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57" r:id="rId4"/>
    <p:sldId id="258" r:id="rId5"/>
    <p:sldId id="259" r:id="rId6"/>
    <p:sldId id="261" r:id="rId7"/>
    <p:sldId id="260" r:id="rId8"/>
    <p:sldId id="262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FD9F5-1D62-4580-B77C-E69CD0FC7886}" v="70" dt="2020-06-18T08:35:03.627"/>
    <p1510:client id="{1FDF85AA-5DFA-4301-BB2E-8164DB0F5EBE}" v="434" dt="2020-06-18T08:58:53.291"/>
    <p1510:client id="{58780D52-5B6F-4DE3-B878-F84500B4A84C}" v="10" dt="2020-06-18T12:48:49.556"/>
    <p1510:client id="{5ED9D60F-B0B6-488A-8F0A-3FC8455900FD}" v="297" dt="2020-06-18T12:57:27.161"/>
    <p1510:client id="{65924250-AA86-405C-9C5F-2DCC1B2B0626}" v="271" dt="2020-06-18T08:41:15.026"/>
    <p1510:client id="{85478AA6-1C28-4F6B-841D-CEFE00D866D8}" v="95" dt="2020-06-18T08:34:09.870"/>
    <p1510:client id="{8A402B06-A9C6-4E2C-BE99-9433B7B2ABF9}" v="16" dt="2020-06-18T08:55:19.658"/>
    <p1510:client id="{8AB7772C-F89E-491D-91D6-86E041ACD8E9}" v="8" dt="2020-06-18T13:23:09.724"/>
    <p1510:client id="{957D2A4D-5C60-421B-9D56-BC710551A59B}" v="6" dt="2020-06-18T12:54:24.629"/>
    <p1510:client id="{9BB71E6E-CD75-4803-8E53-5B648FB11FD1}" v="6" dt="2020-06-18T12:51:46.283"/>
    <p1510:client id="{AF2C1E7D-03DF-46F3-B6AA-473B4EE5FFF9}" v="168" dt="2020-06-18T13:05:30.306"/>
    <p1510:client id="{AFC7E1FC-6844-4C66-B226-8B0E88B273BC}" v="253" dt="2020-06-18T08:54:48.958"/>
    <p1510:client id="{B53BC4E6-2E50-40D1-8E10-85F5D384147B}" v="546" dt="2020-06-18T08:47:27.984"/>
    <p1510:client id="{B6170690-0DE1-4214-80D5-428B47FCCCC7}" v="1" dt="2020-06-18T08:55:12.494"/>
    <p1510:client id="{B61EDC33-D270-4C2D-97EB-E394643C6144}" v="10" dt="2020-06-18T08:59:54.245"/>
    <p1510:client id="{D22A1CAA-1478-4D33-A417-74D0DBB838F1}" v="217" dt="2020-06-18T08:46:31.057"/>
    <p1510:client id="{D687E4B2-529C-4EE7-8B41-77CAC303DFC2}" v="313" dt="2020-06-18T13:04:27.777"/>
    <p1510:client id="{DFFAEAF4-1B09-4AEA-8BF6-BAF43FD9D268}" v="17" dt="2020-06-18T08:49:24.030"/>
    <p1510:client id="{E30DA2C9-E7FF-43F5-BF40-5160FCDAFFB0}" v="244" dt="2020-06-18T08:50:18.607"/>
    <p1510:client id="{F4E4E8F4-FAAD-4814-92C6-F86C9A054472}" v="208" dt="2020-06-18T12:52:02.171"/>
    <p1510:client id="{FBEC9AD6-7E9D-40ED-A882-5A103659CAC0}" v="11" dt="2020-06-18T08:34:52.527"/>
    <p1510:client id="{FF1DBB71-6076-4C1A-B2CD-24A217A09CAA}" v="23" dt="2020-06-18T12:50:37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 Bocus" userId="S::ibocus@spartaglobal.com::7da7a6cb-342a-49dc-98a5-a05af5cedca2" providerId="AD" clId="Web-{E30DA2C9-E7FF-43F5-BF40-5160FCDAFFB0}"/>
    <pc:docChg chg="addSld modSld">
      <pc:chgData name="Ibrahim Bocus" userId="S::ibocus@spartaglobal.com::7da7a6cb-342a-49dc-98a5-a05af5cedca2" providerId="AD" clId="Web-{E30DA2C9-E7FF-43F5-BF40-5160FCDAFFB0}" dt="2020-06-18T08:50:18.326" v="235" actId="14100"/>
      <pc:docMkLst>
        <pc:docMk/>
      </pc:docMkLst>
      <pc:sldChg chg="addSp delSp modSp new">
        <pc:chgData name="Ibrahim Bocus" userId="S::ibocus@spartaglobal.com::7da7a6cb-342a-49dc-98a5-a05af5cedca2" providerId="AD" clId="Web-{E30DA2C9-E7FF-43F5-BF40-5160FCDAFFB0}" dt="2020-06-18T08:50:18.326" v="235" actId="14100"/>
        <pc:sldMkLst>
          <pc:docMk/>
          <pc:sldMk cId="4229769265" sldId="261"/>
        </pc:sldMkLst>
        <pc:spChg chg="mod">
          <ac:chgData name="Ibrahim Bocus" userId="S::ibocus@spartaglobal.com::7da7a6cb-342a-49dc-98a5-a05af5cedca2" providerId="AD" clId="Web-{E30DA2C9-E7FF-43F5-BF40-5160FCDAFFB0}" dt="2020-06-18T08:37:13.573" v="16" actId="20577"/>
          <ac:spMkLst>
            <pc:docMk/>
            <pc:sldMk cId="4229769265" sldId="261"/>
            <ac:spMk id="2" creationId="{F62B02D0-F1C3-4817-9AAA-43BF295666E3}"/>
          </ac:spMkLst>
        </pc:spChg>
        <pc:spChg chg="mod">
          <ac:chgData name="Ibrahim Bocus" userId="S::ibocus@spartaglobal.com::7da7a6cb-342a-49dc-98a5-a05af5cedca2" providerId="AD" clId="Web-{E30DA2C9-E7FF-43F5-BF40-5160FCDAFFB0}" dt="2020-06-18T08:42:15.153" v="66" actId="20577"/>
          <ac:spMkLst>
            <pc:docMk/>
            <pc:sldMk cId="4229769265" sldId="261"/>
            <ac:spMk id="3" creationId="{A74F335A-86AC-4E0B-A342-233BEF8A1526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7:47.560" v="164" actId="20577"/>
          <ac:spMkLst>
            <pc:docMk/>
            <pc:sldMk cId="4229769265" sldId="261"/>
            <ac:spMk id="4" creationId="{534945AA-3045-4CC4-9997-ADA7E96F27C4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9:17.685" v="202" actId="20577"/>
          <ac:spMkLst>
            <pc:docMk/>
            <pc:sldMk cId="4229769265" sldId="261"/>
            <ac:spMk id="5" creationId="{0F5898DB-9DC6-4F20-B6DB-A587BD8C20DF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50:18.326" v="235" actId="14100"/>
          <ac:spMkLst>
            <pc:docMk/>
            <pc:sldMk cId="4229769265" sldId="261"/>
            <ac:spMk id="6" creationId="{F236D0C8-E304-42AD-A2DA-EAD360068441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0:28.512" v="45" actId="14100"/>
          <ac:spMkLst>
            <pc:docMk/>
            <pc:sldMk cId="4229769265" sldId="261"/>
            <ac:spMk id="7" creationId="{3AC4970E-B91E-4EDB-A539-6F517171DC60}"/>
          </ac:spMkLst>
        </pc:spChg>
        <pc:spChg chg="add del mod">
          <ac:chgData name="Ibrahim Bocus" userId="S::ibocus@spartaglobal.com::7da7a6cb-342a-49dc-98a5-a05af5cedca2" providerId="AD" clId="Web-{E30DA2C9-E7FF-43F5-BF40-5160FCDAFFB0}" dt="2020-06-18T08:41:04.824" v="50"/>
          <ac:spMkLst>
            <pc:docMk/>
            <pc:sldMk cId="4229769265" sldId="261"/>
            <ac:spMk id="8" creationId="{8CEBDA3D-2340-421A-B258-07EAD3B5C832}"/>
          </ac:spMkLst>
        </pc:spChg>
        <pc:spChg chg="add del mod">
          <ac:chgData name="Ibrahim Bocus" userId="S::ibocus@spartaglobal.com::7da7a6cb-342a-49dc-98a5-a05af5cedca2" providerId="AD" clId="Web-{E30DA2C9-E7FF-43F5-BF40-5160FCDAFFB0}" dt="2020-06-18T08:41:07.230" v="51"/>
          <ac:spMkLst>
            <pc:docMk/>
            <pc:sldMk cId="4229769265" sldId="261"/>
            <ac:spMk id="9" creationId="{ABD75553-15A3-40A1-8A2B-B114D10F0C42}"/>
          </ac:spMkLst>
        </pc:spChg>
        <pc:spChg chg="add del">
          <ac:chgData name="Ibrahim Bocus" userId="S::ibocus@spartaglobal.com::7da7a6cb-342a-49dc-98a5-a05af5cedca2" providerId="AD" clId="Web-{E30DA2C9-E7FF-43F5-BF40-5160FCDAFFB0}" dt="2020-06-18T08:40:56.512" v="49"/>
          <ac:spMkLst>
            <pc:docMk/>
            <pc:sldMk cId="4229769265" sldId="261"/>
            <ac:spMk id="10" creationId="{C3CA4737-F10D-4F5B-93CD-C27B2BDB10B2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7:01.357" v="131" actId="14100"/>
          <ac:spMkLst>
            <pc:docMk/>
            <pc:sldMk cId="4229769265" sldId="261"/>
            <ac:spMk id="11" creationId="{E43C7503-50F8-4F35-A755-6CE7E4A86FB3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8:26.154" v="176" actId="20577"/>
          <ac:spMkLst>
            <pc:docMk/>
            <pc:sldMk cId="4229769265" sldId="261"/>
            <ac:spMk id="12" creationId="{ABF5E7D4-A7D2-4441-89D0-64FEDD04A1B7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0:32.589" v="47" actId="1076"/>
          <ac:spMkLst>
            <pc:docMk/>
            <pc:sldMk cId="4229769265" sldId="261"/>
            <ac:spMk id="13" creationId="{1664AFAD-99A1-4855-9A91-366DF6B7E651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1:12.699" v="53" actId="1076"/>
          <ac:spMkLst>
            <pc:docMk/>
            <pc:sldMk cId="4229769265" sldId="261"/>
            <ac:spMk id="14" creationId="{AFE89C34-A612-4147-B386-393F24E19F40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4:32.731" v="95" actId="14100"/>
          <ac:spMkLst>
            <pc:docMk/>
            <pc:sldMk cId="4229769265" sldId="261"/>
            <ac:spMk id="15" creationId="{1347301D-6138-4306-B757-87906E58AEC7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9:42.060" v="217" actId="20577"/>
          <ac:spMkLst>
            <pc:docMk/>
            <pc:sldMk cId="4229769265" sldId="261"/>
            <ac:spMk id="16" creationId="{F96711C5-BFA9-4A37-82C4-FDCB6DED32EB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50:05.154" v="226" actId="1076"/>
          <ac:spMkLst>
            <pc:docMk/>
            <pc:sldMk cId="4229769265" sldId="261"/>
            <ac:spMk id="17" creationId="{60031C05-612D-402B-8CB4-121371BDAE20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2:10.277" v="63" actId="1076"/>
          <ac:spMkLst>
            <pc:docMk/>
            <pc:sldMk cId="4229769265" sldId="261"/>
            <ac:spMk id="18" creationId="{FBDA96DF-CF46-4D3A-8F29-38AEC84C137C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2:24.590" v="71" actId="14100"/>
          <ac:spMkLst>
            <pc:docMk/>
            <pc:sldMk cId="4229769265" sldId="261"/>
            <ac:spMk id="19" creationId="{A1254164-2BDC-441D-BBD4-E2CB8B6C0A40}"/>
          </ac:spMkLst>
        </pc:spChg>
        <pc:spChg chg="add del mod">
          <ac:chgData name="Ibrahim Bocus" userId="S::ibocus@spartaglobal.com::7da7a6cb-342a-49dc-98a5-a05af5cedca2" providerId="AD" clId="Web-{E30DA2C9-E7FF-43F5-BF40-5160FCDAFFB0}" dt="2020-06-18T08:48:45.919" v="190" actId="20577"/>
          <ac:spMkLst>
            <pc:docMk/>
            <pc:sldMk cId="4229769265" sldId="261"/>
            <ac:spMk id="20" creationId="{CE8C90E0-3EC7-4CBA-9462-132FAD9ED3DD}"/>
          </ac:spMkLst>
        </pc:spChg>
        <pc:spChg chg="add del mod">
          <ac:chgData name="Ibrahim Bocus" userId="S::ibocus@spartaglobal.com::7da7a6cb-342a-49dc-98a5-a05af5cedca2" providerId="AD" clId="Web-{E30DA2C9-E7FF-43F5-BF40-5160FCDAFFB0}" dt="2020-06-18T08:44:23.137" v="92"/>
          <ac:spMkLst>
            <pc:docMk/>
            <pc:sldMk cId="4229769265" sldId="261"/>
            <ac:spMk id="21" creationId="{657385A0-47F0-4DB3-A9E5-6603389610A9}"/>
          </ac:spMkLst>
        </pc:spChg>
        <pc:spChg chg="add mod">
          <ac:chgData name="Ibrahim Bocus" userId="S::ibocus@spartaglobal.com::7da7a6cb-342a-49dc-98a5-a05af5cedca2" providerId="AD" clId="Web-{E30DA2C9-E7FF-43F5-BF40-5160FCDAFFB0}" dt="2020-06-18T08:44:50.747" v="100" actId="14100"/>
          <ac:spMkLst>
            <pc:docMk/>
            <pc:sldMk cId="4229769265" sldId="261"/>
            <ac:spMk id="22" creationId="{A8FC7D14-5E8C-465A-8DAD-C7B75D1B7318}"/>
          </ac:spMkLst>
        </pc:spChg>
      </pc:sldChg>
    </pc:docChg>
  </pc:docChgLst>
  <pc:docChgLst>
    <pc:chgData name="Humza Malak" userId="S::hmalak@spartaglobal.com::809f7dec-de32-47d7-b088-b6aa6535c94d" providerId="AD" clId="Web-{1FDF85AA-5DFA-4301-BB2E-8164DB0F5EBE}"/>
    <pc:docChg chg="modSld">
      <pc:chgData name="Humza Malak" userId="S::hmalak@spartaglobal.com::809f7dec-de32-47d7-b088-b6aa6535c94d" providerId="AD" clId="Web-{1FDF85AA-5DFA-4301-BB2E-8164DB0F5EBE}" dt="2020-06-18T08:58:52.603" v="432" actId="20577"/>
      <pc:docMkLst>
        <pc:docMk/>
      </pc:docMkLst>
      <pc:sldChg chg="modSp">
        <pc:chgData name="Humza Malak" userId="S::hmalak@spartaglobal.com::809f7dec-de32-47d7-b088-b6aa6535c94d" providerId="AD" clId="Web-{1FDF85AA-5DFA-4301-BB2E-8164DB0F5EBE}" dt="2020-06-18T08:49:39.311" v="203" actId="20577"/>
        <pc:sldMkLst>
          <pc:docMk/>
          <pc:sldMk cId="1598349835" sldId="258"/>
        </pc:sldMkLst>
        <pc:spChg chg="mod">
          <ac:chgData name="Humza Malak" userId="S::hmalak@spartaglobal.com::809f7dec-de32-47d7-b088-b6aa6535c94d" providerId="AD" clId="Web-{1FDF85AA-5DFA-4301-BB2E-8164DB0F5EBE}" dt="2020-06-18T08:49:39.311" v="203" actId="20577"/>
          <ac:spMkLst>
            <pc:docMk/>
            <pc:sldMk cId="1598349835" sldId="258"/>
            <ac:spMk id="3" creationId="{01ED99E0-5457-4441-97CD-A564517083FF}"/>
          </ac:spMkLst>
        </pc:spChg>
      </pc:sldChg>
      <pc:sldChg chg="modSp">
        <pc:chgData name="Humza Malak" userId="S::hmalak@spartaglobal.com::809f7dec-de32-47d7-b088-b6aa6535c94d" providerId="AD" clId="Web-{1FDF85AA-5DFA-4301-BB2E-8164DB0F5EBE}" dt="2020-06-18T08:53:46.153" v="398" actId="20577"/>
        <pc:sldMkLst>
          <pc:docMk/>
          <pc:sldMk cId="3545473649" sldId="259"/>
        </pc:sldMkLst>
        <pc:spChg chg="mod">
          <ac:chgData name="Humza Malak" userId="S::hmalak@spartaglobal.com::809f7dec-de32-47d7-b088-b6aa6535c94d" providerId="AD" clId="Web-{1FDF85AA-5DFA-4301-BB2E-8164DB0F5EBE}" dt="2020-06-18T08:53:46.153" v="398" actId="20577"/>
          <ac:spMkLst>
            <pc:docMk/>
            <pc:sldMk cId="3545473649" sldId="259"/>
            <ac:spMk id="3" creationId="{4704172D-EAE9-43FE-8B06-2A4139277B2D}"/>
          </ac:spMkLst>
        </pc:spChg>
      </pc:sldChg>
      <pc:sldChg chg="modSp">
        <pc:chgData name="Humza Malak" userId="S::hmalak@spartaglobal.com::809f7dec-de32-47d7-b088-b6aa6535c94d" providerId="AD" clId="Web-{1FDF85AA-5DFA-4301-BB2E-8164DB0F5EBE}" dt="2020-06-18T08:58:51.291" v="430" actId="20577"/>
        <pc:sldMkLst>
          <pc:docMk/>
          <pc:sldMk cId="1997464389" sldId="264"/>
        </pc:sldMkLst>
        <pc:spChg chg="mod">
          <ac:chgData name="Humza Malak" userId="S::hmalak@spartaglobal.com::809f7dec-de32-47d7-b088-b6aa6535c94d" providerId="AD" clId="Web-{1FDF85AA-5DFA-4301-BB2E-8164DB0F5EBE}" dt="2020-06-18T08:58:51.291" v="430" actId="20577"/>
          <ac:spMkLst>
            <pc:docMk/>
            <pc:sldMk cId="1997464389" sldId="264"/>
            <ac:spMk id="2" creationId="{79AA5504-A0F2-43A2-A12D-869629180C0F}"/>
          </ac:spMkLst>
        </pc:spChg>
      </pc:sldChg>
    </pc:docChg>
  </pc:docChgLst>
  <pc:docChgLst>
    <pc:chgData name="Georgina Bartlett" userId="S::gbartlett@spartaglobal.com::f9b3b7c6-f5b7-4db8-ad38-3ffa3785d360" providerId="AD" clId="Web-{D8087077-32AE-4188-A429-ADDFF6530B04}"/>
    <pc:docChg chg="modSld">
      <pc:chgData name="Georgina Bartlett" userId="S::gbartlett@spartaglobal.com::f9b3b7c6-f5b7-4db8-ad38-3ffa3785d360" providerId="AD" clId="Web-{D8087077-32AE-4188-A429-ADDFF6530B04}" dt="2020-06-18T12:53:11.097" v="0"/>
      <pc:docMkLst>
        <pc:docMk/>
      </pc:docMkLst>
      <pc:sldChg chg="addSp modSp mod setBg">
        <pc:chgData name="Georgina Bartlett" userId="S::gbartlett@spartaglobal.com::f9b3b7c6-f5b7-4db8-ad38-3ffa3785d360" providerId="AD" clId="Web-{D8087077-32AE-4188-A429-ADDFF6530B04}" dt="2020-06-18T12:53:11.097" v="0"/>
        <pc:sldMkLst>
          <pc:docMk/>
          <pc:sldMk cId="3889096422" sldId="265"/>
        </pc:sldMkLst>
        <pc:spChg chg="mod">
          <ac:chgData name="Georgina Bartlett" userId="S::gbartlett@spartaglobal.com::f9b3b7c6-f5b7-4db8-ad38-3ffa3785d360" providerId="AD" clId="Web-{D8087077-32AE-4188-A429-ADDFF6530B04}" dt="2020-06-18T12:53:11.097" v="0"/>
          <ac:spMkLst>
            <pc:docMk/>
            <pc:sldMk cId="3889096422" sldId="265"/>
            <ac:spMk id="2" creationId="{5C3C1EDA-2968-44A2-92DB-A70A9FA5D3B2}"/>
          </ac:spMkLst>
        </pc:spChg>
        <pc:spChg chg="mod">
          <ac:chgData name="Georgina Bartlett" userId="S::gbartlett@spartaglobal.com::f9b3b7c6-f5b7-4db8-ad38-3ffa3785d360" providerId="AD" clId="Web-{D8087077-32AE-4188-A429-ADDFF6530B04}" dt="2020-06-18T12:53:11.097" v="0"/>
          <ac:spMkLst>
            <pc:docMk/>
            <pc:sldMk cId="3889096422" sldId="265"/>
            <ac:spMk id="3" creationId="{552AF0F7-BCFE-4898-9891-748139B1941C}"/>
          </ac:spMkLst>
        </pc:spChg>
        <pc:spChg chg="add">
          <ac:chgData name="Georgina Bartlett" userId="S::gbartlett@spartaglobal.com::f9b3b7c6-f5b7-4db8-ad38-3ffa3785d360" providerId="AD" clId="Web-{D8087077-32AE-4188-A429-ADDFF6530B04}" dt="2020-06-18T12:53:11.097" v="0"/>
          <ac:spMkLst>
            <pc:docMk/>
            <pc:sldMk cId="3889096422" sldId="265"/>
            <ac:spMk id="8" creationId="{923E8915-D2AA-4327-A45A-972C3CA9574B}"/>
          </ac:spMkLst>
        </pc:spChg>
        <pc:spChg chg="add">
          <ac:chgData name="Georgina Bartlett" userId="S::gbartlett@spartaglobal.com::f9b3b7c6-f5b7-4db8-ad38-3ffa3785d360" providerId="AD" clId="Web-{D8087077-32AE-4188-A429-ADDFF6530B04}" dt="2020-06-18T12:53:11.097" v="0"/>
          <ac:spMkLst>
            <pc:docMk/>
            <pc:sldMk cId="3889096422" sldId="265"/>
            <ac:spMk id="10" creationId="{8302FC3C-9804-4950-B721-5FD704BA6065}"/>
          </ac:spMkLst>
        </pc:spChg>
        <pc:spChg chg="add">
          <ac:chgData name="Georgina Bartlett" userId="S::gbartlett@spartaglobal.com::f9b3b7c6-f5b7-4db8-ad38-3ffa3785d360" providerId="AD" clId="Web-{D8087077-32AE-4188-A429-ADDFF6530B04}" dt="2020-06-18T12:53:11.097" v="0"/>
          <ac:spMkLst>
            <pc:docMk/>
            <pc:sldMk cId="3889096422" sldId="265"/>
            <ac:spMk id="16" creationId="{F3798573-F27B-47EB-8EA4-7EE34954C2D6}"/>
          </ac:spMkLst>
        </pc:spChg>
        <pc:picChg chg="add">
          <ac:chgData name="Georgina Bartlett" userId="S::gbartlett@spartaglobal.com::f9b3b7c6-f5b7-4db8-ad38-3ffa3785d360" providerId="AD" clId="Web-{D8087077-32AE-4188-A429-ADDFF6530B04}" dt="2020-06-18T12:53:11.097" v="0"/>
          <ac:picMkLst>
            <pc:docMk/>
            <pc:sldMk cId="3889096422" sldId="265"/>
            <ac:picMk id="14" creationId="{3BC6EBB2-9BDC-4075-BA6B-43A9FBF9C86C}"/>
          </ac:picMkLst>
        </pc:picChg>
        <pc:cxnChg chg="add">
          <ac:chgData name="Georgina Bartlett" userId="S::gbartlett@spartaglobal.com::f9b3b7c6-f5b7-4db8-ad38-3ffa3785d360" providerId="AD" clId="Web-{D8087077-32AE-4188-A429-ADDFF6530B04}" dt="2020-06-18T12:53:11.097" v="0"/>
          <ac:cxnSpMkLst>
            <pc:docMk/>
            <pc:sldMk cId="3889096422" sldId="265"/>
            <ac:cxnSpMk id="12" creationId="{6B9695BD-ECF6-49CA-8877-8C493193C65D}"/>
          </ac:cxnSpMkLst>
        </pc:cxnChg>
      </pc:sldChg>
    </pc:docChg>
  </pc:docChgLst>
  <pc:docChgLst>
    <pc:chgData name="Ibrahim Bocus" userId="S::ibocus@spartaglobal.com::7da7a6cb-342a-49dc-98a5-a05af5cedca2" providerId="AD" clId="Web-{D687E4B2-529C-4EE7-8B41-77CAC303DFC2}"/>
    <pc:docChg chg="modSld">
      <pc:chgData name="Ibrahim Bocus" userId="S::ibocus@spartaglobal.com::7da7a6cb-342a-49dc-98a5-a05af5cedca2" providerId="AD" clId="Web-{D687E4B2-529C-4EE7-8B41-77CAC303DFC2}" dt="2020-06-18T13:04:27.777" v="312" actId="20577"/>
      <pc:docMkLst>
        <pc:docMk/>
      </pc:docMkLst>
      <pc:sldChg chg="modSp">
        <pc:chgData name="Ibrahim Bocus" userId="S::ibocus@spartaglobal.com::7da7a6cb-342a-49dc-98a5-a05af5cedca2" providerId="AD" clId="Web-{D687E4B2-529C-4EE7-8B41-77CAC303DFC2}" dt="2020-06-18T13:04:06.369" v="310" actId="20577"/>
        <pc:sldMkLst>
          <pc:docMk/>
          <pc:sldMk cId="4082861435" sldId="266"/>
        </pc:sldMkLst>
        <pc:spChg chg="mod">
          <ac:chgData name="Ibrahim Bocus" userId="S::ibocus@spartaglobal.com::7da7a6cb-342a-49dc-98a5-a05af5cedca2" providerId="AD" clId="Web-{D687E4B2-529C-4EE7-8B41-77CAC303DFC2}" dt="2020-06-18T13:04:06.369" v="310" actId="20577"/>
          <ac:spMkLst>
            <pc:docMk/>
            <pc:sldMk cId="4082861435" sldId="266"/>
            <ac:spMk id="3" creationId="{358B2A98-159D-4D97-80D8-66414F245B03}"/>
          </ac:spMkLst>
        </pc:spChg>
      </pc:sldChg>
    </pc:docChg>
  </pc:docChgLst>
  <pc:docChgLst>
    <pc:chgData name="John Byrne" userId="S::jbyrne@spartaglobal.com::2bd5ebdf-74fb-4e4c-ad0a-8fdca894d1dc" providerId="AD" clId="Web-{85478AA6-1C28-4F6B-841D-CEFE00D866D8}"/>
    <pc:docChg chg="modSld">
      <pc:chgData name="John Byrne" userId="S::jbyrne@spartaglobal.com::2bd5ebdf-74fb-4e4c-ad0a-8fdca894d1dc" providerId="AD" clId="Web-{85478AA6-1C28-4F6B-841D-CEFE00D866D8}" dt="2020-06-18T08:34:09.870" v="93" actId="1076"/>
      <pc:docMkLst>
        <pc:docMk/>
      </pc:docMkLst>
      <pc:sldChg chg="modSp">
        <pc:chgData name="John Byrne" userId="S::jbyrne@spartaglobal.com::2bd5ebdf-74fb-4e4c-ad0a-8fdca894d1dc" providerId="AD" clId="Web-{85478AA6-1C28-4F6B-841D-CEFE00D866D8}" dt="2020-06-18T08:34:09.870" v="93" actId="1076"/>
        <pc:sldMkLst>
          <pc:docMk/>
          <pc:sldMk cId="1110474814" sldId="256"/>
        </pc:sldMkLst>
        <pc:spChg chg="mod">
          <ac:chgData name="John Byrne" userId="S::jbyrne@spartaglobal.com::2bd5ebdf-74fb-4e4c-ad0a-8fdca894d1dc" providerId="AD" clId="Web-{85478AA6-1C28-4F6B-841D-CEFE00D866D8}" dt="2020-06-18T08:33:14.683" v="18" actId="20577"/>
          <ac:spMkLst>
            <pc:docMk/>
            <pc:sldMk cId="1110474814" sldId="256"/>
            <ac:spMk id="2" creationId="{527AFA1E-F3BD-44DF-B6B7-D7FEEDC9DEE8}"/>
          </ac:spMkLst>
        </pc:spChg>
        <pc:spChg chg="mod">
          <ac:chgData name="John Byrne" userId="S::jbyrne@spartaglobal.com::2bd5ebdf-74fb-4e4c-ad0a-8fdca894d1dc" providerId="AD" clId="Web-{85478AA6-1C28-4F6B-841D-CEFE00D866D8}" dt="2020-06-18T08:34:09.870" v="93" actId="1076"/>
          <ac:spMkLst>
            <pc:docMk/>
            <pc:sldMk cId="1110474814" sldId="256"/>
            <ac:spMk id="3" creationId="{9FFE67EA-597D-4519-BBCC-278428F669AF}"/>
          </ac:spMkLst>
        </pc:spChg>
      </pc:sldChg>
    </pc:docChg>
  </pc:docChgLst>
  <pc:docChgLst>
    <pc:chgData name="Georgina Bartlett" userId="S::gbartlett@spartaglobal.com::f9b3b7c6-f5b7-4db8-ad38-3ffa3785d360" providerId="AD" clId="Web-{B53BC4E6-2E50-40D1-8E10-85F5D384147B}"/>
    <pc:docChg chg="addSld modSld">
      <pc:chgData name="Georgina Bartlett" userId="S::gbartlett@spartaglobal.com::f9b3b7c6-f5b7-4db8-ad38-3ffa3785d360" providerId="AD" clId="Web-{B53BC4E6-2E50-40D1-8E10-85F5D384147B}" dt="2020-06-18T08:47:27.984" v="543" actId="20577"/>
      <pc:docMkLst>
        <pc:docMk/>
      </pc:docMkLst>
      <pc:sldChg chg="addSp modSp mod modClrScheme chgLayout">
        <pc:chgData name="Georgina Bartlett" userId="S::gbartlett@spartaglobal.com::f9b3b7c6-f5b7-4db8-ad38-3ffa3785d360" providerId="AD" clId="Web-{B53BC4E6-2E50-40D1-8E10-85F5D384147B}" dt="2020-06-18T08:38:07.923" v="16" actId="1076"/>
        <pc:sldMkLst>
          <pc:docMk/>
          <pc:sldMk cId="2103286859" sldId="260"/>
        </pc:sldMkLst>
        <pc:spChg chg="mod ord">
          <ac:chgData name="Georgina Bartlett" userId="S::gbartlett@spartaglobal.com::f9b3b7c6-f5b7-4db8-ad38-3ffa3785d360" providerId="AD" clId="Web-{B53BC4E6-2E50-40D1-8E10-85F5D384147B}" dt="2020-06-18T08:37:34.376" v="7"/>
          <ac:spMkLst>
            <pc:docMk/>
            <pc:sldMk cId="2103286859" sldId="260"/>
            <ac:spMk id="2" creationId="{7DF0750E-0979-4165-A7D0-D38929C3C4B6}"/>
          </ac:spMkLst>
        </pc:spChg>
        <pc:spChg chg="mod ord">
          <ac:chgData name="Georgina Bartlett" userId="S::gbartlett@spartaglobal.com::f9b3b7c6-f5b7-4db8-ad38-3ffa3785d360" providerId="AD" clId="Web-{B53BC4E6-2E50-40D1-8E10-85F5D384147B}" dt="2020-06-18T08:37:43.001" v="8" actId="20577"/>
          <ac:spMkLst>
            <pc:docMk/>
            <pc:sldMk cId="2103286859" sldId="260"/>
            <ac:spMk id="3" creationId="{120B8B08-8A2B-4748-9918-0BAA65454BE2}"/>
          </ac:spMkLst>
        </pc:spChg>
        <pc:spChg chg="add mod ord">
          <ac:chgData name="Georgina Bartlett" userId="S::gbartlett@spartaglobal.com::f9b3b7c6-f5b7-4db8-ad38-3ffa3785d360" providerId="AD" clId="Web-{B53BC4E6-2E50-40D1-8E10-85F5D384147B}" dt="2020-06-18T08:37:44.595" v="11"/>
          <ac:spMkLst>
            <pc:docMk/>
            <pc:sldMk cId="2103286859" sldId="260"/>
            <ac:spMk id="4" creationId="{CBE186C3-A984-48E0-863F-55CF2AC1BC97}"/>
          </ac:spMkLst>
        </pc:spChg>
        <pc:picChg chg="add mod">
          <ac:chgData name="Georgina Bartlett" userId="S::gbartlett@spartaglobal.com::f9b3b7c6-f5b7-4db8-ad38-3ffa3785d360" providerId="AD" clId="Web-{B53BC4E6-2E50-40D1-8E10-85F5D384147B}" dt="2020-06-18T08:38:07.923" v="16" actId="1076"/>
          <ac:picMkLst>
            <pc:docMk/>
            <pc:sldMk cId="2103286859" sldId="260"/>
            <ac:picMk id="5" creationId="{9E4C0FE1-7E45-4B68-83DE-26B9E086A2FA}"/>
          </ac:picMkLst>
        </pc:picChg>
      </pc:sldChg>
      <pc:sldChg chg="addSp delSp modSp new mod setBg setClrOvrMap">
        <pc:chgData name="Georgina Bartlett" userId="S::gbartlett@spartaglobal.com::f9b3b7c6-f5b7-4db8-ad38-3ffa3785d360" providerId="AD" clId="Web-{B53BC4E6-2E50-40D1-8E10-85F5D384147B}" dt="2020-06-18T08:45:16.578" v="527"/>
        <pc:sldMkLst>
          <pc:docMk/>
          <pc:sldMk cId="4080332835" sldId="262"/>
        </pc:sldMkLst>
        <pc:spChg chg="mod">
          <ac:chgData name="Georgina Bartlett" userId="S::gbartlett@spartaglobal.com::f9b3b7c6-f5b7-4db8-ad38-3ffa3785d360" providerId="AD" clId="Web-{B53BC4E6-2E50-40D1-8E10-85F5D384147B}" dt="2020-06-18T08:45:16.578" v="527"/>
          <ac:spMkLst>
            <pc:docMk/>
            <pc:sldMk cId="4080332835" sldId="262"/>
            <ac:spMk id="2" creationId="{950BEADD-1F4A-4967-8BCD-C11F45F1A86E}"/>
          </ac:spMkLst>
        </pc:spChg>
        <pc:spChg chg="del">
          <ac:chgData name="Georgina Bartlett" userId="S::gbartlett@spartaglobal.com::f9b3b7c6-f5b7-4db8-ad38-3ffa3785d360" providerId="AD" clId="Web-{B53BC4E6-2E50-40D1-8E10-85F5D384147B}" dt="2020-06-18T08:40:48.688" v="18"/>
          <ac:spMkLst>
            <pc:docMk/>
            <pc:sldMk cId="4080332835" sldId="262"/>
            <ac:spMk id="3" creationId="{04A06F3D-A2CC-44C1-90E2-E9824F197F6D}"/>
          </ac:spMkLst>
        </pc:spChg>
        <pc:spChg chg="mod">
          <ac:chgData name="Georgina Bartlett" userId="S::gbartlett@spartaglobal.com::f9b3b7c6-f5b7-4db8-ad38-3ffa3785d360" providerId="AD" clId="Web-{B53BC4E6-2E50-40D1-8E10-85F5D384147B}" dt="2020-06-18T08:45:16.578" v="527"/>
          <ac:spMkLst>
            <pc:docMk/>
            <pc:sldMk cId="4080332835" sldId="262"/>
            <ac:spMk id="4" creationId="{2D030280-5AB0-40E8-81CD-D30D99589A58}"/>
          </ac:spMkLst>
        </pc:spChg>
        <pc:spChg chg="add">
          <ac:chgData name="Georgina Bartlett" userId="S::gbartlett@spartaglobal.com::f9b3b7c6-f5b7-4db8-ad38-3ffa3785d360" providerId="AD" clId="Web-{B53BC4E6-2E50-40D1-8E10-85F5D384147B}" dt="2020-06-18T08:45:16.578" v="527"/>
          <ac:spMkLst>
            <pc:docMk/>
            <pc:sldMk cId="4080332835" sldId="262"/>
            <ac:spMk id="14" creationId="{4AC0CD9D-7610-4620-93B4-798CCD9AB581}"/>
          </ac:spMkLst>
        </pc:spChg>
        <pc:spChg chg="add">
          <ac:chgData name="Georgina Bartlett" userId="S::gbartlett@spartaglobal.com::f9b3b7c6-f5b7-4db8-ad38-3ffa3785d360" providerId="AD" clId="Web-{B53BC4E6-2E50-40D1-8E10-85F5D384147B}" dt="2020-06-18T08:45:16.578" v="527"/>
          <ac:spMkLst>
            <pc:docMk/>
            <pc:sldMk cId="4080332835" sldId="262"/>
            <ac:spMk id="20" creationId="{DE4D62F9-188E-4530-84C2-24BDEE4BEB82}"/>
          </ac:spMkLst>
        </pc:spChg>
        <pc:spChg chg="add">
          <ac:chgData name="Georgina Bartlett" userId="S::gbartlett@spartaglobal.com::f9b3b7c6-f5b7-4db8-ad38-3ffa3785d360" providerId="AD" clId="Web-{B53BC4E6-2E50-40D1-8E10-85F5D384147B}" dt="2020-06-18T08:45:16.578" v="527"/>
          <ac:spMkLst>
            <pc:docMk/>
            <pc:sldMk cId="4080332835" sldId="262"/>
            <ac:spMk id="22" creationId="{EE4E366E-272A-409E-840F-9A6A64A9E3FF}"/>
          </ac:spMkLst>
        </pc:spChg>
        <pc:spChg chg="add">
          <ac:chgData name="Georgina Bartlett" userId="S::gbartlett@spartaglobal.com::f9b3b7c6-f5b7-4db8-ad38-3ffa3785d360" providerId="AD" clId="Web-{B53BC4E6-2E50-40D1-8E10-85F5D384147B}" dt="2020-06-18T08:45:16.578" v="527"/>
          <ac:spMkLst>
            <pc:docMk/>
            <pc:sldMk cId="4080332835" sldId="262"/>
            <ac:spMk id="24" creationId="{A721560C-E4AB-4287-A29C-3F6916794CB9}"/>
          </ac:spMkLst>
        </pc:spChg>
        <pc:spChg chg="add">
          <ac:chgData name="Georgina Bartlett" userId="S::gbartlett@spartaglobal.com::f9b3b7c6-f5b7-4db8-ad38-3ffa3785d360" providerId="AD" clId="Web-{B53BC4E6-2E50-40D1-8E10-85F5D384147B}" dt="2020-06-18T08:45:16.578" v="527"/>
          <ac:spMkLst>
            <pc:docMk/>
            <pc:sldMk cId="4080332835" sldId="262"/>
            <ac:spMk id="26" creationId="{DF6CFF07-D953-4F9C-9A0E-E0A6AACB6158}"/>
          </ac:spMkLst>
        </pc:spChg>
        <pc:spChg chg="add">
          <ac:chgData name="Georgina Bartlett" userId="S::gbartlett@spartaglobal.com::f9b3b7c6-f5b7-4db8-ad38-3ffa3785d360" providerId="AD" clId="Web-{B53BC4E6-2E50-40D1-8E10-85F5D384147B}" dt="2020-06-18T08:45:16.578" v="527"/>
          <ac:spMkLst>
            <pc:docMk/>
            <pc:sldMk cId="4080332835" sldId="262"/>
            <ac:spMk id="28" creationId="{DAA4FEEE-0B5F-41BF-825D-60F9FB089568}"/>
          </ac:spMkLst>
        </pc:spChg>
        <pc:picChg chg="add mod ord">
          <ac:chgData name="Georgina Bartlett" userId="S::gbartlett@spartaglobal.com::f9b3b7c6-f5b7-4db8-ad38-3ffa3785d360" providerId="AD" clId="Web-{B53BC4E6-2E50-40D1-8E10-85F5D384147B}" dt="2020-06-18T08:45:16.578" v="527"/>
          <ac:picMkLst>
            <pc:docMk/>
            <pc:sldMk cId="4080332835" sldId="262"/>
            <ac:picMk id="5" creationId="{2819FF71-C656-4698-85DC-48B0A17A3F7C}"/>
          </ac:picMkLst>
        </pc:picChg>
        <pc:picChg chg="add">
          <ac:chgData name="Georgina Bartlett" userId="S::gbartlett@spartaglobal.com::f9b3b7c6-f5b7-4db8-ad38-3ffa3785d360" providerId="AD" clId="Web-{B53BC4E6-2E50-40D1-8E10-85F5D384147B}" dt="2020-06-18T08:45:16.578" v="527"/>
          <ac:picMkLst>
            <pc:docMk/>
            <pc:sldMk cId="4080332835" sldId="262"/>
            <ac:picMk id="10" creationId="{41B68C77-138E-4BF7-A276-BD0C78A4219F}"/>
          </ac:picMkLst>
        </pc:picChg>
        <pc:picChg chg="add">
          <ac:chgData name="Georgina Bartlett" userId="S::gbartlett@spartaglobal.com::f9b3b7c6-f5b7-4db8-ad38-3ffa3785d360" providerId="AD" clId="Web-{B53BC4E6-2E50-40D1-8E10-85F5D384147B}" dt="2020-06-18T08:45:16.578" v="527"/>
          <ac:picMkLst>
            <pc:docMk/>
            <pc:sldMk cId="4080332835" sldId="262"/>
            <ac:picMk id="12" creationId="{7C268552-D473-46ED-B1B8-422042C4DEF1}"/>
          </ac:picMkLst>
        </pc:picChg>
        <pc:picChg chg="add">
          <ac:chgData name="Georgina Bartlett" userId="S::gbartlett@spartaglobal.com::f9b3b7c6-f5b7-4db8-ad38-3ffa3785d360" providerId="AD" clId="Web-{B53BC4E6-2E50-40D1-8E10-85F5D384147B}" dt="2020-06-18T08:45:16.578" v="527"/>
          <ac:picMkLst>
            <pc:docMk/>
            <pc:sldMk cId="4080332835" sldId="262"/>
            <ac:picMk id="16" creationId="{B9238B3E-24AA-439A-B527-6C5DF6D72145}"/>
          </ac:picMkLst>
        </pc:picChg>
        <pc:picChg chg="add">
          <ac:chgData name="Georgina Bartlett" userId="S::gbartlett@spartaglobal.com::f9b3b7c6-f5b7-4db8-ad38-3ffa3785d360" providerId="AD" clId="Web-{B53BC4E6-2E50-40D1-8E10-85F5D384147B}" dt="2020-06-18T08:45:16.578" v="527"/>
          <ac:picMkLst>
            <pc:docMk/>
            <pc:sldMk cId="4080332835" sldId="262"/>
            <ac:picMk id="18" creationId="{69F01145-BEA3-4CBF-AA21-10077B948CA8}"/>
          </ac:picMkLst>
        </pc:picChg>
      </pc:sldChg>
      <pc:sldChg chg="delSp modSp new mod modClrScheme chgLayout">
        <pc:chgData name="Georgina Bartlett" userId="S::gbartlett@spartaglobal.com::f9b3b7c6-f5b7-4db8-ad38-3ffa3785d360" providerId="AD" clId="Web-{B53BC4E6-2E50-40D1-8E10-85F5D384147B}" dt="2020-06-18T08:47:27.984" v="542" actId="20577"/>
        <pc:sldMkLst>
          <pc:docMk/>
          <pc:sldMk cId="2664562999" sldId="263"/>
        </pc:sldMkLst>
        <pc:spChg chg="mod ord">
          <ac:chgData name="Georgina Bartlett" userId="S::gbartlett@spartaglobal.com::f9b3b7c6-f5b7-4db8-ad38-3ffa3785d360" providerId="AD" clId="Web-{B53BC4E6-2E50-40D1-8E10-85F5D384147B}" dt="2020-06-18T08:47:06.937" v="533" actId="20577"/>
          <ac:spMkLst>
            <pc:docMk/>
            <pc:sldMk cId="2664562999" sldId="263"/>
            <ac:spMk id="2" creationId="{3346E9E0-958C-4BFF-A173-568D1D5BFCE6}"/>
          </ac:spMkLst>
        </pc:spChg>
        <pc:spChg chg="mod ord">
          <ac:chgData name="Georgina Bartlett" userId="S::gbartlett@spartaglobal.com::f9b3b7c6-f5b7-4db8-ad38-3ffa3785d360" providerId="AD" clId="Web-{B53BC4E6-2E50-40D1-8E10-85F5D384147B}" dt="2020-06-18T08:47:27.984" v="542" actId="20577"/>
          <ac:spMkLst>
            <pc:docMk/>
            <pc:sldMk cId="2664562999" sldId="263"/>
            <ac:spMk id="3" creationId="{91AA10B3-2229-4EFB-A133-EF5FE138F472}"/>
          </ac:spMkLst>
        </pc:spChg>
        <pc:spChg chg="del">
          <ac:chgData name="Georgina Bartlett" userId="S::gbartlett@spartaglobal.com::f9b3b7c6-f5b7-4db8-ad38-3ffa3785d360" providerId="AD" clId="Web-{B53BC4E6-2E50-40D1-8E10-85F5D384147B}" dt="2020-06-18T08:47:03.359" v="529"/>
          <ac:spMkLst>
            <pc:docMk/>
            <pc:sldMk cId="2664562999" sldId="263"/>
            <ac:spMk id="4" creationId="{D7F2BD18-754E-45BF-9CD2-19F12DF50541}"/>
          </ac:spMkLst>
        </pc:spChg>
      </pc:sldChg>
    </pc:docChg>
  </pc:docChgLst>
  <pc:docChgLst>
    <pc:chgData name="Georgina Bartlett" userId="S::gbartlett@spartaglobal.com::f9b3b7c6-f5b7-4db8-ad38-3ffa3785d360" providerId="AD" clId="Web-{58780D52-5B6F-4DE3-B878-F84500B4A84C}"/>
    <pc:docChg chg="modSld">
      <pc:chgData name="Georgina Bartlett" userId="S::gbartlett@spartaglobal.com::f9b3b7c6-f5b7-4db8-ad38-3ffa3785d360" providerId="AD" clId="Web-{58780D52-5B6F-4DE3-B878-F84500B4A84C}" dt="2020-06-18T12:48:49.556" v="9" actId="14100"/>
      <pc:docMkLst>
        <pc:docMk/>
      </pc:docMkLst>
      <pc:sldChg chg="modSp">
        <pc:chgData name="Georgina Bartlett" userId="S::gbartlett@spartaglobal.com::f9b3b7c6-f5b7-4db8-ad38-3ffa3785d360" providerId="AD" clId="Web-{58780D52-5B6F-4DE3-B878-F84500B4A84C}" dt="2020-06-18T12:48:36.228" v="7" actId="14100"/>
        <pc:sldMkLst>
          <pc:docMk/>
          <pc:sldMk cId="2103286859" sldId="260"/>
        </pc:sldMkLst>
        <pc:spChg chg="mod">
          <ac:chgData name="Georgina Bartlett" userId="S::gbartlett@spartaglobal.com::f9b3b7c6-f5b7-4db8-ad38-3ffa3785d360" providerId="AD" clId="Web-{58780D52-5B6F-4DE3-B878-F84500B4A84C}" dt="2020-06-18T12:48:36.228" v="7" actId="14100"/>
          <ac:spMkLst>
            <pc:docMk/>
            <pc:sldMk cId="2103286859" sldId="260"/>
            <ac:spMk id="4" creationId="{CBE186C3-A984-48E0-863F-55CF2AC1BC97}"/>
          </ac:spMkLst>
        </pc:spChg>
      </pc:sldChg>
      <pc:sldChg chg="modSp">
        <pc:chgData name="Georgina Bartlett" userId="S::gbartlett@spartaglobal.com::f9b3b7c6-f5b7-4db8-ad38-3ffa3785d360" providerId="AD" clId="Web-{58780D52-5B6F-4DE3-B878-F84500B4A84C}" dt="2020-06-18T12:48:49.556" v="9" actId="14100"/>
        <pc:sldMkLst>
          <pc:docMk/>
          <pc:sldMk cId="4080332835" sldId="262"/>
        </pc:sldMkLst>
        <pc:spChg chg="mod">
          <ac:chgData name="Georgina Bartlett" userId="S::gbartlett@spartaglobal.com::f9b3b7c6-f5b7-4db8-ad38-3ffa3785d360" providerId="AD" clId="Web-{58780D52-5B6F-4DE3-B878-F84500B4A84C}" dt="2020-06-18T12:48:43.150" v="8" actId="14100"/>
          <ac:spMkLst>
            <pc:docMk/>
            <pc:sldMk cId="4080332835" sldId="262"/>
            <ac:spMk id="4" creationId="{2D030280-5AB0-40E8-81CD-D30D99589A58}"/>
          </ac:spMkLst>
        </pc:spChg>
        <pc:picChg chg="mod">
          <ac:chgData name="Georgina Bartlett" userId="S::gbartlett@spartaglobal.com::f9b3b7c6-f5b7-4db8-ad38-3ffa3785d360" providerId="AD" clId="Web-{58780D52-5B6F-4DE3-B878-F84500B4A84C}" dt="2020-06-18T12:48:49.556" v="9" actId="14100"/>
          <ac:picMkLst>
            <pc:docMk/>
            <pc:sldMk cId="4080332835" sldId="262"/>
            <ac:picMk id="5" creationId="{2819FF71-C656-4698-85DC-48B0A17A3F7C}"/>
          </ac:picMkLst>
        </pc:picChg>
      </pc:sldChg>
    </pc:docChg>
  </pc:docChgLst>
  <pc:docChgLst>
    <pc:chgData name="Georgina Bartlett" userId="S::gbartlett@spartaglobal.com::f9b3b7c6-f5b7-4db8-ad38-3ffa3785d360" providerId="AD" clId="Web-{DFFAEAF4-1B09-4AEA-8BF6-BAF43FD9D268}"/>
    <pc:docChg chg="addSld modSld">
      <pc:chgData name="Georgina Bartlett" userId="S::gbartlett@spartaglobal.com::f9b3b7c6-f5b7-4db8-ad38-3ffa3785d360" providerId="AD" clId="Web-{DFFAEAF4-1B09-4AEA-8BF6-BAF43FD9D268}" dt="2020-06-18T08:50:10.640" v="20"/>
      <pc:docMkLst>
        <pc:docMk/>
      </pc:docMkLst>
      <pc:sldChg chg="addSp modSp mod setBg">
        <pc:chgData name="Georgina Bartlett" userId="S::gbartlett@spartaglobal.com::f9b3b7c6-f5b7-4db8-ad38-3ffa3785d360" providerId="AD" clId="Web-{DFFAEAF4-1B09-4AEA-8BF6-BAF43FD9D268}" dt="2020-06-18T08:49:54.452" v="19"/>
        <pc:sldMkLst>
          <pc:docMk/>
          <pc:sldMk cId="1110474814" sldId="256"/>
        </pc:sldMkLst>
        <pc:spChg chg="mod ord">
          <ac:chgData name="Georgina Bartlett" userId="S::gbartlett@spartaglobal.com::f9b3b7c6-f5b7-4db8-ad38-3ffa3785d360" providerId="AD" clId="Web-{DFFAEAF4-1B09-4AEA-8BF6-BAF43FD9D268}" dt="2020-06-18T08:49:54.452" v="19"/>
          <ac:spMkLst>
            <pc:docMk/>
            <pc:sldMk cId="1110474814" sldId="256"/>
            <ac:spMk id="2" creationId="{527AFA1E-F3BD-44DF-B6B7-D7FEEDC9DEE8}"/>
          </ac:spMkLst>
        </pc:spChg>
        <pc:spChg chg="mod">
          <ac:chgData name="Georgina Bartlett" userId="S::gbartlett@spartaglobal.com::f9b3b7c6-f5b7-4db8-ad38-3ffa3785d360" providerId="AD" clId="Web-{DFFAEAF4-1B09-4AEA-8BF6-BAF43FD9D268}" dt="2020-06-18T08:49:54.452" v="19"/>
          <ac:spMkLst>
            <pc:docMk/>
            <pc:sldMk cId="1110474814" sldId="256"/>
            <ac:spMk id="3" creationId="{9FFE67EA-597D-4519-BBCC-278428F669AF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49:54.452" v="19"/>
          <ac:spMkLst>
            <pc:docMk/>
            <pc:sldMk cId="1110474814" sldId="256"/>
            <ac:spMk id="8" creationId="{E6A222EB-A81E-4238-B08D-AAB1828C8E0B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49:54.452" v="19"/>
          <ac:spMkLst>
            <pc:docMk/>
            <pc:sldMk cId="1110474814" sldId="256"/>
            <ac:spMk id="10" creationId="{E014676C-074B-475A-8346-9C901C86CB97}"/>
          </ac:spMkLst>
        </pc:spChg>
        <pc:cxnChg chg="add">
          <ac:chgData name="Georgina Bartlett" userId="S::gbartlett@spartaglobal.com::f9b3b7c6-f5b7-4db8-ad38-3ffa3785d360" providerId="AD" clId="Web-{DFFAEAF4-1B09-4AEA-8BF6-BAF43FD9D268}" dt="2020-06-18T08:49:54.452" v="19"/>
          <ac:cxnSpMkLst>
            <pc:docMk/>
            <pc:sldMk cId="1110474814" sldId="256"/>
            <ac:cxnSpMk id="12" creationId="{179C4C8E-197B-4679-AE96-B5147F971C90}"/>
          </ac:cxnSpMkLst>
        </pc:cxnChg>
      </pc:sldChg>
      <pc:sldChg chg="addSp delSp modSp mod setBg setClrOvrMap">
        <pc:chgData name="Georgina Bartlett" userId="S::gbartlett@spartaglobal.com::f9b3b7c6-f5b7-4db8-ad38-3ffa3785d360" providerId="AD" clId="Web-{DFFAEAF4-1B09-4AEA-8BF6-BAF43FD9D268}" dt="2020-06-18T08:50:10.640" v="20"/>
        <pc:sldMkLst>
          <pc:docMk/>
          <pc:sldMk cId="1598349835" sldId="258"/>
        </pc:sldMkLst>
        <pc:spChg chg="mod">
          <ac:chgData name="Georgina Bartlett" userId="S::gbartlett@spartaglobal.com::f9b3b7c6-f5b7-4db8-ad38-3ffa3785d360" providerId="AD" clId="Web-{DFFAEAF4-1B09-4AEA-8BF6-BAF43FD9D268}" dt="2020-06-18T08:50:10.640" v="20"/>
          <ac:spMkLst>
            <pc:docMk/>
            <pc:sldMk cId="1598349835" sldId="258"/>
            <ac:spMk id="2" creationId="{11D29B5E-0F90-4306-A024-CE78642BF1D3}"/>
          </ac:spMkLst>
        </pc:spChg>
        <pc:spChg chg="del">
          <ac:chgData name="Georgina Bartlett" userId="S::gbartlett@spartaglobal.com::f9b3b7c6-f5b7-4db8-ad38-3ffa3785d360" providerId="AD" clId="Web-{DFFAEAF4-1B09-4AEA-8BF6-BAF43FD9D268}" dt="2020-06-18T08:50:10.640" v="20"/>
          <ac:spMkLst>
            <pc:docMk/>
            <pc:sldMk cId="1598349835" sldId="258"/>
            <ac:spMk id="3" creationId="{01ED99E0-5457-4441-97CD-A564517083FF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50:10.640" v="20"/>
          <ac:spMkLst>
            <pc:docMk/>
            <pc:sldMk cId="1598349835" sldId="258"/>
            <ac:spMk id="9" creationId="{F747F1B4-B831-4277-8AB0-32767F7EB7BF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50:10.640" v="20"/>
          <ac:spMkLst>
            <pc:docMk/>
            <pc:sldMk cId="1598349835" sldId="258"/>
            <ac:spMk id="11" creationId="{D80CFA21-AB7C-4BEB-9BFF-05764FBBF3C6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50:10.640" v="20"/>
          <ac:spMkLst>
            <pc:docMk/>
            <pc:sldMk cId="1598349835" sldId="258"/>
            <ac:spMk id="13" creationId="{12F7E335-851A-4CAE-B09F-E657819D4600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50:10.640" v="20"/>
          <ac:spMkLst>
            <pc:docMk/>
            <pc:sldMk cId="1598349835" sldId="258"/>
            <ac:spMk id="15" creationId="{10B541F0-7F6E-402E-84D8-CF96EACA5FBC}"/>
          </ac:spMkLst>
        </pc:spChg>
        <pc:graphicFrameChg chg="add">
          <ac:chgData name="Georgina Bartlett" userId="S::gbartlett@spartaglobal.com::f9b3b7c6-f5b7-4db8-ad38-3ffa3785d360" providerId="AD" clId="Web-{DFFAEAF4-1B09-4AEA-8BF6-BAF43FD9D268}" dt="2020-06-18T08:50:10.640" v="20"/>
          <ac:graphicFrameMkLst>
            <pc:docMk/>
            <pc:sldMk cId="1598349835" sldId="258"/>
            <ac:graphicFrameMk id="5" creationId="{AC51AA35-3538-4F7E-8095-04928D78E085}"/>
          </ac:graphicFrameMkLst>
        </pc:graphicFrameChg>
      </pc:sldChg>
      <pc:sldChg chg="modSp">
        <pc:chgData name="Georgina Bartlett" userId="S::gbartlett@spartaglobal.com::f9b3b7c6-f5b7-4db8-ad38-3ffa3785d360" providerId="AD" clId="Web-{DFFAEAF4-1B09-4AEA-8BF6-BAF43FD9D268}" dt="2020-06-18T08:49:24.030" v="18" actId="20577"/>
        <pc:sldMkLst>
          <pc:docMk/>
          <pc:sldMk cId="2103286859" sldId="260"/>
        </pc:sldMkLst>
        <pc:spChg chg="mod">
          <ac:chgData name="Georgina Bartlett" userId="S::gbartlett@spartaglobal.com::f9b3b7c6-f5b7-4db8-ad38-3ffa3785d360" providerId="AD" clId="Web-{DFFAEAF4-1B09-4AEA-8BF6-BAF43FD9D268}" dt="2020-06-18T08:49:15.280" v="15" actId="20577"/>
          <ac:spMkLst>
            <pc:docMk/>
            <pc:sldMk cId="2103286859" sldId="260"/>
            <ac:spMk id="2" creationId="{7DF0750E-0979-4165-A7D0-D38929C3C4B6}"/>
          </ac:spMkLst>
        </pc:spChg>
        <pc:spChg chg="mod">
          <ac:chgData name="Georgina Bartlett" userId="S::gbartlett@spartaglobal.com::f9b3b7c6-f5b7-4db8-ad38-3ffa3785d360" providerId="AD" clId="Web-{DFFAEAF4-1B09-4AEA-8BF6-BAF43FD9D268}" dt="2020-06-18T08:49:24.030" v="18" actId="20577"/>
          <ac:spMkLst>
            <pc:docMk/>
            <pc:sldMk cId="2103286859" sldId="260"/>
            <ac:spMk id="4" creationId="{CBE186C3-A984-48E0-863F-55CF2AC1BC97}"/>
          </ac:spMkLst>
        </pc:spChg>
      </pc:sldChg>
      <pc:sldChg chg="addSp modSp mod setBg setClrOvrMap">
        <pc:chgData name="Georgina Bartlett" userId="S::gbartlett@spartaglobal.com::f9b3b7c6-f5b7-4db8-ad38-3ffa3785d360" providerId="AD" clId="Web-{DFFAEAF4-1B09-4AEA-8BF6-BAF43FD9D268}" dt="2020-06-18T08:48:53.608" v="14"/>
        <pc:sldMkLst>
          <pc:docMk/>
          <pc:sldMk cId="2664562999" sldId="263"/>
        </pc:sldMkLst>
        <pc:spChg chg="mod">
          <ac:chgData name="Georgina Bartlett" userId="S::gbartlett@spartaglobal.com::f9b3b7c6-f5b7-4db8-ad38-3ffa3785d360" providerId="AD" clId="Web-{DFFAEAF4-1B09-4AEA-8BF6-BAF43FD9D268}" dt="2020-06-18T08:48:53.608" v="14"/>
          <ac:spMkLst>
            <pc:docMk/>
            <pc:sldMk cId="2664562999" sldId="263"/>
            <ac:spMk id="2" creationId="{3346E9E0-958C-4BFF-A173-568D1D5BFCE6}"/>
          </ac:spMkLst>
        </pc:spChg>
        <pc:spChg chg="mod">
          <ac:chgData name="Georgina Bartlett" userId="S::gbartlett@spartaglobal.com::f9b3b7c6-f5b7-4db8-ad38-3ffa3785d360" providerId="AD" clId="Web-{DFFAEAF4-1B09-4AEA-8BF6-BAF43FD9D268}" dt="2020-06-18T08:48:53.608" v="14"/>
          <ac:spMkLst>
            <pc:docMk/>
            <pc:sldMk cId="2664562999" sldId="263"/>
            <ac:spMk id="3" creationId="{91AA10B3-2229-4EFB-A133-EF5FE138F472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48:53.608" v="14"/>
          <ac:spMkLst>
            <pc:docMk/>
            <pc:sldMk cId="2664562999" sldId="263"/>
            <ac:spMk id="8" creationId="{052BEFF1-896C-45B1-B02C-96A6A1BC389A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48:53.608" v="14"/>
          <ac:spMkLst>
            <pc:docMk/>
            <pc:sldMk cId="2664562999" sldId="263"/>
            <ac:spMk id="10" creationId="{BB237A14-61B1-4C00-A670-5D8D68A8668E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48:53.608" v="14"/>
          <ac:spMkLst>
            <pc:docMk/>
            <pc:sldMk cId="2664562999" sldId="263"/>
            <ac:spMk id="12" creationId="{8598F259-6F54-47A3-8D13-1603D786A328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48:53.608" v="14"/>
          <ac:spMkLst>
            <pc:docMk/>
            <pc:sldMk cId="2664562999" sldId="263"/>
            <ac:spMk id="14" creationId="{0BA768A8-4FED-4ED8-9E46-6BE72188ECD2}"/>
          </ac:spMkLst>
        </pc:spChg>
      </pc:sldChg>
      <pc:sldChg chg="addSp delSp modSp new mod setBg modClrScheme chgLayout">
        <pc:chgData name="Georgina Bartlett" userId="S::gbartlett@spartaglobal.com::f9b3b7c6-f5b7-4db8-ad38-3ffa3785d360" providerId="AD" clId="Web-{DFFAEAF4-1B09-4AEA-8BF6-BAF43FD9D268}" dt="2020-06-18T08:48:42.842" v="13"/>
        <pc:sldMkLst>
          <pc:docMk/>
          <pc:sldMk cId="1997464389" sldId="264"/>
        </pc:sldMkLst>
        <pc:spChg chg="mod ord">
          <ac:chgData name="Georgina Bartlett" userId="S::gbartlett@spartaglobal.com::f9b3b7c6-f5b7-4db8-ad38-3ffa3785d360" providerId="AD" clId="Web-{DFFAEAF4-1B09-4AEA-8BF6-BAF43FD9D268}" dt="2020-06-18T08:48:42.842" v="13"/>
          <ac:spMkLst>
            <pc:docMk/>
            <pc:sldMk cId="1997464389" sldId="264"/>
            <ac:spMk id="2" creationId="{79AA5504-A0F2-43A2-A12D-869629180C0F}"/>
          </ac:spMkLst>
        </pc:spChg>
        <pc:spChg chg="del">
          <ac:chgData name="Georgina Bartlett" userId="S::gbartlett@spartaglobal.com::f9b3b7c6-f5b7-4db8-ad38-3ffa3785d360" providerId="AD" clId="Web-{DFFAEAF4-1B09-4AEA-8BF6-BAF43FD9D268}" dt="2020-06-18T08:48:32.702" v="7"/>
          <ac:spMkLst>
            <pc:docMk/>
            <pc:sldMk cId="1997464389" sldId="264"/>
            <ac:spMk id="3" creationId="{9CE9EDCA-94AA-4E1E-B46A-0E1D39CA18F1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48:42.842" v="13"/>
          <ac:spMkLst>
            <pc:docMk/>
            <pc:sldMk cId="1997464389" sldId="264"/>
            <ac:spMk id="11" creationId="{4FA533C5-33E3-4611-AF9F-72811D8B26A6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48:42.842" v="13"/>
          <ac:spMkLst>
            <pc:docMk/>
            <pc:sldMk cId="1997464389" sldId="264"/>
            <ac:spMk id="17" creationId="{87F0FDC4-AD8C-47D9-9131-623C98ADB0AE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48:42.842" v="13"/>
          <ac:spMkLst>
            <pc:docMk/>
            <pc:sldMk cId="1997464389" sldId="264"/>
            <ac:spMk id="19" creationId="{E6A222EB-A81E-4238-B08D-AAB1828C8E0B}"/>
          </ac:spMkLst>
        </pc:spChg>
        <pc:spChg chg="add">
          <ac:chgData name="Georgina Bartlett" userId="S::gbartlett@spartaglobal.com::f9b3b7c6-f5b7-4db8-ad38-3ffa3785d360" providerId="AD" clId="Web-{DFFAEAF4-1B09-4AEA-8BF6-BAF43FD9D268}" dt="2020-06-18T08:48:42.842" v="13"/>
          <ac:spMkLst>
            <pc:docMk/>
            <pc:sldMk cId="1997464389" sldId="264"/>
            <ac:spMk id="21" creationId="{E014676C-074B-475A-8346-9C901C86CB97}"/>
          </ac:spMkLst>
        </pc:spChg>
        <pc:picChg chg="add">
          <ac:chgData name="Georgina Bartlett" userId="S::gbartlett@spartaglobal.com::f9b3b7c6-f5b7-4db8-ad38-3ffa3785d360" providerId="AD" clId="Web-{DFFAEAF4-1B09-4AEA-8BF6-BAF43FD9D268}" dt="2020-06-18T08:48:42.842" v="13"/>
          <ac:picMkLst>
            <pc:docMk/>
            <pc:sldMk cId="1997464389" sldId="264"/>
            <ac:picMk id="7" creationId="{91B28F63-CF00-448F-B141-FE33C33B1891}"/>
          </ac:picMkLst>
        </pc:picChg>
        <pc:picChg chg="add">
          <ac:chgData name="Georgina Bartlett" userId="S::gbartlett@spartaglobal.com::f9b3b7c6-f5b7-4db8-ad38-3ffa3785d360" providerId="AD" clId="Web-{DFFAEAF4-1B09-4AEA-8BF6-BAF43FD9D268}" dt="2020-06-18T08:48:42.842" v="13"/>
          <ac:picMkLst>
            <pc:docMk/>
            <pc:sldMk cId="1997464389" sldId="264"/>
            <ac:picMk id="9" creationId="{2AE609E2-8522-44E4-9077-980E5BCF3E14}"/>
          </ac:picMkLst>
        </pc:picChg>
        <pc:picChg chg="add">
          <ac:chgData name="Georgina Bartlett" userId="S::gbartlett@spartaglobal.com::f9b3b7c6-f5b7-4db8-ad38-3ffa3785d360" providerId="AD" clId="Web-{DFFAEAF4-1B09-4AEA-8BF6-BAF43FD9D268}" dt="2020-06-18T08:48:42.842" v="13"/>
          <ac:picMkLst>
            <pc:docMk/>
            <pc:sldMk cId="1997464389" sldId="264"/>
            <ac:picMk id="13" creationId="{8949AD42-25FD-4C3D-9EEE-B7FEC5809988}"/>
          </ac:picMkLst>
        </pc:picChg>
        <pc:picChg chg="add">
          <ac:chgData name="Georgina Bartlett" userId="S::gbartlett@spartaglobal.com::f9b3b7c6-f5b7-4db8-ad38-3ffa3785d360" providerId="AD" clId="Web-{DFFAEAF4-1B09-4AEA-8BF6-BAF43FD9D268}" dt="2020-06-18T08:48:42.842" v="13"/>
          <ac:picMkLst>
            <pc:docMk/>
            <pc:sldMk cId="1997464389" sldId="264"/>
            <ac:picMk id="15" creationId="{6AC7D913-60B7-4603-881B-831DA5D3A940}"/>
          </ac:picMkLst>
        </pc:picChg>
        <pc:cxnChg chg="add">
          <ac:chgData name="Georgina Bartlett" userId="S::gbartlett@spartaglobal.com::f9b3b7c6-f5b7-4db8-ad38-3ffa3785d360" providerId="AD" clId="Web-{DFFAEAF4-1B09-4AEA-8BF6-BAF43FD9D268}" dt="2020-06-18T08:48:42.842" v="13"/>
          <ac:cxnSpMkLst>
            <pc:docMk/>
            <pc:sldMk cId="1997464389" sldId="264"/>
            <ac:cxnSpMk id="23" creationId="{179C4C8E-197B-4679-AE96-B5147F971C90}"/>
          </ac:cxnSpMkLst>
        </pc:cxnChg>
      </pc:sldChg>
    </pc:docChg>
  </pc:docChgLst>
  <pc:docChgLst>
    <pc:chgData name="John Byrne" userId="S::jbyrne@spartaglobal.com::2bd5ebdf-74fb-4e4c-ad0a-8fdca894d1dc" providerId="AD" clId="Web-{65924250-AA86-405C-9C5F-2DCC1B2B0626}"/>
    <pc:docChg chg="modSld">
      <pc:chgData name="John Byrne" userId="S::jbyrne@spartaglobal.com::2bd5ebdf-74fb-4e4c-ad0a-8fdca894d1dc" providerId="AD" clId="Web-{65924250-AA86-405C-9C5F-2DCC1B2B0626}" dt="2020-06-18T08:41:15.026" v="270" actId="20577"/>
      <pc:docMkLst>
        <pc:docMk/>
      </pc:docMkLst>
      <pc:sldChg chg="modSp">
        <pc:chgData name="John Byrne" userId="S::jbyrne@spartaglobal.com::2bd5ebdf-74fb-4e4c-ad0a-8fdca894d1dc" providerId="AD" clId="Web-{65924250-AA86-405C-9C5F-2DCC1B2B0626}" dt="2020-06-18T08:41:15.026" v="269" actId="20577"/>
        <pc:sldMkLst>
          <pc:docMk/>
          <pc:sldMk cId="1086206746" sldId="257"/>
        </pc:sldMkLst>
        <pc:spChg chg="mod">
          <ac:chgData name="John Byrne" userId="S::jbyrne@spartaglobal.com::2bd5ebdf-74fb-4e4c-ad0a-8fdca894d1dc" providerId="AD" clId="Web-{65924250-AA86-405C-9C5F-2DCC1B2B0626}" dt="2020-06-18T08:41:15.026" v="269" actId="20577"/>
          <ac:spMkLst>
            <pc:docMk/>
            <pc:sldMk cId="1086206746" sldId="257"/>
            <ac:spMk id="3" creationId="{CC8A6CF1-A2C4-4F13-A942-6C5D66B6D1DB}"/>
          </ac:spMkLst>
        </pc:spChg>
      </pc:sldChg>
    </pc:docChg>
  </pc:docChgLst>
  <pc:docChgLst>
    <pc:chgData name="Georgina Bartlett" userId="S::gbartlett@spartaglobal.com::f9b3b7c6-f5b7-4db8-ad38-3ffa3785d360" providerId="AD" clId="Web-{8AB7772C-F89E-491D-91D6-86E041ACD8E9}"/>
    <pc:docChg chg="modSld">
      <pc:chgData name="Georgina Bartlett" userId="S::gbartlett@spartaglobal.com::f9b3b7c6-f5b7-4db8-ad38-3ffa3785d360" providerId="AD" clId="Web-{8AB7772C-F89E-491D-91D6-86E041ACD8E9}" dt="2020-06-18T13:23:09.724" v="7" actId="20577"/>
      <pc:docMkLst>
        <pc:docMk/>
      </pc:docMkLst>
      <pc:sldChg chg="modSp">
        <pc:chgData name="Georgina Bartlett" userId="S::gbartlett@spartaglobal.com::f9b3b7c6-f5b7-4db8-ad38-3ffa3785d360" providerId="AD" clId="Web-{8AB7772C-F89E-491D-91D6-86E041ACD8E9}" dt="2020-06-18T13:22:13.583" v="2" actId="20577"/>
        <pc:sldMkLst>
          <pc:docMk/>
          <pc:sldMk cId="3545473649" sldId="259"/>
        </pc:sldMkLst>
        <pc:spChg chg="mod">
          <ac:chgData name="Georgina Bartlett" userId="S::gbartlett@spartaglobal.com::f9b3b7c6-f5b7-4db8-ad38-3ffa3785d360" providerId="AD" clId="Web-{8AB7772C-F89E-491D-91D6-86E041ACD8E9}" dt="2020-06-18T13:22:13.583" v="2" actId="20577"/>
          <ac:spMkLst>
            <pc:docMk/>
            <pc:sldMk cId="3545473649" sldId="259"/>
            <ac:spMk id="2" creationId="{FC5EAB62-EF0E-4536-8B86-C81FAA95EC9C}"/>
          </ac:spMkLst>
        </pc:spChg>
      </pc:sldChg>
      <pc:sldChg chg="modSp">
        <pc:chgData name="Georgina Bartlett" userId="S::gbartlett@spartaglobal.com::f9b3b7c6-f5b7-4db8-ad38-3ffa3785d360" providerId="AD" clId="Web-{8AB7772C-F89E-491D-91D6-86E041ACD8E9}" dt="2020-06-18T13:23:09.724" v="6" actId="20577"/>
        <pc:sldMkLst>
          <pc:docMk/>
          <pc:sldMk cId="4082861435" sldId="266"/>
        </pc:sldMkLst>
        <pc:spChg chg="mod">
          <ac:chgData name="Georgina Bartlett" userId="S::gbartlett@spartaglobal.com::f9b3b7c6-f5b7-4db8-ad38-3ffa3785d360" providerId="AD" clId="Web-{8AB7772C-F89E-491D-91D6-86E041ACD8E9}" dt="2020-06-18T13:23:09.724" v="6" actId="20577"/>
          <ac:spMkLst>
            <pc:docMk/>
            <pc:sldMk cId="4082861435" sldId="266"/>
            <ac:spMk id="3" creationId="{358B2A98-159D-4D97-80D8-66414F245B03}"/>
          </ac:spMkLst>
        </pc:spChg>
      </pc:sldChg>
    </pc:docChg>
  </pc:docChgLst>
  <pc:docChgLst>
    <pc:chgData name="Georgina Bartlett" userId="S::gbartlett@spartaglobal.com::f9b3b7c6-f5b7-4db8-ad38-3ffa3785d360" providerId="AD" clId="Web-{B61EDC33-D270-4C2D-97EB-E394643C6144}"/>
    <pc:docChg chg="modSld">
      <pc:chgData name="Georgina Bartlett" userId="S::gbartlett@spartaglobal.com::f9b3b7c6-f5b7-4db8-ad38-3ffa3785d360" providerId="AD" clId="Web-{B61EDC33-D270-4C2D-97EB-E394643C6144}" dt="2020-06-18T08:59:54.245" v="9" actId="20577"/>
      <pc:docMkLst>
        <pc:docMk/>
      </pc:docMkLst>
      <pc:sldChg chg="modSp">
        <pc:chgData name="Georgina Bartlett" userId="S::gbartlett@spartaglobal.com::f9b3b7c6-f5b7-4db8-ad38-3ffa3785d360" providerId="AD" clId="Web-{B61EDC33-D270-4C2D-97EB-E394643C6144}" dt="2020-06-18T08:59:54.245" v="8" actId="20577"/>
        <pc:sldMkLst>
          <pc:docMk/>
          <pc:sldMk cId="1997464389" sldId="264"/>
        </pc:sldMkLst>
        <pc:spChg chg="mod">
          <ac:chgData name="Georgina Bartlett" userId="S::gbartlett@spartaglobal.com::f9b3b7c6-f5b7-4db8-ad38-3ffa3785d360" providerId="AD" clId="Web-{B61EDC33-D270-4C2D-97EB-E394643C6144}" dt="2020-06-18T08:59:54.245" v="8" actId="20577"/>
          <ac:spMkLst>
            <pc:docMk/>
            <pc:sldMk cId="1997464389" sldId="264"/>
            <ac:spMk id="2" creationId="{79AA5504-A0F2-43A2-A12D-869629180C0F}"/>
          </ac:spMkLst>
        </pc:spChg>
      </pc:sldChg>
    </pc:docChg>
  </pc:docChgLst>
  <pc:docChgLst>
    <pc:chgData name="Ibrahim Bocus" userId="S::ibocus@spartaglobal.com::7da7a6cb-342a-49dc-98a5-a05af5cedca2" providerId="AD" clId="Web-{8A402B06-A9C6-4E2C-BE99-9433B7B2ABF9}"/>
    <pc:docChg chg="modSld">
      <pc:chgData name="Ibrahim Bocus" userId="S::ibocus@spartaglobal.com::7da7a6cb-342a-49dc-98a5-a05af5cedca2" providerId="AD" clId="Web-{8A402B06-A9C6-4E2C-BE99-9433B7B2ABF9}" dt="2020-06-18T08:55:31.518" v="13"/>
      <pc:docMkLst>
        <pc:docMk/>
      </pc:docMkLst>
      <pc:sldChg chg="addSp delSp modSp mod setBg setClrOvrMap">
        <pc:chgData name="Ibrahim Bocus" userId="S::ibocus@spartaglobal.com::7da7a6cb-342a-49dc-98a5-a05af5cedca2" providerId="AD" clId="Web-{8A402B06-A9C6-4E2C-BE99-9433B7B2ABF9}" dt="2020-06-18T08:55:31.518" v="13"/>
        <pc:sldMkLst>
          <pc:docMk/>
          <pc:sldMk cId="3545473649" sldId="259"/>
        </pc:sldMkLst>
        <pc:spChg chg="mod">
          <ac:chgData name="Ibrahim Bocus" userId="S::ibocus@spartaglobal.com::7da7a6cb-342a-49dc-98a5-a05af5cedca2" providerId="AD" clId="Web-{8A402B06-A9C6-4E2C-BE99-9433B7B2ABF9}" dt="2020-06-18T08:55:31.518" v="13"/>
          <ac:spMkLst>
            <pc:docMk/>
            <pc:sldMk cId="3545473649" sldId="259"/>
            <ac:spMk id="2" creationId="{FC5EAB62-EF0E-4536-8B86-C81FAA95EC9C}"/>
          </ac:spMkLst>
        </pc:spChg>
        <pc:spChg chg="add del">
          <ac:chgData name="Ibrahim Bocus" userId="S::ibocus@spartaglobal.com::7da7a6cb-342a-49dc-98a5-a05af5cedca2" providerId="AD" clId="Web-{8A402B06-A9C6-4E2C-BE99-9433B7B2ABF9}" dt="2020-06-18T08:55:31.518" v="13"/>
          <ac:spMkLst>
            <pc:docMk/>
            <pc:sldMk cId="3545473649" sldId="259"/>
            <ac:spMk id="3" creationId="{4704172D-EAE9-43FE-8B06-2A4139277B2D}"/>
          </ac:spMkLst>
        </pc:spChg>
        <pc:spChg chg="add">
          <ac:chgData name="Ibrahim Bocus" userId="S::ibocus@spartaglobal.com::7da7a6cb-342a-49dc-98a5-a05af5cedca2" providerId="AD" clId="Web-{8A402B06-A9C6-4E2C-BE99-9433B7B2ABF9}" dt="2020-06-18T08:55:31.518" v="13"/>
          <ac:spMkLst>
            <pc:docMk/>
            <pc:sldMk cId="3545473649" sldId="259"/>
            <ac:spMk id="6" creationId="{F747F1B4-B831-4277-8AB0-32767F7EB7BF}"/>
          </ac:spMkLst>
        </pc:spChg>
        <pc:spChg chg="add">
          <ac:chgData name="Ibrahim Bocus" userId="S::ibocus@spartaglobal.com::7da7a6cb-342a-49dc-98a5-a05af5cedca2" providerId="AD" clId="Web-{8A402B06-A9C6-4E2C-BE99-9433B7B2ABF9}" dt="2020-06-18T08:55:31.518" v="13"/>
          <ac:spMkLst>
            <pc:docMk/>
            <pc:sldMk cId="3545473649" sldId="259"/>
            <ac:spMk id="7" creationId="{D80CFA21-AB7C-4BEB-9BFF-05764FBBF3C6}"/>
          </ac:spMkLst>
        </pc:spChg>
        <pc:spChg chg="add">
          <ac:chgData name="Ibrahim Bocus" userId="S::ibocus@spartaglobal.com::7da7a6cb-342a-49dc-98a5-a05af5cedca2" providerId="AD" clId="Web-{8A402B06-A9C6-4E2C-BE99-9433B7B2ABF9}" dt="2020-06-18T08:55:31.518" v="13"/>
          <ac:spMkLst>
            <pc:docMk/>
            <pc:sldMk cId="3545473649" sldId="259"/>
            <ac:spMk id="8" creationId="{12F7E335-851A-4CAE-B09F-E657819D4600}"/>
          </ac:spMkLst>
        </pc:spChg>
        <pc:spChg chg="add del">
          <ac:chgData name="Ibrahim Bocus" userId="S::ibocus@spartaglobal.com::7da7a6cb-342a-49dc-98a5-a05af5cedca2" providerId="AD" clId="Web-{8A402B06-A9C6-4E2C-BE99-9433B7B2ABF9}" dt="2020-06-18T08:55:18.549" v="12"/>
          <ac:spMkLst>
            <pc:docMk/>
            <pc:sldMk cId="3545473649" sldId="259"/>
            <ac:spMk id="9" creationId="{F747F1B4-B831-4277-8AB0-32767F7EB7BF}"/>
          </ac:spMkLst>
        </pc:spChg>
        <pc:spChg chg="add">
          <ac:chgData name="Ibrahim Bocus" userId="S::ibocus@spartaglobal.com::7da7a6cb-342a-49dc-98a5-a05af5cedca2" providerId="AD" clId="Web-{8A402B06-A9C6-4E2C-BE99-9433B7B2ABF9}" dt="2020-06-18T08:55:31.518" v="13"/>
          <ac:spMkLst>
            <pc:docMk/>
            <pc:sldMk cId="3545473649" sldId="259"/>
            <ac:spMk id="10" creationId="{10B541F0-7F6E-402E-84D8-CF96EACA5FBC}"/>
          </ac:spMkLst>
        </pc:spChg>
        <pc:spChg chg="add del">
          <ac:chgData name="Ibrahim Bocus" userId="S::ibocus@spartaglobal.com::7da7a6cb-342a-49dc-98a5-a05af5cedca2" providerId="AD" clId="Web-{8A402B06-A9C6-4E2C-BE99-9433B7B2ABF9}" dt="2020-06-18T08:55:18.549" v="12"/>
          <ac:spMkLst>
            <pc:docMk/>
            <pc:sldMk cId="3545473649" sldId="259"/>
            <ac:spMk id="11" creationId="{D80CFA21-AB7C-4BEB-9BFF-05764FBBF3C6}"/>
          </ac:spMkLst>
        </pc:spChg>
        <pc:spChg chg="add del">
          <ac:chgData name="Ibrahim Bocus" userId="S::ibocus@spartaglobal.com::7da7a6cb-342a-49dc-98a5-a05af5cedca2" providerId="AD" clId="Web-{8A402B06-A9C6-4E2C-BE99-9433B7B2ABF9}" dt="2020-06-18T08:55:18.549" v="12"/>
          <ac:spMkLst>
            <pc:docMk/>
            <pc:sldMk cId="3545473649" sldId="259"/>
            <ac:spMk id="13" creationId="{12F7E335-851A-4CAE-B09F-E657819D4600}"/>
          </ac:spMkLst>
        </pc:spChg>
        <pc:spChg chg="add del">
          <ac:chgData name="Ibrahim Bocus" userId="S::ibocus@spartaglobal.com::7da7a6cb-342a-49dc-98a5-a05af5cedca2" providerId="AD" clId="Web-{8A402B06-A9C6-4E2C-BE99-9433B7B2ABF9}" dt="2020-06-18T08:55:18.549" v="12"/>
          <ac:spMkLst>
            <pc:docMk/>
            <pc:sldMk cId="3545473649" sldId="259"/>
            <ac:spMk id="15" creationId="{10B541F0-7F6E-402E-84D8-CF96EACA5FBC}"/>
          </ac:spMkLst>
        </pc:spChg>
        <pc:graphicFrameChg chg="add del">
          <ac:chgData name="Ibrahim Bocus" userId="S::ibocus@spartaglobal.com::7da7a6cb-342a-49dc-98a5-a05af5cedca2" providerId="AD" clId="Web-{8A402B06-A9C6-4E2C-BE99-9433B7B2ABF9}" dt="2020-06-18T08:55:18.549" v="12"/>
          <ac:graphicFrameMkLst>
            <pc:docMk/>
            <pc:sldMk cId="3545473649" sldId="259"/>
            <ac:graphicFrameMk id="5" creationId="{629B0A95-29D6-4107-85A8-221CB2FC55B8}"/>
          </ac:graphicFrameMkLst>
        </pc:graphicFrameChg>
        <pc:graphicFrameChg chg="add">
          <ac:chgData name="Ibrahim Bocus" userId="S::ibocus@spartaglobal.com::7da7a6cb-342a-49dc-98a5-a05af5cedca2" providerId="AD" clId="Web-{8A402B06-A9C6-4E2C-BE99-9433B7B2ABF9}" dt="2020-06-18T08:55:31.518" v="13"/>
          <ac:graphicFrameMkLst>
            <pc:docMk/>
            <pc:sldMk cId="3545473649" sldId="259"/>
            <ac:graphicFrameMk id="12" creationId="{9A430BF1-255A-4E78-88FC-96885E4B696A}"/>
          </ac:graphicFrameMkLst>
        </pc:graphicFrameChg>
      </pc:sldChg>
      <pc:sldChg chg="addSp delSp modSp">
        <pc:chgData name="Ibrahim Bocus" userId="S::ibocus@spartaglobal.com::7da7a6cb-342a-49dc-98a5-a05af5cedca2" providerId="AD" clId="Web-{8A402B06-A9C6-4E2C-BE99-9433B7B2ABF9}" dt="2020-06-18T08:53:45.103" v="10" actId="20577"/>
        <pc:sldMkLst>
          <pc:docMk/>
          <pc:sldMk cId="4229769265" sldId="261"/>
        </pc:sldMkLst>
        <pc:spChg chg="del">
          <ac:chgData name="Ibrahim Bocus" userId="S::ibocus@spartaglobal.com::7da7a6cb-342a-49dc-98a5-a05af5cedca2" providerId="AD" clId="Web-{8A402B06-A9C6-4E2C-BE99-9433B7B2ABF9}" dt="2020-06-18T08:53:16.069" v="0"/>
          <ac:spMkLst>
            <pc:docMk/>
            <pc:sldMk cId="4229769265" sldId="261"/>
            <ac:spMk id="3" creationId="{A74F335A-86AC-4E0B-A342-233BEF8A1526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4" creationId="{534945AA-3045-4CC4-9997-ADA7E96F27C4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5" creationId="{0F5898DB-9DC6-4F20-B6DB-A587BD8C20DF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6" creationId="{F236D0C8-E304-42AD-A2DA-EAD360068441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7" creationId="{3AC4970E-B91E-4EDB-A539-6F517171DC60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11" creationId="{E43C7503-50F8-4F35-A755-6CE7E4A86FB3}"/>
          </ac:spMkLst>
        </pc:spChg>
        <pc:spChg chg="mod topLvl">
          <ac:chgData name="Ibrahim Bocus" userId="S::ibocus@spartaglobal.com::7da7a6cb-342a-49dc-98a5-a05af5cedca2" providerId="AD" clId="Web-{8A402B06-A9C6-4E2C-BE99-9433B7B2ABF9}" dt="2020-06-18T08:53:45.103" v="10" actId="20577"/>
          <ac:spMkLst>
            <pc:docMk/>
            <pc:sldMk cId="4229769265" sldId="261"/>
            <ac:spMk id="12" creationId="{ABF5E7D4-A7D2-4441-89D0-64FEDD04A1B7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13" creationId="{1664AFAD-99A1-4855-9A91-366DF6B7E651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14" creationId="{AFE89C34-A612-4147-B386-393F24E19F40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15" creationId="{1347301D-6138-4306-B757-87906E58AEC7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16" creationId="{F96711C5-BFA9-4A37-82C4-FDCB6DED32EB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17" creationId="{60031C05-612D-402B-8CB4-121371BDAE20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18" creationId="{FBDA96DF-CF46-4D3A-8F29-38AEC84C137C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19" creationId="{A1254164-2BDC-441D-BBD4-E2CB8B6C0A40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20" creationId="{CE8C90E0-3EC7-4CBA-9462-132FAD9ED3DD}"/>
          </ac:spMkLst>
        </pc:spChg>
        <pc:spChg chg="topLvl">
          <ac:chgData name="Ibrahim Bocus" userId="S::ibocus@spartaglobal.com::7da7a6cb-342a-49dc-98a5-a05af5cedca2" providerId="AD" clId="Web-{8A402B06-A9C6-4E2C-BE99-9433B7B2ABF9}" dt="2020-06-18T08:53:40.587" v="8"/>
          <ac:spMkLst>
            <pc:docMk/>
            <pc:sldMk cId="4229769265" sldId="261"/>
            <ac:spMk id="22" creationId="{A8FC7D14-5E8C-465A-8DAD-C7B75D1B7318}"/>
          </ac:spMkLst>
        </pc:spChg>
        <pc:grpChg chg="add del mod">
          <ac:chgData name="Ibrahim Bocus" userId="S::ibocus@spartaglobal.com::7da7a6cb-342a-49dc-98a5-a05af5cedca2" providerId="AD" clId="Web-{8A402B06-A9C6-4E2C-BE99-9433B7B2ABF9}" dt="2020-06-18T08:53:40.587" v="8"/>
          <ac:grpSpMkLst>
            <pc:docMk/>
            <pc:sldMk cId="4229769265" sldId="261"/>
            <ac:grpSpMk id="8" creationId="{CADB9CBE-B08B-45C3-A35C-3282AD08F60F}"/>
          </ac:grpSpMkLst>
        </pc:grpChg>
      </pc:sldChg>
    </pc:docChg>
  </pc:docChgLst>
  <pc:docChgLst>
    <pc:chgData name="Georgina Bartlett" userId="S::gbartlett@spartaglobal.com::f9b3b7c6-f5b7-4db8-ad38-3ffa3785d360" providerId="AD" clId="Web-{B6170690-0DE1-4214-80D5-428B47FCCCC7}"/>
    <pc:docChg chg="modSld">
      <pc:chgData name="Georgina Bartlett" userId="S::gbartlett@spartaglobal.com::f9b3b7c6-f5b7-4db8-ad38-3ffa3785d360" providerId="AD" clId="Web-{B6170690-0DE1-4214-80D5-428B47FCCCC7}" dt="2020-06-18T08:55:12.494" v="0" actId="1076"/>
      <pc:docMkLst>
        <pc:docMk/>
      </pc:docMkLst>
      <pc:sldChg chg="modSp">
        <pc:chgData name="Georgina Bartlett" userId="S::gbartlett@spartaglobal.com::f9b3b7c6-f5b7-4db8-ad38-3ffa3785d360" providerId="AD" clId="Web-{B6170690-0DE1-4214-80D5-428B47FCCCC7}" dt="2020-06-18T08:55:12.494" v="0" actId="1076"/>
        <pc:sldMkLst>
          <pc:docMk/>
          <pc:sldMk cId="2103286859" sldId="260"/>
        </pc:sldMkLst>
        <pc:picChg chg="mod">
          <ac:chgData name="Georgina Bartlett" userId="S::gbartlett@spartaglobal.com::f9b3b7c6-f5b7-4db8-ad38-3ffa3785d360" providerId="AD" clId="Web-{B6170690-0DE1-4214-80D5-428B47FCCCC7}" dt="2020-06-18T08:55:12.494" v="0" actId="1076"/>
          <ac:picMkLst>
            <pc:docMk/>
            <pc:sldMk cId="2103286859" sldId="260"/>
            <ac:picMk id="5" creationId="{9E4C0FE1-7E45-4B68-83DE-26B9E086A2FA}"/>
          </ac:picMkLst>
        </pc:picChg>
      </pc:sldChg>
    </pc:docChg>
  </pc:docChgLst>
  <pc:docChgLst>
    <pc:chgData name="Georgina Bartlett" userId="S::gbartlett@spartaglobal.com::f9b3b7c6-f5b7-4db8-ad38-3ffa3785d360" providerId="AD" clId="Web-{FBEC9AD6-7E9D-40ED-A882-5A103659CAC0}"/>
    <pc:docChg chg="addSld modSld addMainMaster delMainMaster">
      <pc:chgData name="Georgina Bartlett" userId="S::gbartlett@spartaglobal.com::f9b3b7c6-f5b7-4db8-ad38-3ffa3785d360" providerId="AD" clId="Web-{FBEC9AD6-7E9D-40ED-A882-5A103659CAC0}" dt="2020-06-18T08:34:52.527" v="10"/>
      <pc:docMkLst>
        <pc:docMk/>
      </pc:docMkLst>
      <pc:sldChg chg="modSp mod modClrScheme chgLayout">
        <pc:chgData name="Georgina Bartlett" userId="S::gbartlett@spartaglobal.com::f9b3b7c6-f5b7-4db8-ad38-3ffa3785d360" providerId="AD" clId="Web-{FBEC9AD6-7E9D-40ED-A882-5A103659CAC0}" dt="2020-06-18T08:34:39.776" v="9" actId="20577"/>
        <pc:sldMkLst>
          <pc:docMk/>
          <pc:sldMk cId="1110474814" sldId="256"/>
        </pc:sldMkLst>
        <pc:spChg chg="mod ord">
          <ac:chgData name="Georgina Bartlett" userId="S::gbartlett@spartaglobal.com::f9b3b7c6-f5b7-4db8-ad38-3ffa3785d360" providerId="AD" clId="Web-{FBEC9AD6-7E9D-40ED-A882-5A103659CAC0}" dt="2020-06-18T08:33:59.070" v="1"/>
          <ac:spMkLst>
            <pc:docMk/>
            <pc:sldMk cId="1110474814" sldId="256"/>
            <ac:spMk id="2" creationId="{527AFA1E-F3BD-44DF-B6B7-D7FEEDC9DEE8}"/>
          </ac:spMkLst>
        </pc:spChg>
        <pc:spChg chg="mod ord">
          <ac:chgData name="Georgina Bartlett" userId="S::gbartlett@spartaglobal.com::f9b3b7c6-f5b7-4db8-ad38-3ffa3785d360" providerId="AD" clId="Web-{FBEC9AD6-7E9D-40ED-A882-5A103659CAC0}" dt="2020-06-18T08:34:39.776" v="9" actId="20577"/>
          <ac:spMkLst>
            <pc:docMk/>
            <pc:sldMk cId="1110474814" sldId="256"/>
            <ac:spMk id="3" creationId="{9FFE67EA-597D-4519-BBCC-278428F669AF}"/>
          </ac:spMkLst>
        </pc:spChg>
      </pc:sldChg>
      <pc:sldChg chg="modSp mod modClrScheme chgLayout">
        <pc:chgData name="Georgina Bartlett" userId="S::gbartlett@spartaglobal.com::f9b3b7c6-f5b7-4db8-ad38-3ffa3785d360" providerId="AD" clId="Web-{FBEC9AD6-7E9D-40ED-A882-5A103659CAC0}" dt="2020-06-18T08:33:59.070" v="1"/>
        <pc:sldMkLst>
          <pc:docMk/>
          <pc:sldMk cId="1086206746" sldId="257"/>
        </pc:sldMkLst>
        <pc:spChg chg="mod ord">
          <ac:chgData name="Georgina Bartlett" userId="S::gbartlett@spartaglobal.com::f9b3b7c6-f5b7-4db8-ad38-3ffa3785d360" providerId="AD" clId="Web-{FBEC9AD6-7E9D-40ED-A882-5A103659CAC0}" dt="2020-06-18T08:33:59.070" v="1"/>
          <ac:spMkLst>
            <pc:docMk/>
            <pc:sldMk cId="1086206746" sldId="257"/>
            <ac:spMk id="2" creationId="{F8FCF85E-BE67-474A-BC3D-608FCD972CE5}"/>
          </ac:spMkLst>
        </pc:spChg>
        <pc:spChg chg="mod ord">
          <ac:chgData name="Georgina Bartlett" userId="S::gbartlett@spartaglobal.com::f9b3b7c6-f5b7-4db8-ad38-3ffa3785d360" providerId="AD" clId="Web-{FBEC9AD6-7E9D-40ED-A882-5A103659CAC0}" dt="2020-06-18T08:33:59.070" v="1"/>
          <ac:spMkLst>
            <pc:docMk/>
            <pc:sldMk cId="1086206746" sldId="257"/>
            <ac:spMk id="3" creationId="{CC8A6CF1-A2C4-4F13-A942-6C5D66B6D1DB}"/>
          </ac:spMkLst>
        </pc:spChg>
      </pc:sldChg>
      <pc:sldChg chg="new">
        <pc:chgData name="Georgina Bartlett" userId="S::gbartlett@spartaglobal.com::f9b3b7c6-f5b7-4db8-ad38-3ffa3785d360" providerId="AD" clId="Web-{FBEC9AD6-7E9D-40ED-A882-5A103659CAC0}" dt="2020-06-18T08:34:52.527" v="10"/>
        <pc:sldMkLst>
          <pc:docMk/>
          <pc:sldMk cId="2103286859" sldId="260"/>
        </pc:sldMkLst>
      </pc:sldChg>
      <pc:sldMasterChg chg="del delSldLayout">
        <pc:chgData name="Georgina Bartlett" userId="S::gbartlett@spartaglobal.com::f9b3b7c6-f5b7-4db8-ad38-3ffa3785d360" providerId="AD" clId="Web-{FBEC9AD6-7E9D-40ED-A882-5A103659CAC0}" dt="2020-06-18T08:33:30.833" v="0"/>
        <pc:sldMasterMkLst>
          <pc:docMk/>
          <pc:sldMasterMk cId="2622430460" sldId="2147483648"/>
        </pc:sldMasterMkLst>
        <pc:sldLayoutChg chg="del">
          <pc:chgData name="Georgina Bartlett" userId="S::gbartlett@spartaglobal.com::f9b3b7c6-f5b7-4db8-ad38-3ffa3785d360" providerId="AD" clId="Web-{FBEC9AD6-7E9D-40ED-A882-5A103659CAC0}" dt="2020-06-18T08:33:30.833" v="0"/>
          <pc:sldLayoutMkLst>
            <pc:docMk/>
            <pc:sldMasterMk cId="2622430460" sldId="2147483648"/>
            <pc:sldLayoutMk cId="2779115335" sldId="2147483649"/>
          </pc:sldLayoutMkLst>
        </pc:sldLayoutChg>
        <pc:sldLayoutChg chg="del">
          <pc:chgData name="Georgina Bartlett" userId="S::gbartlett@spartaglobal.com::f9b3b7c6-f5b7-4db8-ad38-3ffa3785d360" providerId="AD" clId="Web-{FBEC9AD6-7E9D-40ED-A882-5A103659CAC0}" dt="2020-06-18T08:33:30.833" v="0"/>
          <pc:sldLayoutMkLst>
            <pc:docMk/>
            <pc:sldMasterMk cId="2622430460" sldId="2147483648"/>
            <pc:sldLayoutMk cId="3240351769" sldId="2147483650"/>
          </pc:sldLayoutMkLst>
        </pc:sldLayoutChg>
        <pc:sldLayoutChg chg="del">
          <pc:chgData name="Georgina Bartlett" userId="S::gbartlett@spartaglobal.com::f9b3b7c6-f5b7-4db8-ad38-3ffa3785d360" providerId="AD" clId="Web-{FBEC9AD6-7E9D-40ED-A882-5A103659CAC0}" dt="2020-06-18T08:33:30.833" v="0"/>
          <pc:sldLayoutMkLst>
            <pc:docMk/>
            <pc:sldMasterMk cId="2622430460" sldId="2147483648"/>
            <pc:sldLayoutMk cId="2999751835" sldId="2147483651"/>
          </pc:sldLayoutMkLst>
        </pc:sldLayoutChg>
        <pc:sldLayoutChg chg="del">
          <pc:chgData name="Georgina Bartlett" userId="S::gbartlett@spartaglobal.com::f9b3b7c6-f5b7-4db8-ad38-3ffa3785d360" providerId="AD" clId="Web-{FBEC9AD6-7E9D-40ED-A882-5A103659CAC0}" dt="2020-06-18T08:33:30.833" v="0"/>
          <pc:sldLayoutMkLst>
            <pc:docMk/>
            <pc:sldMasterMk cId="2622430460" sldId="2147483648"/>
            <pc:sldLayoutMk cId="1976896761" sldId="2147483652"/>
          </pc:sldLayoutMkLst>
        </pc:sldLayoutChg>
        <pc:sldLayoutChg chg="del">
          <pc:chgData name="Georgina Bartlett" userId="S::gbartlett@spartaglobal.com::f9b3b7c6-f5b7-4db8-ad38-3ffa3785d360" providerId="AD" clId="Web-{FBEC9AD6-7E9D-40ED-A882-5A103659CAC0}" dt="2020-06-18T08:33:30.833" v="0"/>
          <pc:sldLayoutMkLst>
            <pc:docMk/>
            <pc:sldMasterMk cId="2622430460" sldId="2147483648"/>
            <pc:sldLayoutMk cId="3399469698" sldId="2147483653"/>
          </pc:sldLayoutMkLst>
        </pc:sldLayoutChg>
        <pc:sldLayoutChg chg="del">
          <pc:chgData name="Georgina Bartlett" userId="S::gbartlett@spartaglobal.com::f9b3b7c6-f5b7-4db8-ad38-3ffa3785d360" providerId="AD" clId="Web-{FBEC9AD6-7E9D-40ED-A882-5A103659CAC0}" dt="2020-06-18T08:33:30.833" v="0"/>
          <pc:sldLayoutMkLst>
            <pc:docMk/>
            <pc:sldMasterMk cId="2622430460" sldId="2147483648"/>
            <pc:sldLayoutMk cId="777300952" sldId="2147483654"/>
          </pc:sldLayoutMkLst>
        </pc:sldLayoutChg>
        <pc:sldLayoutChg chg="del">
          <pc:chgData name="Georgina Bartlett" userId="S::gbartlett@spartaglobal.com::f9b3b7c6-f5b7-4db8-ad38-3ffa3785d360" providerId="AD" clId="Web-{FBEC9AD6-7E9D-40ED-A882-5A103659CAC0}" dt="2020-06-18T08:33:30.833" v="0"/>
          <pc:sldLayoutMkLst>
            <pc:docMk/>
            <pc:sldMasterMk cId="2622430460" sldId="2147483648"/>
            <pc:sldLayoutMk cId="2612794146" sldId="2147483655"/>
          </pc:sldLayoutMkLst>
        </pc:sldLayoutChg>
        <pc:sldLayoutChg chg="del">
          <pc:chgData name="Georgina Bartlett" userId="S::gbartlett@spartaglobal.com::f9b3b7c6-f5b7-4db8-ad38-3ffa3785d360" providerId="AD" clId="Web-{FBEC9AD6-7E9D-40ED-A882-5A103659CAC0}" dt="2020-06-18T08:33:30.833" v="0"/>
          <pc:sldLayoutMkLst>
            <pc:docMk/>
            <pc:sldMasterMk cId="2622430460" sldId="2147483648"/>
            <pc:sldLayoutMk cId="1169289112" sldId="2147483656"/>
          </pc:sldLayoutMkLst>
        </pc:sldLayoutChg>
        <pc:sldLayoutChg chg="del">
          <pc:chgData name="Georgina Bartlett" userId="S::gbartlett@spartaglobal.com::f9b3b7c6-f5b7-4db8-ad38-3ffa3785d360" providerId="AD" clId="Web-{FBEC9AD6-7E9D-40ED-A882-5A103659CAC0}" dt="2020-06-18T08:33:30.833" v="0"/>
          <pc:sldLayoutMkLst>
            <pc:docMk/>
            <pc:sldMasterMk cId="2622430460" sldId="2147483648"/>
            <pc:sldLayoutMk cId="82164502" sldId="2147483657"/>
          </pc:sldLayoutMkLst>
        </pc:sldLayoutChg>
        <pc:sldLayoutChg chg="del">
          <pc:chgData name="Georgina Bartlett" userId="S::gbartlett@spartaglobal.com::f9b3b7c6-f5b7-4db8-ad38-3ffa3785d360" providerId="AD" clId="Web-{FBEC9AD6-7E9D-40ED-A882-5A103659CAC0}" dt="2020-06-18T08:33:30.833" v="0"/>
          <pc:sldLayoutMkLst>
            <pc:docMk/>
            <pc:sldMasterMk cId="2622430460" sldId="2147483648"/>
            <pc:sldLayoutMk cId="223092818" sldId="2147483658"/>
          </pc:sldLayoutMkLst>
        </pc:sldLayoutChg>
        <pc:sldLayoutChg chg="del">
          <pc:chgData name="Georgina Bartlett" userId="S::gbartlett@spartaglobal.com::f9b3b7c6-f5b7-4db8-ad38-3ffa3785d360" providerId="AD" clId="Web-{FBEC9AD6-7E9D-40ED-A882-5A103659CAC0}" dt="2020-06-18T08:33:30.833" v="0"/>
          <pc:sldLayoutMkLst>
            <pc:docMk/>
            <pc:sldMasterMk cId="2622430460" sldId="2147483648"/>
            <pc:sldLayoutMk cId="1407117634" sldId="2147483659"/>
          </pc:sldLayoutMkLst>
        </pc:sldLayoutChg>
      </pc:sldMasterChg>
      <pc:sldMasterChg chg="add del addSldLayout delSldLayout modSldLayout">
        <pc:chgData name="Georgina Bartlett" userId="S::gbartlett@spartaglobal.com::f9b3b7c6-f5b7-4db8-ad38-3ffa3785d360" providerId="AD" clId="Web-{FBEC9AD6-7E9D-40ED-A882-5A103659CAC0}" dt="2020-06-18T08:33:59.070" v="1"/>
        <pc:sldMasterMkLst>
          <pc:docMk/>
          <pc:sldMasterMk cId="173371652" sldId="2147483660"/>
        </pc:sldMasterMkLst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4186556551" sldId="2147483661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612214071" sldId="2147483662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2367135552" sldId="2147483663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2068205699" sldId="2147483664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2915864074" sldId="2147483665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1818853181" sldId="2147483666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242330613" sldId="2147483667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565824003" sldId="2147483668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1399536057" sldId="2147483669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824828191" sldId="2147483670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3558359275" sldId="2147483671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3102078085" sldId="2147483672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905255131" sldId="2147483673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2504239338" sldId="2147483674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1584088237" sldId="2147483675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2911574745" sldId="2147483676"/>
          </pc:sldLayoutMkLst>
        </pc:sldLayoutChg>
        <pc:sldLayoutChg chg="add del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173371652" sldId="2147483660"/>
            <pc:sldLayoutMk cId="2192132599" sldId="2147483677"/>
          </pc:sldLayoutMkLst>
        </pc:sldLayoutChg>
      </pc:sldMasterChg>
      <pc:sldMasterChg chg="add addSldLayout modSldLayout">
        <pc:chgData name="Georgina Bartlett" userId="S::gbartlett@spartaglobal.com::f9b3b7c6-f5b7-4db8-ad38-3ffa3785d360" providerId="AD" clId="Web-{FBEC9AD6-7E9D-40ED-A882-5A103659CAC0}" dt="2020-06-18T08:33:59.070" v="1"/>
        <pc:sldMasterMkLst>
          <pc:docMk/>
          <pc:sldMasterMk cId="2603110430" sldId="2147483678"/>
        </pc:sldMasterMkLst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3845902512" sldId="2147483679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3075407704" sldId="2147483680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3505991336" sldId="2147483681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21356203" sldId="2147483682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3256237238" sldId="2147483683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778415444" sldId="2147483684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3542102770" sldId="2147483685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4098985782" sldId="2147483686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451811164" sldId="2147483687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1674995506" sldId="2147483688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128897020" sldId="2147483689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1198775099" sldId="2147483690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3454504653" sldId="2147483691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3809836807" sldId="2147483692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3627009750" sldId="2147483693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3407982357" sldId="2147483694"/>
          </pc:sldLayoutMkLst>
        </pc:sldLayoutChg>
        <pc:sldLayoutChg chg="add mod replId">
          <pc:chgData name="Georgina Bartlett" userId="S::gbartlett@spartaglobal.com::f9b3b7c6-f5b7-4db8-ad38-3ffa3785d360" providerId="AD" clId="Web-{FBEC9AD6-7E9D-40ED-A882-5A103659CAC0}" dt="2020-06-18T08:33:59.070" v="1"/>
          <pc:sldLayoutMkLst>
            <pc:docMk/>
            <pc:sldMasterMk cId="2603110430" sldId="2147483678"/>
            <pc:sldLayoutMk cId="294811584" sldId="2147483695"/>
          </pc:sldLayoutMkLst>
        </pc:sldLayoutChg>
      </pc:sldMasterChg>
    </pc:docChg>
  </pc:docChgLst>
  <pc:docChgLst>
    <pc:chgData name="Georgina Bartlett" userId="S::gbartlett@spartaglobal.com::f9b3b7c6-f5b7-4db8-ad38-3ffa3785d360" providerId="AD" clId="Web-{5ED9D60F-B0B6-488A-8F0A-3FC8455900FD}"/>
    <pc:docChg chg="modSld">
      <pc:chgData name="Georgina Bartlett" userId="S::gbartlett@spartaglobal.com::f9b3b7c6-f5b7-4db8-ad38-3ffa3785d360" providerId="AD" clId="Web-{5ED9D60F-B0B6-488A-8F0A-3FC8455900FD}" dt="2020-06-18T12:57:27.161" v="295" actId="20577"/>
      <pc:docMkLst>
        <pc:docMk/>
      </pc:docMkLst>
      <pc:sldChg chg="modSp">
        <pc:chgData name="Georgina Bartlett" userId="S::gbartlett@spartaglobal.com::f9b3b7c6-f5b7-4db8-ad38-3ffa3785d360" providerId="AD" clId="Web-{5ED9D60F-B0B6-488A-8F0A-3FC8455900FD}" dt="2020-06-18T12:57:27.161" v="294" actId="20577"/>
        <pc:sldMkLst>
          <pc:docMk/>
          <pc:sldMk cId="4082861435" sldId="266"/>
        </pc:sldMkLst>
        <pc:spChg chg="mod">
          <ac:chgData name="Georgina Bartlett" userId="S::gbartlett@spartaglobal.com::f9b3b7c6-f5b7-4db8-ad38-3ffa3785d360" providerId="AD" clId="Web-{5ED9D60F-B0B6-488A-8F0A-3FC8455900FD}" dt="2020-06-18T12:57:27.161" v="294" actId="20577"/>
          <ac:spMkLst>
            <pc:docMk/>
            <pc:sldMk cId="4082861435" sldId="266"/>
            <ac:spMk id="3" creationId="{358B2A98-159D-4D97-80D8-66414F245B03}"/>
          </ac:spMkLst>
        </pc:spChg>
      </pc:sldChg>
    </pc:docChg>
  </pc:docChgLst>
  <pc:docChgLst>
    <pc:chgData name="Humza Malak" userId="S::hmalak@spartaglobal.com::809f7dec-de32-47d7-b088-b6aa6535c94d" providerId="AD" clId="Web-{FF1DBB71-6076-4C1A-B2CD-24A217A09CAA}"/>
    <pc:docChg chg="modSld">
      <pc:chgData name="Humza Malak" userId="S::hmalak@spartaglobal.com::809f7dec-de32-47d7-b088-b6aa6535c94d" providerId="AD" clId="Web-{FF1DBB71-6076-4C1A-B2CD-24A217A09CAA}" dt="2020-06-18T12:50:37.856" v="21" actId="14100"/>
      <pc:docMkLst>
        <pc:docMk/>
      </pc:docMkLst>
      <pc:sldChg chg="addSp modSp">
        <pc:chgData name="Humza Malak" userId="S::hmalak@spartaglobal.com::809f7dec-de32-47d7-b088-b6aa6535c94d" providerId="AD" clId="Web-{FF1DBB71-6076-4C1A-B2CD-24A217A09CAA}" dt="2020-06-18T12:50:37.856" v="21" actId="14100"/>
        <pc:sldMkLst>
          <pc:docMk/>
          <pc:sldMk cId="1110474814" sldId="256"/>
        </pc:sldMkLst>
        <pc:spChg chg="mod">
          <ac:chgData name="Humza Malak" userId="S::hmalak@spartaglobal.com::809f7dec-de32-47d7-b088-b6aa6535c94d" providerId="AD" clId="Web-{FF1DBB71-6076-4C1A-B2CD-24A217A09CAA}" dt="2020-06-18T12:50:37.856" v="21" actId="14100"/>
          <ac:spMkLst>
            <pc:docMk/>
            <pc:sldMk cId="1110474814" sldId="256"/>
            <ac:spMk id="2" creationId="{527AFA1E-F3BD-44DF-B6B7-D7FEEDC9DEE8}"/>
          </ac:spMkLst>
        </pc:spChg>
        <pc:spChg chg="add">
          <ac:chgData name="Humza Malak" userId="S::hmalak@spartaglobal.com::809f7dec-de32-47d7-b088-b6aa6535c94d" providerId="AD" clId="Web-{FF1DBB71-6076-4C1A-B2CD-24A217A09CAA}" dt="2020-06-18T12:50:07.512" v="6"/>
          <ac:spMkLst>
            <pc:docMk/>
            <pc:sldMk cId="1110474814" sldId="256"/>
            <ac:spMk id="4" creationId="{B7B661CA-F145-4E34-9DB4-977C80F5182C}"/>
          </ac:spMkLst>
        </pc:spChg>
      </pc:sldChg>
    </pc:docChg>
  </pc:docChgLst>
  <pc:docChgLst>
    <pc:chgData name="John Byrne" userId="S::jbyrne@spartaglobal.com::2bd5ebdf-74fb-4e4c-ad0a-8fdca894d1dc" providerId="AD" clId="Web-{D22A1CAA-1478-4D33-A417-74D0DBB838F1}"/>
    <pc:docChg chg="modSld">
      <pc:chgData name="John Byrne" userId="S::jbyrne@spartaglobal.com::2bd5ebdf-74fb-4e4c-ad0a-8fdca894d1dc" providerId="AD" clId="Web-{D22A1CAA-1478-4D33-A417-74D0DBB838F1}" dt="2020-06-18T08:46:31.057" v="215" actId="20577"/>
      <pc:docMkLst>
        <pc:docMk/>
      </pc:docMkLst>
      <pc:sldChg chg="modSp">
        <pc:chgData name="John Byrne" userId="S::jbyrne@spartaglobal.com::2bd5ebdf-74fb-4e4c-ad0a-8fdca894d1dc" providerId="AD" clId="Web-{D22A1CAA-1478-4D33-A417-74D0DBB838F1}" dt="2020-06-18T08:46:31.057" v="214" actId="20577"/>
        <pc:sldMkLst>
          <pc:docMk/>
          <pc:sldMk cId="1086206746" sldId="257"/>
        </pc:sldMkLst>
        <pc:spChg chg="mod">
          <ac:chgData name="John Byrne" userId="S::jbyrne@spartaglobal.com::2bd5ebdf-74fb-4e4c-ad0a-8fdca894d1dc" providerId="AD" clId="Web-{D22A1CAA-1478-4D33-A417-74D0DBB838F1}" dt="2020-06-18T08:46:31.057" v="214" actId="20577"/>
          <ac:spMkLst>
            <pc:docMk/>
            <pc:sldMk cId="1086206746" sldId="257"/>
            <ac:spMk id="3" creationId="{CC8A6CF1-A2C4-4F13-A942-6C5D66B6D1DB}"/>
          </ac:spMkLst>
        </pc:spChg>
      </pc:sldChg>
    </pc:docChg>
  </pc:docChgLst>
  <pc:docChgLst>
    <pc:chgData name="Georgina Bartlett" userId="S::gbartlett@spartaglobal.com::f9b3b7c6-f5b7-4db8-ad38-3ffa3785d360" providerId="AD" clId="Web-{F4E4E8F4-FAAD-4814-92C6-F86C9A054472}"/>
    <pc:docChg chg="addSld modSld">
      <pc:chgData name="Georgina Bartlett" userId="S::gbartlett@spartaglobal.com::f9b3b7c6-f5b7-4db8-ad38-3ffa3785d360" providerId="AD" clId="Web-{F4E4E8F4-FAAD-4814-92C6-F86C9A054472}" dt="2020-06-18T12:52:02.171" v="206" actId="20577"/>
      <pc:docMkLst>
        <pc:docMk/>
      </pc:docMkLst>
      <pc:sldChg chg="modSp new">
        <pc:chgData name="Georgina Bartlett" userId="S::gbartlett@spartaglobal.com::f9b3b7c6-f5b7-4db8-ad38-3ffa3785d360" providerId="AD" clId="Web-{F4E4E8F4-FAAD-4814-92C6-F86C9A054472}" dt="2020-06-18T12:52:02.171" v="205" actId="20577"/>
        <pc:sldMkLst>
          <pc:docMk/>
          <pc:sldMk cId="3889096422" sldId="265"/>
        </pc:sldMkLst>
        <pc:spChg chg="mod">
          <ac:chgData name="Georgina Bartlett" userId="S::gbartlett@spartaglobal.com::f9b3b7c6-f5b7-4db8-ad38-3ffa3785d360" providerId="AD" clId="Web-{F4E4E8F4-FAAD-4814-92C6-F86C9A054472}" dt="2020-06-18T12:50:15.312" v="13" actId="20577"/>
          <ac:spMkLst>
            <pc:docMk/>
            <pc:sldMk cId="3889096422" sldId="265"/>
            <ac:spMk id="2" creationId="{5C3C1EDA-2968-44A2-92DB-A70A9FA5D3B2}"/>
          </ac:spMkLst>
        </pc:spChg>
        <pc:spChg chg="mod">
          <ac:chgData name="Georgina Bartlett" userId="S::gbartlett@spartaglobal.com::f9b3b7c6-f5b7-4db8-ad38-3ffa3785d360" providerId="AD" clId="Web-{F4E4E8F4-FAAD-4814-92C6-F86C9A054472}" dt="2020-06-18T12:52:02.171" v="205" actId="20577"/>
          <ac:spMkLst>
            <pc:docMk/>
            <pc:sldMk cId="3889096422" sldId="265"/>
            <ac:spMk id="3" creationId="{552AF0F7-BCFE-4898-9891-748139B1941C}"/>
          </ac:spMkLst>
        </pc:spChg>
      </pc:sldChg>
    </pc:docChg>
  </pc:docChgLst>
  <pc:docChgLst>
    <pc:chgData name="John Byrne" userId="S::jbyrne@spartaglobal.com::2bd5ebdf-74fb-4e4c-ad0a-8fdca894d1dc" providerId="AD" clId="Web-{AFC7E1FC-6844-4C66-B226-8B0E88B273BC}"/>
    <pc:docChg chg="modSld">
      <pc:chgData name="John Byrne" userId="S::jbyrne@spartaglobal.com::2bd5ebdf-74fb-4e4c-ad0a-8fdca894d1dc" providerId="AD" clId="Web-{AFC7E1FC-6844-4C66-B226-8B0E88B273BC}" dt="2020-06-18T08:55:01.942" v="251"/>
      <pc:docMkLst>
        <pc:docMk/>
      </pc:docMkLst>
      <pc:sldChg chg="addSp delSp modSp mod setBg setClrOvrMap">
        <pc:chgData name="John Byrne" userId="S::jbyrne@spartaglobal.com::2bd5ebdf-74fb-4e4c-ad0a-8fdca894d1dc" providerId="AD" clId="Web-{AFC7E1FC-6844-4C66-B226-8B0E88B273BC}" dt="2020-06-18T08:55:01.942" v="251"/>
        <pc:sldMkLst>
          <pc:docMk/>
          <pc:sldMk cId="1086206746" sldId="257"/>
        </pc:sldMkLst>
        <pc:spChg chg="mod">
          <ac:chgData name="John Byrne" userId="S::jbyrne@spartaglobal.com::2bd5ebdf-74fb-4e4c-ad0a-8fdca894d1dc" providerId="AD" clId="Web-{AFC7E1FC-6844-4C66-B226-8B0E88B273BC}" dt="2020-06-18T08:55:01.942" v="251"/>
          <ac:spMkLst>
            <pc:docMk/>
            <pc:sldMk cId="1086206746" sldId="257"/>
            <ac:spMk id="2" creationId="{F8FCF85E-BE67-474A-BC3D-608FCD972CE5}"/>
          </ac:spMkLst>
        </pc:spChg>
        <pc:spChg chg="del mod">
          <ac:chgData name="John Byrne" userId="S::jbyrne@spartaglobal.com::2bd5ebdf-74fb-4e4c-ad0a-8fdca894d1dc" providerId="AD" clId="Web-{AFC7E1FC-6844-4C66-B226-8B0E88B273BC}" dt="2020-06-18T08:54:48.958" v="250"/>
          <ac:spMkLst>
            <pc:docMk/>
            <pc:sldMk cId="1086206746" sldId="257"/>
            <ac:spMk id="3" creationId="{CC8A6CF1-A2C4-4F13-A942-6C5D66B6D1DB}"/>
          </ac:spMkLst>
        </pc:spChg>
        <pc:spChg chg="add">
          <ac:chgData name="John Byrne" userId="S::jbyrne@spartaglobal.com::2bd5ebdf-74fb-4e4c-ad0a-8fdca894d1dc" providerId="AD" clId="Web-{AFC7E1FC-6844-4C66-B226-8B0E88B273BC}" dt="2020-06-18T08:55:01.942" v="251"/>
          <ac:spMkLst>
            <pc:docMk/>
            <pc:sldMk cId="1086206746" sldId="257"/>
            <ac:spMk id="9" creationId="{4E78424C-6FD0-41F8-9CAA-5DC19C42359F}"/>
          </ac:spMkLst>
        </pc:spChg>
        <pc:spChg chg="add">
          <ac:chgData name="John Byrne" userId="S::jbyrne@spartaglobal.com::2bd5ebdf-74fb-4e4c-ad0a-8fdca894d1dc" providerId="AD" clId="Web-{AFC7E1FC-6844-4C66-B226-8B0E88B273BC}" dt="2020-06-18T08:55:01.942" v="251"/>
          <ac:spMkLst>
            <pc:docMk/>
            <pc:sldMk cId="1086206746" sldId="257"/>
            <ac:spMk id="11" creationId="{DD136760-57DC-4301-8BEA-B71AD2D13905}"/>
          </ac:spMkLst>
        </pc:spChg>
        <pc:spChg chg="add">
          <ac:chgData name="John Byrne" userId="S::jbyrne@spartaglobal.com::2bd5ebdf-74fb-4e4c-ad0a-8fdca894d1dc" providerId="AD" clId="Web-{AFC7E1FC-6844-4C66-B226-8B0E88B273BC}" dt="2020-06-18T08:55:01.942" v="251"/>
          <ac:spMkLst>
            <pc:docMk/>
            <pc:sldMk cId="1086206746" sldId="257"/>
            <ac:spMk id="13" creationId="{BDC58DEA-1307-4F44-AD47-E613D8B76A89}"/>
          </ac:spMkLst>
        </pc:spChg>
        <pc:spChg chg="add">
          <ac:chgData name="John Byrne" userId="S::jbyrne@spartaglobal.com::2bd5ebdf-74fb-4e4c-ad0a-8fdca894d1dc" providerId="AD" clId="Web-{AFC7E1FC-6844-4C66-B226-8B0E88B273BC}" dt="2020-06-18T08:55:01.942" v="251"/>
          <ac:spMkLst>
            <pc:docMk/>
            <pc:sldMk cId="1086206746" sldId="257"/>
            <ac:spMk id="15" creationId="{C99B912D-1E4B-42AF-A2BE-CFEFEC916EE7}"/>
          </ac:spMkLst>
        </pc:spChg>
        <pc:graphicFrameChg chg="add mod modGraphic">
          <ac:chgData name="John Byrne" userId="S::jbyrne@spartaglobal.com::2bd5ebdf-74fb-4e4c-ad0a-8fdca894d1dc" providerId="AD" clId="Web-{AFC7E1FC-6844-4C66-B226-8B0E88B273BC}" dt="2020-06-18T08:55:01.942" v="251"/>
          <ac:graphicFrameMkLst>
            <pc:docMk/>
            <pc:sldMk cId="1086206746" sldId="257"/>
            <ac:graphicFrameMk id="4" creationId="{FFFABA3D-1DA3-4A87-8304-D72D2A6A5E27}"/>
          </ac:graphicFrameMkLst>
        </pc:graphicFrameChg>
      </pc:sldChg>
    </pc:docChg>
  </pc:docChgLst>
  <pc:docChgLst>
    <pc:chgData name="Georgina Bartlett" userId="S::gbartlett@spartaglobal.com::f9b3b7c6-f5b7-4db8-ad38-3ffa3785d360" providerId="AD" clId="Web-{957D2A4D-5C60-421B-9D56-BC710551A59B}"/>
    <pc:docChg chg="addSld modSld">
      <pc:chgData name="Georgina Bartlett" userId="S::gbartlett@spartaglobal.com::f9b3b7c6-f5b7-4db8-ad38-3ffa3785d360" providerId="AD" clId="Web-{957D2A4D-5C60-421B-9D56-BC710551A59B}" dt="2020-06-18T12:54:29.910" v="5"/>
      <pc:docMkLst>
        <pc:docMk/>
      </pc:docMkLst>
      <pc:sldChg chg="addSp delSp modSp new mod setBg modClrScheme chgLayout">
        <pc:chgData name="Georgina Bartlett" userId="S::gbartlett@spartaglobal.com::f9b3b7c6-f5b7-4db8-ad38-3ffa3785d360" providerId="AD" clId="Web-{957D2A4D-5C60-421B-9D56-BC710551A59B}" dt="2020-06-18T12:54:29.910" v="5"/>
        <pc:sldMkLst>
          <pc:docMk/>
          <pc:sldMk cId="4082861435" sldId="266"/>
        </pc:sldMkLst>
        <pc:spChg chg="mod ord">
          <ac:chgData name="Georgina Bartlett" userId="S::gbartlett@spartaglobal.com::f9b3b7c6-f5b7-4db8-ad38-3ffa3785d360" providerId="AD" clId="Web-{957D2A4D-5C60-421B-9D56-BC710551A59B}" dt="2020-06-18T12:54:29.910" v="5"/>
          <ac:spMkLst>
            <pc:docMk/>
            <pc:sldMk cId="4082861435" sldId="266"/>
            <ac:spMk id="2" creationId="{3CF41D9A-E852-404B-BE96-0732AB22CAEB}"/>
          </ac:spMkLst>
        </pc:spChg>
        <pc:spChg chg="mod ord">
          <ac:chgData name="Georgina Bartlett" userId="S::gbartlett@spartaglobal.com::f9b3b7c6-f5b7-4db8-ad38-3ffa3785d360" providerId="AD" clId="Web-{957D2A4D-5C60-421B-9D56-BC710551A59B}" dt="2020-06-18T12:54:29.910" v="5"/>
          <ac:spMkLst>
            <pc:docMk/>
            <pc:sldMk cId="4082861435" sldId="266"/>
            <ac:spMk id="3" creationId="{358B2A98-159D-4D97-80D8-66414F245B03}"/>
          </ac:spMkLst>
        </pc:spChg>
        <pc:spChg chg="del">
          <ac:chgData name="Georgina Bartlett" userId="S::gbartlett@spartaglobal.com::f9b3b7c6-f5b7-4db8-ad38-3ffa3785d360" providerId="AD" clId="Web-{957D2A4D-5C60-421B-9D56-BC710551A59B}" dt="2020-06-18T12:54:19.317" v="1"/>
          <ac:spMkLst>
            <pc:docMk/>
            <pc:sldMk cId="4082861435" sldId="266"/>
            <ac:spMk id="4" creationId="{A5DBFC2F-A971-472D-9D2C-240C5D94ADDB}"/>
          </ac:spMkLst>
        </pc:spChg>
        <pc:spChg chg="add">
          <ac:chgData name="Georgina Bartlett" userId="S::gbartlett@spartaglobal.com::f9b3b7c6-f5b7-4db8-ad38-3ffa3785d360" providerId="AD" clId="Web-{957D2A4D-5C60-421B-9D56-BC710551A59B}" dt="2020-06-18T12:54:29.910" v="5"/>
          <ac:spMkLst>
            <pc:docMk/>
            <pc:sldMk cId="4082861435" sldId="266"/>
            <ac:spMk id="8" creationId="{923E8915-D2AA-4327-A45A-972C3CA9574B}"/>
          </ac:spMkLst>
        </pc:spChg>
        <pc:spChg chg="add">
          <ac:chgData name="Georgina Bartlett" userId="S::gbartlett@spartaglobal.com::f9b3b7c6-f5b7-4db8-ad38-3ffa3785d360" providerId="AD" clId="Web-{957D2A4D-5C60-421B-9D56-BC710551A59B}" dt="2020-06-18T12:54:29.910" v="5"/>
          <ac:spMkLst>
            <pc:docMk/>
            <pc:sldMk cId="4082861435" sldId="266"/>
            <ac:spMk id="10" creationId="{8302FC3C-9804-4950-B721-5FD704BA6065}"/>
          </ac:spMkLst>
        </pc:spChg>
        <pc:spChg chg="add">
          <ac:chgData name="Georgina Bartlett" userId="S::gbartlett@spartaglobal.com::f9b3b7c6-f5b7-4db8-ad38-3ffa3785d360" providerId="AD" clId="Web-{957D2A4D-5C60-421B-9D56-BC710551A59B}" dt="2020-06-18T12:54:29.910" v="5"/>
          <ac:spMkLst>
            <pc:docMk/>
            <pc:sldMk cId="4082861435" sldId="266"/>
            <ac:spMk id="16" creationId="{F3798573-F27B-47EB-8EA4-7EE34954C2D6}"/>
          </ac:spMkLst>
        </pc:spChg>
        <pc:picChg chg="add">
          <ac:chgData name="Georgina Bartlett" userId="S::gbartlett@spartaglobal.com::f9b3b7c6-f5b7-4db8-ad38-3ffa3785d360" providerId="AD" clId="Web-{957D2A4D-5C60-421B-9D56-BC710551A59B}" dt="2020-06-18T12:54:29.910" v="5"/>
          <ac:picMkLst>
            <pc:docMk/>
            <pc:sldMk cId="4082861435" sldId="266"/>
            <ac:picMk id="14" creationId="{3BC6EBB2-9BDC-4075-BA6B-43A9FBF9C86C}"/>
          </ac:picMkLst>
        </pc:picChg>
        <pc:cxnChg chg="add">
          <ac:chgData name="Georgina Bartlett" userId="S::gbartlett@spartaglobal.com::f9b3b7c6-f5b7-4db8-ad38-3ffa3785d360" providerId="AD" clId="Web-{957D2A4D-5C60-421B-9D56-BC710551A59B}" dt="2020-06-18T12:54:29.910" v="5"/>
          <ac:cxnSpMkLst>
            <pc:docMk/>
            <pc:sldMk cId="4082861435" sldId="266"/>
            <ac:cxnSpMk id="12" creationId="{6B9695BD-ECF6-49CA-8877-8C493193C65D}"/>
          </ac:cxnSpMkLst>
        </pc:cxnChg>
      </pc:sldChg>
    </pc:docChg>
  </pc:docChgLst>
  <pc:docChgLst>
    <pc:chgData name="Georgina Bartlett" userId="S::gbartlett@spartaglobal.com::f9b3b7c6-f5b7-4db8-ad38-3ffa3785d360" providerId="AD" clId="Web-{AF2C1E7D-03DF-46F3-B6AA-473B4EE5FFF9}"/>
    <pc:docChg chg="modSld">
      <pc:chgData name="Georgina Bartlett" userId="S::gbartlett@spartaglobal.com::f9b3b7c6-f5b7-4db8-ad38-3ffa3785d360" providerId="AD" clId="Web-{AF2C1E7D-03DF-46F3-B6AA-473B4EE5FFF9}" dt="2020-06-18T13:05:30.306" v="167" actId="20577"/>
      <pc:docMkLst>
        <pc:docMk/>
      </pc:docMkLst>
      <pc:sldChg chg="modSp">
        <pc:chgData name="Georgina Bartlett" userId="S::gbartlett@spartaglobal.com::f9b3b7c6-f5b7-4db8-ad38-3ffa3785d360" providerId="AD" clId="Web-{AF2C1E7D-03DF-46F3-B6AA-473B4EE5FFF9}" dt="2020-06-18T13:02:06.491" v="2" actId="20577"/>
        <pc:sldMkLst>
          <pc:docMk/>
          <pc:sldMk cId="2103286859" sldId="260"/>
        </pc:sldMkLst>
        <pc:spChg chg="mod">
          <ac:chgData name="Georgina Bartlett" userId="S::gbartlett@spartaglobal.com::f9b3b7c6-f5b7-4db8-ad38-3ffa3785d360" providerId="AD" clId="Web-{AF2C1E7D-03DF-46F3-B6AA-473B4EE5FFF9}" dt="2020-06-18T13:02:06.491" v="2" actId="20577"/>
          <ac:spMkLst>
            <pc:docMk/>
            <pc:sldMk cId="2103286859" sldId="260"/>
            <ac:spMk id="4" creationId="{CBE186C3-A984-48E0-863F-55CF2AC1BC97}"/>
          </ac:spMkLst>
        </pc:spChg>
      </pc:sldChg>
      <pc:sldChg chg="modSp">
        <pc:chgData name="Georgina Bartlett" userId="S::gbartlett@spartaglobal.com::f9b3b7c6-f5b7-4db8-ad38-3ffa3785d360" providerId="AD" clId="Web-{AF2C1E7D-03DF-46F3-B6AA-473B4EE5FFF9}" dt="2020-06-18T13:05:30.306" v="166" actId="20577"/>
        <pc:sldMkLst>
          <pc:docMk/>
          <pc:sldMk cId="4082861435" sldId="266"/>
        </pc:sldMkLst>
        <pc:spChg chg="mod">
          <ac:chgData name="Georgina Bartlett" userId="S::gbartlett@spartaglobal.com::f9b3b7c6-f5b7-4db8-ad38-3ffa3785d360" providerId="AD" clId="Web-{AF2C1E7D-03DF-46F3-B6AA-473B4EE5FFF9}" dt="2020-06-18T13:05:30.306" v="166" actId="20577"/>
          <ac:spMkLst>
            <pc:docMk/>
            <pc:sldMk cId="4082861435" sldId="266"/>
            <ac:spMk id="3" creationId="{358B2A98-159D-4D97-80D8-66414F245B03}"/>
          </ac:spMkLst>
        </pc:spChg>
      </pc:sldChg>
    </pc:docChg>
  </pc:docChgLst>
  <pc:docChgLst>
    <pc:chgData name="Ibrahim Bocus" userId="S::ibocus@spartaglobal.com::7da7a6cb-342a-49dc-98a5-a05af5cedca2" providerId="AD" clId="Web-{1B2FD9F5-1D62-4580-B77C-E69CD0FC7886}"/>
    <pc:docChg chg="addSld modSld">
      <pc:chgData name="Ibrahim Bocus" userId="S::ibocus@spartaglobal.com::7da7a6cb-342a-49dc-98a5-a05af5cedca2" providerId="AD" clId="Web-{1B2FD9F5-1D62-4580-B77C-E69CD0FC7886}" dt="2020-06-18T08:35:02.924" v="66" actId="20577"/>
      <pc:docMkLst>
        <pc:docMk/>
      </pc:docMkLst>
      <pc:sldChg chg="modSp new">
        <pc:chgData name="Ibrahim Bocus" userId="S::ibocus@spartaglobal.com::7da7a6cb-342a-49dc-98a5-a05af5cedca2" providerId="AD" clId="Web-{1B2FD9F5-1D62-4580-B77C-E69CD0FC7886}" dt="2020-06-18T08:34:08.204" v="11" actId="20577"/>
        <pc:sldMkLst>
          <pc:docMk/>
          <pc:sldMk cId="1086206746" sldId="257"/>
        </pc:sldMkLst>
        <pc:spChg chg="mod">
          <ac:chgData name="Ibrahim Bocus" userId="S::ibocus@spartaglobal.com::7da7a6cb-342a-49dc-98a5-a05af5cedca2" providerId="AD" clId="Web-{1B2FD9F5-1D62-4580-B77C-E69CD0FC7886}" dt="2020-06-18T08:34:08.204" v="11" actId="20577"/>
          <ac:spMkLst>
            <pc:docMk/>
            <pc:sldMk cId="1086206746" sldId="257"/>
            <ac:spMk id="2" creationId="{F8FCF85E-BE67-474A-BC3D-608FCD972CE5}"/>
          </ac:spMkLst>
        </pc:spChg>
      </pc:sldChg>
      <pc:sldChg chg="modSp new">
        <pc:chgData name="Ibrahim Bocus" userId="S::ibocus@spartaglobal.com::7da7a6cb-342a-49dc-98a5-a05af5cedca2" providerId="AD" clId="Web-{1B2FD9F5-1D62-4580-B77C-E69CD0FC7886}" dt="2020-06-18T08:34:23.611" v="41" actId="20577"/>
        <pc:sldMkLst>
          <pc:docMk/>
          <pc:sldMk cId="1598349835" sldId="258"/>
        </pc:sldMkLst>
        <pc:spChg chg="mod">
          <ac:chgData name="Ibrahim Bocus" userId="S::ibocus@spartaglobal.com::7da7a6cb-342a-49dc-98a5-a05af5cedca2" providerId="AD" clId="Web-{1B2FD9F5-1D62-4580-B77C-E69CD0FC7886}" dt="2020-06-18T08:34:23.611" v="41" actId="20577"/>
          <ac:spMkLst>
            <pc:docMk/>
            <pc:sldMk cId="1598349835" sldId="258"/>
            <ac:spMk id="2" creationId="{11D29B5E-0F90-4306-A024-CE78642BF1D3}"/>
          </ac:spMkLst>
        </pc:spChg>
      </pc:sldChg>
      <pc:sldChg chg="modSp new">
        <pc:chgData name="Ibrahim Bocus" userId="S::ibocus@spartaglobal.com::7da7a6cb-342a-49dc-98a5-a05af5cedca2" providerId="AD" clId="Web-{1B2FD9F5-1D62-4580-B77C-E69CD0FC7886}" dt="2020-06-18T08:35:02.924" v="66" actId="20577"/>
        <pc:sldMkLst>
          <pc:docMk/>
          <pc:sldMk cId="3545473649" sldId="259"/>
        </pc:sldMkLst>
        <pc:spChg chg="mod">
          <ac:chgData name="Ibrahim Bocus" userId="S::ibocus@spartaglobal.com::7da7a6cb-342a-49dc-98a5-a05af5cedca2" providerId="AD" clId="Web-{1B2FD9F5-1D62-4580-B77C-E69CD0FC7886}" dt="2020-06-18T08:35:02.924" v="66" actId="20577"/>
          <ac:spMkLst>
            <pc:docMk/>
            <pc:sldMk cId="3545473649" sldId="259"/>
            <ac:spMk id="2" creationId="{FC5EAB62-EF0E-4536-8B86-C81FAA95EC9C}"/>
          </ac:spMkLst>
        </pc:spChg>
      </pc:sldChg>
    </pc:docChg>
  </pc:docChgLst>
  <pc:docChgLst>
    <pc:chgData name="Humza Malak" userId="S::hmalak@spartaglobal.com::809f7dec-de32-47d7-b088-b6aa6535c94d" providerId="AD" clId="Web-{9BB71E6E-CD75-4803-8E53-5B648FB11FD1}"/>
    <pc:docChg chg="modSld">
      <pc:chgData name="Humza Malak" userId="S::hmalak@spartaglobal.com::809f7dec-de32-47d7-b088-b6aa6535c94d" providerId="AD" clId="Web-{9BB71E6E-CD75-4803-8E53-5B648FB11FD1}" dt="2020-06-18T12:51:46.283" v="5" actId="1076"/>
      <pc:docMkLst>
        <pc:docMk/>
      </pc:docMkLst>
      <pc:sldChg chg="modSp">
        <pc:chgData name="Humza Malak" userId="S::hmalak@spartaglobal.com::809f7dec-de32-47d7-b088-b6aa6535c94d" providerId="AD" clId="Web-{9BB71E6E-CD75-4803-8E53-5B648FB11FD1}" dt="2020-06-18T12:51:46.283" v="5" actId="1076"/>
        <pc:sldMkLst>
          <pc:docMk/>
          <pc:sldMk cId="1110474814" sldId="256"/>
        </pc:sldMkLst>
        <pc:spChg chg="mod">
          <ac:chgData name="Humza Malak" userId="S::hmalak@spartaglobal.com::809f7dec-de32-47d7-b088-b6aa6535c94d" providerId="AD" clId="Web-{9BB71E6E-CD75-4803-8E53-5B648FB11FD1}" dt="2020-06-18T12:51:46.283" v="5" actId="1076"/>
          <ac:spMkLst>
            <pc:docMk/>
            <pc:sldMk cId="1110474814" sldId="256"/>
            <ac:spMk id="2" creationId="{527AFA1E-F3BD-44DF-B6B7-D7FEEDC9DEE8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003AFE-3525-435E-B497-B0E78F651CE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0404A4-1017-41F2-9560-6DDCEB8E8F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 graphical representation of all the tasks, responsibilities and work-flow for a project. It often looks like a chart with a series of boxes and arrows. </a:t>
          </a:r>
          <a:endParaRPr lang="en-US"/>
        </a:p>
      </dgm:t>
    </dgm:pt>
    <dgm:pt modelId="{F446FB6B-2006-4387-A45B-E7FCBBE77073}" type="parTrans" cxnId="{9D7C7CF7-88DE-4385-9C27-4BAAA6E8AFB7}">
      <dgm:prSet/>
      <dgm:spPr/>
      <dgm:t>
        <a:bodyPr/>
        <a:lstStyle/>
        <a:p>
          <a:endParaRPr lang="en-US"/>
        </a:p>
      </dgm:t>
    </dgm:pt>
    <dgm:pt modelId="{C72486FA-C86E-4076-8FF0-FE16F4E7D963}" type="sibTrans" cxnId="{9D7C7CF7-88DE-4385-9C27-4BAAA6E8AFB7}">
      <dgm:prSet/>
      <dgm:spPr/>
      <dgm:t>
        <a:bodyPr/>
        <a:lstStyle/>
        <a:p>
          <a:endParaRPr lang="en-US"/>
        </a:p>
      </dgm:t>
    </dgm:pt>
    <dgm:pt modelId="{33C70450-0938-4618-8DAC-1512A2074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Maps out the schedule and work-flow of a project and helps track progress through each stage.</a:t>
          </a:r>
          <a:endParaRPr lang="en-US"/>
        </a:p>
      </dgm:t>
    </dgm:pt>
    <dgm:pt modelId="{C21ED003-C05E-4CF3-92D8-8E31A5FC311F}" type="parTrans" cxnId="{B53ABD52-15B6-4AD5-9E6D-35FF7DD14609}">
      <dgm:prSet/>
      <dgm:spPr/>
      <dgm:t>
        <a:bodyPr/>
        <a:lstStyle/>
        <a:p>
          <a:endParaRPr lang="en-US"/>
        </a:p>
      </dgm:t>
    </dgm:pt>
    <dgm:pt modelId="{02F527C6-5291-4AEF-9074-4753169B632C}" type="sibTrans" cxnId="{B53ABD52-15B6-4AD5-9E6D-35FF7DD14609}">
      <dgm:prSet/>
      <dgm:spPr/>
      <dgm:t>
        <a:bodyPr/>
        <a:lstStyle/>
        <a:p>
          <a:endParaRPr lang="en-US"/>
        </a:p>
      </dgm:t>
    </dgm:pt>
    <dgm:pt modelId="{F8B6896B-0762-49EB-8038-E262677FB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Encompasses every single action and outcome associated with project, illustrates scope of project.</a:t>
          </a:r>
          <a:endParaRPr lang="en-US"/>
        </a:p>
      </dgm:t>
    </dgm:pt>
    <dgm:pt modelId="{C351AC30-510D-427D-940F-00D834B34A57}" type="parTrans" cxnId="{5E64A2F8-7041-4D50-B02D-3ED4C022286A}">
      <dgm:prSet/>
      <dgm:spPr/>
      <dgm:t>
        <a:bodyPr/>
        <a:lstStyle/>
        <a:p>
          <a:endParaRPr lang="en-US"/>
        </a:p>
      </dgm:t>
    </dgm:pt>
    <dgm:pt modelId="{A8ACAFCF-E35C-4A98-81B7-C7B225D7C324}" type="sibTrans" cxnId="{5E64A2F8-7041-4D50-B02D-3ED4C022286A}">
      <dgm:prSet/>
      <dgm:spPr/>
      <dgm:t>
        <a:bodyPr/>
        <a:lstStyle/>
        <a:p>
          <a:endParaRPr lang="en-US"/>
        </a:p>
      </dgm:t>
    </dgm:pt>
    <dgm:pt modelId="{B01CA3B1-03B3-4ADC-88E4-B5C6931401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Techniques such as arrows can denote time depending on their length, arrow tail represents the start of an activity and the head represents the finish.</a:t>
          </a:r>
          <a:endParaRPr lang="en-US"/>
        </a:p>
      </dgm:t>
    </dgm:pt>
    <dgm:pt modelId="{DD8D6F71-4CCE-48A3-8EEB-DEDB3A218877}" type="parTrans" cxnId="{30000DC8-7DF2-41E2-A01D-7DE687A21583}">
      <dgm:prSet/>
      <dgm:spPr/>
      <dgm:t>
        <a:bodyPr/>
        <a:lstStyle/>
        <a:p>
          <a:endParaRPr lang="en-US"/>
        </a:p>
      </dgm:t>
    </dgm:pt>
    <dgm:pt modelId="{EA1B820A-260E-4357-95C8-A872D60D2A82}" type="sibTrans" cxnId="{30000DC8-7DF2-41E2-A01D-7DE687A21583}">
      <dgm:prSet/>
      <dgm:spPr/>
      <dgm:t>
        <a:bodyPr/>
        <a:lstStyle/>
        <a:p>
          <a:endParaRPr lang="en-US"/>
        </a:p>
      </dgm:t>
    </dgm:pt>
    <dgm:pt modelId="{9D856278-BF6B-4AD2-909C-852609F9DE4A}" type="pres">
      <dgm:prSet presAssocID="{77003AFE-3525-435E-B497-B0E78F651CEB}" presName="root" presStyleCnt="0">
        <dgm:presLayoutVars>
          <dgm:dir/>
          <dgm:resizeHandles val="exact"/>
        </dgm:presLayoutVars>
      </dgm:prSet>
      <dgm:spPr/>
    </dgm:pt>
    <dgm:pt modelId="{12260F47-8308-4B8F-8435-FBBF5F4D309A}" type="pres">
      <dgm:prSet presAssocID="{D60404A4-1017-41F2-9560-6DDCEB8E8FF6}" presName="compNode" presStyleCnt="0"/>
      <dgm:spPr/>
    </dgm:pt>
    <dgm:pt modelId="{81498942-E248-4AC5-A76E-4F71148ED001}" type="pres">
      <dgm:prSet presAssocID="{D60404A4-1017-41F2-9560-6DDCEB8E8FF6}" presName="bgRect" presStyleLbl="bgShp" presStyleIdx="0" presStyleCnt="4"/>
      <dgm:spPr/>
    </dgm:pt>
    <dgm:pt modelId="{6944C16E-1374-4CA4-928D-B1AC9266AB6C}" type="pres">
      <dgm:prSet presAssocID="{D60404A4-1017-41F2-9560-6DDCEB8E8F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FC8D426-5563-4034-AB2A-ABA159523970}" type="pres">
      <dgm:prSet presAssocID="{D60404A4-1017-41F2-9560-6DDCEB8E8FF6}" presName="spaceRect" presStyleCnt="0"/>
      <dgm:spPr/>
    </dgm:pt>
    <dgm:pt modelId="{63A4CB26-E4CE-4271-B218-126A1E8CE697}" type="pres">
      <dgm:prSet presAssocID="{D60404A4-1017-41F2-9560-6DDCEB8E8FF6}" presName="parTx" presStyleLbl="revTx" presStyleIdx="0" presStyleCnt="4">
        <dgm:presLayoutVars>
          <dgm:chMax val="0"/>
          <dgm:chPref val="0"/>
        </dgm:presLayoutVars>
      </dgm:prSet>
      <dgm:spPr/>
    </dgm:pt>
    <dgm:pt modelId="{2F0D36DA-3679-489B-8617-6EEAEAC2E2C7}" type="pres">
      <dgm:prSet presAssocID="{C72486FA-C86E-4076-8FF0-FE16F4E7D963}" presName="sibTrans" presStyleCnt="0"/>
      <dgm:spPr/>
    </dgm:pt>
    <dgm:pt modelId="{5ECBE6B9-A711-4BB9-BB24-9F08ABFC910F}" type="pres">
      <dgm:prSet presAssocID="{33C70450-0938-4618-8DAC-1512A2074006}" presName="compNode" presStyleCnt="0"/>
      <dgm:spPr/>
    </dgm:pt>
    <dgm:pt modelId="{65CD4AD4-A2B6-4B4B-8775-80252DB2D9CF}" type="pres">
      <dgm:prSet presAssocID="{33C70450-0938-4618-8DAC-1512A2074006}" presName="bgRect" presStyleLbl="bgShp" presStyleIdx="1" presStyleCnt="4"/>
      <dgm:spPr/>
    </dgm:pt>
    <dgm:pt modelId="{E47BCF5F-283A-4E9D-9F46-AF079FB0CC03}" type="pres">
      <dgm:prSet presAssocID="{33C70450-0938-4618-8DAC-1512A20740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94E924B-E255-4AE2-B91E-8424D6BD45AD}" type="pres">
      <dgm:prSet presAssocID="{33C70450-0938-4618-8DAC-1512A2074006}" presName="spaceRect" presStyleCnt="0"/>
      <dgm:spPr/>
    </dgm:pt>
    <dgm:pt modelId="{E4BF2BD9-946E-490A-B52A-21232EFFC083}" type="pres">
      <dgm:prSet presAssocID="{33C70450-0938-4618-8DAC-1512A2074006}" presName="parTx" presStyleLbl="revTx" presStyleIdx="1" presStyleCnt="4">
        <dgm:presLayoutVars>
          <dgm:chMax val="0"/>
          <dgm:chPref val="0"/>
        </dgm:presLayoutVars>
      </dgm:prSet>
      <dgm:spPr/>
    </dgm:pt>
    <dgm:pt modelId="{02D3E71C-F66F-49FB-8189-A48F1C7F1BF0}" type="pres">
      <dgm:prSet presAssocID="{02F527C6-5291-4AEF-9074-4753169B632C}" presName="sibTrans" presStyleCnt="0"/>
      <dgm:spPr/>
    </dgm:pt>
    <dgm:pt modelId="{505C2AB2-0BA5-4F80-AE0C-4BDD33B80CDD}" type="pres">
      <dgm:prSet presAssocID="{F8B6896B-0762-49EB-8038-E262677FB84F}" presName="compNode" presStyleCnt="0"/>
      <dgm:spPr/>
    </dgm:pt>
    <dgm:pt modelId="{32D7D6B3-DDD5-4449-B2F3-4CBC12D92EA9}" type="pres">
      <dgm:prSet presAssocID="{F8B6896B-0762-49EB-8038-E262677FB84F}" presName="bgRect" presStyleLbl="bgShp" presStyleIdx="2" presStyleCnt="4"/>
      <dgm:spPr/>
    </dgm:pt>
    <dgm:pt modelId="{32754BA2-8CC4-494B-A461-E2E019B14B50}" type="pres">
      <dgm:prSet presAssocID="{F8B6896B-0762-49EB-8038-E262677FB8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EAF595E-4C91-405D-B9F5-E3D52BDD7614}" type="pres">
      <dgm:prSet presAssocID="{F8B6896B-0762-49EB-8038-E262677FB84F}" presName="spaceRect" presStyleCnt="0"/>
      <dgm:spPr/>
    </dgm:pt>
    <dgm:pt modelId="{4E004D97-49AA-4598-874B-8C5DFC86F4A2}" type="pres">
      <dgm:prSet presAssocID="{F8B6896B-0762-49EB-8038-E262677FB84F}" presName="parTx" presStyleLbl="revTx" presStyleIdx="2" presStyleCnt="4">
        <dgm:presLayoutVars>
          <dgm:chMax val="0"/>
          <dgm:chPref val="0"/>
        </dgm:presLayoutVars>
      </dgm:prSet>
      <dgm:spPr/>
    </dgm:pt>
    <dgm:pt modelId="{1B1203FD-BA35-4B86-A116-2FC99A1024AA}" type="pres">
      <dgm:prSet presAssocID="{A8ACAFCF-E35C-4A98-81B7-C7B225D7C324}" presName="sibTrans" presStyleCnt="0"/>
      <dgm:spPr/>
    </dgm:pt>
    <dgm:pt modelId="{C595F489-248E-4311-A88D-D077B45949A3}" type="pres">
      <dgm:prSet presAssocID="{B01CA3B1-03B3-4ADC-88E4-B5C693140105}" presName="compNode" presStyleCnt="0"/>
      <dgm:spPr/>
    </dgm:pt>
    <dgm:pt modelId="{5B185EE2-14EA-4F66-A096-12F6C628B4B9}" type="pres">
      <dgm:prSet presAssocID="{B01CA3B1-03B3-4ADC-88E4-B5C693140105}" presName="bgRect" presStyleLbl="bgShp" presStyleIdx="3" presStyleCnt="4"/>
      <dgm:spPr/>
    </dgm:pt>
    <dgm:pt modelId="{90B420DF-77BC-48FD-BB5F-4FE75DF1A7E0}" type="pres">
      <dgm:prSet presAssocID="{B01CA3B1-03B3-4ADC-88E4-B5C69314010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B1E51BA3-B5A0-435E-A7FE-27FC1E54B690}" type="pres">
      <dgm:prSet presAssocID="{B01CA3B1-03B3-4ADC-88E4-B5C693140105}" presName="spaceRect" presStyleCnt="0"/>
      <dgm:spPr/>
    </dgm:pt>
    <dgm:pt modelId="{38F8769A-7E4B-47D5-ACF6-E5283BF2FF68}" type="pres">
      <dgm:prSet presAssocID="{B01CA3B1-03B3-4ADC-88E4-B5C69314010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D9D066-47EE-45B6-A9DC-AA661A35B51C}" type="presOf" srcId="{77003AFE-3525-435E-B497-B0E78F651CEB}" destId="{9D856278-BF6B-4AD2-909C-852609F9DE4A}" srcOrd="0" destOrd="0" presId="urn:microsoft.com/office/officeart/2018/2/layout/IconVerticalSolidList"/>
    <dgm:cxn modelId="{B53ABD52-15B6-4AD5-9E6D-35FF7DD14609}" srcId="{77003AFE-3525-435E-B497-B0E78F651CEB}" destId="{33C70450-0938-4618-8DAC-1512A2074006}" srcOrd="1" destOrd="0" parTransId="{C21ED003-C05E-4CF3-92D8-8E31A5FC311F}" sibTransId="{02F527C6-5291-4AEF-9074-4753169B632C}"/>
    <dgm:cxn modelId="{AC20BC53-25E7-44A6-B3CE-92523DE16C8A}" type="presOf" srcId="{F8B6896B-0762-49EB-8038-E262677FB84F}" destId="{4E004D97-49AA-4598-874B-8C5DFC86F4A2}" srcOrd="0" destOrd="0" presId="urn:microsoft.com/office/officeart/2018/2/layout/IconVerticalSolidList"/>
    <dgm:cxn modelId="{9D08047B-FDB2-48B2-A6FC-FB914F02AFFD}" type="presOf" srcId="{33C70450-0938-4618-8DAC-1512A2074006}" destId="{E4BF2BD9-946E-490A-B52A-21232EFFC083}" srcOrd="0" destOrd="0" presId="urn:microsoft.com/office/officeart/2018/2/layout/IconVerticalSolidList"/>
    <dgm:cxn modelId="{B83ADF7D-D9C3-4C7D-B437-7F4C9E95E507}" type="presOf" srcId="{B01CA3B1-03B3-4ADC-88E4-B5C693140105}" destId="{38F8769A-7E4B-47D5-ACF6-E5283BF2FF68}" srcOrd="0" destOrd="0" presId="urn:microsoft.com/office/officeart/2018/2/layout/IconVerticalSolidList"/>
    <dgm:cxn modelId="{BAB2579A-D212-412A-88CB-3655FB4833E3}" type="presOf" srcId="{D60404A4-1017-41F2-9560-6DDCEB8E8FF6}" destId="{63A4CB26-E4CE-4271-B218-126A1E8CE697}" srcOrd="0" destOrd="0" presId="urn:microsoft.com/office/officeart/2018/2/layout/IconVerticalSolidList"/>
    <dgm:cxn modelId="{30000DC8-7DF2-41E2-A01D-7DE687A21583}" srcId="{77003AFE-3525-435E-B497-B0E78F651CEB}" destId="{B01CA3B1-03B3-4ADC-88E4-B5C693140105}" srcOrd="3" destOrd="0" parTransId="{DD8D6F71-4CCE-48A3-8EEB-DEDB3A218877}" sibTransId="{EA1B820A-260E-4357-95C8-A872D60D2A82}"/>
    <dgm:cxn modelId="{9D7C7CF7-88DE-4385-9C27-4BAAA6E8AFB7}" srcId="{77003AFE-3525-435E-B497-B0E78F651CEB}" destId="{D60404A4-1017-41F2-9560-6DDCEB8E8FF6}" srcOrd="0" destOrd="0" parTransId="{F446FB6B-2006-4387-A45B-E7FCBBE77073}" sibTransId="{C72486FA-C86E-4076-8FF0-FE16F4E7D963}"/>
    <dgm:cxn modelId="{5E64A2F8-7041-4D50-B02D-3ED4C022286A}" srcId="{77003AFE-3525-435E-B497-B0E78F651CEB}" destId="{F8B6896B-0762-49EB-8038-E262677FB84F}" srcOrd="2" destOrd="0" parTransId="{C351AC30-510D-427D-940F-00D834B34A57}" sibTransId="{A8ACAFCF-E35C-4A98-81B7-C7B225D7C324}"/>
    <dgm:cxn modelId="{F255127E-EEF3-4B11-9747-9464305D8316}" type="presParOf" srcId="{9D856278-BF6B-4AD2-909C-852609F9DE4A}" destId="{12260F47-8308-4B8F-8435-FBBF5F4D309A}" srcOrd="0" destOrd="0" presId="urn:microsoft.com/office/officeart/2018/2/layout/IconVerticalSolidList"/>
    <dgm:cxn modelId="{9AD80797-4605-4F4E-A3A0-6720446C3701}" type="presParOf" srcId="{12260F47-8308-4B8F-8435-FBBF5F4D309A}" destId="{81498942-E248-4AC5-A76E-4F71148ED001}" srcOrd="0" destOrd="0" presId="urn:microsoft.com/office/officeart/2018/2/layout/IconVerticalSolidList"/>
    <dgm:cxn modelId="{F9409D43-5564-4A7A-80B5-36BDD98AF38C}" type="presParOf" srcId="{12260F47-8308-4B8F-8435-FBBF5F4D309A}" destId="{6944C16E-1374-4CA4-928D-B1AC9266AB6C}" srcOrd="1" destOrd="0" presId="urn:microsoft.com/office/officeart/2018/2/layout/IconVerticalSolidList"/>
    <dgm:cxn modelId="{2775078F-D17E-4ABC-9D9A-0995F79C1452}" type="presParOf" srcId="{12260F47-8308-4B8F-8435-FBBF5F4D309A}" destId="{8FC8D426-5563-4034-AB2A-ABA159523970}" srcOrd="2" destOrd="0" presId="urn:microsoft.com/office/officeart/2018/2/layout/IconVerticalSolidList"/>
    <dgm:cxn modelId="{5EC2B076-9CBC-4005-A7BE-CDA8BFF8C98E}" type="presParOf" srcId="{12260F47-8308-4B8F-8435-FBBF5F4D309A}" destId="{63A4CB26-E4CE-4271-B218-126A1E8CE697}" srcOrd="3" destOrd="0" presId="urn:microsoft.com/office/officeart/2018/2/layout/IconVerticalSolidList"/>
    <dgm:cxn modelId="{17BCE25F-E2D3-4FB5-B519-1A975DD7BAEE}" type="presParOf" srcId="{9D856278-BF6B-4AD2-909C-852609F9DE4A}" destId="{2F0D36DA-3679-489B-8617-6EEAEAC2E2C7}" srcOrd="1" destOrd="0" presId="urn:microsoft.com/office/officeart/2018/2/layout/IconVerticalSolidList"/>
    <dgm:cxn modelId="{FCC83711-B027-479B-85CB-287EDBCC2B3F}" type="presParOf" srcId="{9D856278-BF6B-4AD2-909C-852609F9DE4A}" destId="{5ECBE6B9-A711-4BB9-BB24-9F08ABFC910F}" srcOrd="2" destOrd="0" presId="urn:microsoft.com/office/officeart/2018/2/layout/IconVerticalSolidList"/>
    <dgm:cxn modelId="{AE0FF9C3-EDE2-48AE-B291-49C3D3D2634C}" type="presParOf" srcId="{5ECBE6B9-A711-4BB9-BB24-9F08ABFC910F}" destId="{65CD4AD4-A2B6-4B4B-8775-80252DB2D9CF}" srcOrd="0" destOrd="0" presId="urn:microsoft.com/office/officeart/2018/2/layout/IconVerticalSolidList"/>
    <dgm:cxn modelId="{2FDA5EBE-C83E-40AF-A5F1-68827A15B5FF}" type="presParOf" srcId="{5ECBE6B9-A711-4BB9-BB24-9F08ABFC910F}" destId="{E47BCF5F-283A-4E9D-9F46-AF079FB0CC03}" srcOrd="1" destOrd="0" presId="urn:microsoft.com/office/officeart/2018/2/layout/IconVerticalSolidList"/>
    <dgm:cxn modelId="{A5EC843C-D970-4DDA-9397-01E9BE81E387}" type="presParOf" srcId="{5ECBE6B9-A711-4BB9-BB24-9F08ABFC910F}" destId="{394E924B-E255-4AE2-B91E-8424D6BD45AD}" srcOrd="2" destOrd="0" presId="urn:microsoft.com/office/officeart/2018/2/layout/IconVerticalSolidList"/>
    <dgm:cxn modelId="{8539668B-81BD-4FB0-8EA9-65A32C3A6033}" type="presParOf" srcId="{5ECBE6B9-A711-4BB9-BB24-9F08ABFC910F}" destId="{E4BF2BD9-946E-490A-B52A-21232EFFC083}" srcOrd="3" destOrd="0" presId="urn:microsoft.com/office/officeart/2018/2/layout/IconVerticalSolidList"/>
    <dgm:cxn modelId="{B5B090A0-8975-4045-A8EB-EF1EE390D003}" type="presParOf" srcId="{9D856278-BF6B-4AD2-909C-852609F9DE4A}" destId="{02D3E71C-F66F-49FB-8189-A48F1C7F1BF0}" srcOrd="3" destOrd="0" presId="urn:microsoft.com/office/officeart/2018/2/layout/IconVerticalSolidList"/>
    <dgm:cxn modelId="{024F4365-C649-4249-89EC-72AD1C767E7D}" type="presParOf" srcId="{9D856278-BF6B-4AD2-909C-852609F9DE4A}" destId="{505C2AB2-0BA5-4F80-AE0C-4BDD33B80CDD}" srcOrd="4" destOrd="0" presId="urn:microsoft.com/office/officeart/2018/2/layout/IconVerticalSolidList"/>
    <dgm:cxn modelId="{E868400C-8806-4443-8B28-CD12B96E0FE9}" type="presParOf" srcId="{505C2AB2-0BA5-4F80-AE0C-4BDD33B80CDD}" destId="{32D7D6B3-DDD5-4449-B2F3-4CBC12D92EA9}" srcOrd="0" destOrd="0" presId="urn:microsoft.com/office/officeart/2018/2/layout/IconVerticalSolidList"/>
    <dgm:cxn modelId="{A8F8EDBA-03C7-4849-AA1E-EE44966D2D81}" type="presParOf" srcId="{505C2AB2-0BA5-4F80-AE0C-4BDD33B80CDD}" destId="{32754BA2-8CC4-494B-A461-E2E019B14B50}" srcOrd="1" destOrd="0" presId="urn:microsoft.com/office/officeart/2018/2/layout/IconVerticalSolidList"/>
    <dgm:cxn modelId="{7BD09714-857E-40C6-9452-08ADD45AFCA1}" type="presParOf" srcId="{505C2AB2-0BA5-4F80-AE0C-4BDD33B80CDD}" destId="{AEAF595E-4C91-405D-B9F5-E3D52BDD7614}" srcOrd="2" destOrd="0" presId="urn:microsoft.com/office/officeart/2018/2/layout/IconVerticalSolidList"/>
    <dgm:cxn modelId="{D7AEC02C-95B0-4F35-828B-9EB7AEC67A42}" type="presParOf" srcId="{505C2AB2-0BA5-4F80-AE0C-4BDD33B80CDD}" destId="{4E004D97-49AA-4598-874B-8C5DFC86F4A2}" srcOrd="3" destOrd="0" presId="urn:microsoft.com/office/officeart/2018/2/layout/IconVerticalSolidList"/>
    <dgm:cxn modelId="{10DE1646-F845-4B17-BFBD-26D6587F81FE}" type="presParOf" srcId="{9D856278-BF6B-4AD2-909C-852609F9DE4A}" destId="{1B1203FD-BA35-4B86-A116-2FC99A1024AA}" srcOrd="5" destOrd="0" presId="urn:microsoft.com/office/officeart/2018/2/layout/IconVerticalSolidList"/>
    <dgm:cxn modelId="{31A713A9-598E-466D-9B0F-A2D0AB1048F6}" type="presParOf" srcId="{9D856278-BF6B-4AD2-909C-852609F9DE4A}" destId="{C595F489-248E-4311-A88D-D077B45949A3}" srcOrd="6" destOrd="0" presId="urn:microsoft.com/office/officeart/2018/2/layout/IconVerticalSolidList"/>
    <dgm:cxn modelId="{B2D36E62-CE32-4523-9B53-5B99EA2DD42E}" type="presParOf" srcId="{C595F489-248E-4311-A88D-D077B45949A3}" destId="{5B185EE2-14EA-4F66-A096-12F6C628B4B9}" srcOrd="0" destOrd="0" presId="urn:microsoft.com/office/officeart/2018/2/layout/IconVerticalSolidList"/>
    <dgm:cxn modelId="{EC0F57F6-C86C-4521-B956-40DE530B2A4B}" type="presParOf" srcId="{C595F489-248E-4311-A88D-D077B45949A3}" destId="{90B420DF-77BC-48FD-BB5F-4FE75DF1A7E0}" srcOrd="1" destOrd="0" presId="urn:microsoft.com/office/officeart/2018/2/layout/IconVerticalSolidList"/>
    <dgm:cxn modelId="{60E1B999-5B64-49FA-9B88-EA8BF545BD37}" type="presParOf" srcId="{C595F489-248E-4311-A88D-D077B45949A3}" destId="{B1E51BA3-B5A0-435E-A7FE-27FC1E54B690}" srcOrd="2" destOrd="0" presId="urn:microsoft.com/office/officeart/2018/2/layout/IconVerticalSolidList"/>
    <dgm:cxn modelId="{86DD1D77-540E-4CB4-B557-4E78BD562268}" type="presParOf" srcId="{C595F489-248E-4311-A88D-D077B45949A3}" destId="{38F8769A-7E4B-47D5-ACF6-E5283BF2FF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87CDAE-8C05-4CD4-A8ED-40A3A93990D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EC2AF678-E835-4291-8478-87328EC7F51F}">
      <dgm:prSet/>
      <dgm:spPr/>
      <dgm:t>
        <a:bodyPr/>
        <a:lstStyle/>
        <a:p>
          <a:pPr>
            <a:defRPr cap="all"/>
          </a:pPr>
          <a:r>
            <a:rPr lang="en-US" b="0" i="0"/>
            <a:t>Justify your time estimate </a:t>
          </a:r>
          <a:endParaRPr lang="en-US"/>
        </a:p>
      </dgm:t>
    </dgm:pt>
    <dgm:pt modelId="{72AA154D-7928-4484-9D16-4545B868D277}" type="parTrans" cxnId="{E3C96CC9-B99B-40A0-ABD2-53AA471B19ED}">
      <dgm:prSet/>
      <dgm:spPr/>
      <dgm:t>
        <a:bodyPr/>
        <a:lstStyle/>
        <a:p>
          <a:endParaRPr lang="en-US"/>
        </a:p>
      </dgm:t>
    </dgm:pt>
    <dgm:pt modelId="{D42A69D7-FD67-447D-8FFA-F1770EEE4ACD}" type="sibTrans" cxnId="{E3C96CC9-B99B-40A0-ABD2-53AA471B19ED}">
      <dgm:prSet/>
      <dgm:spPr/>
      <dgm:t>
        <a:bodyPr/>
        <a:lstStyle/>
        <a:p>
          <a:endParaRPr lang="en-US"/>
        </a:p>
      </dgm:t>
    </dgm:pt>
    <dgm:pt modelId="{68B5B5CF-0A9E-47DD-B81D-49CC2892402E}">
      <dgm:prSet/>
      <dgm:spPr/>
      <dgm:t>
        <a:bodyPr/>
        <a:lstStyle/>
        <a:p>
          <a:pPr>
            <a:defRPr cap="all"/>
          </a:pPr>
          <a:r>
            <a:rPr lang="en-US" b="0" i="0"/>
            <a:t>Aid in planning/ organizing/ controlling</a:t>
          </a:r>
          <a:endParaRPr lang="en-US"/>
        </a:p>
      </dgm:t>
    </dgm:pt>
    <dgm:pt modelId="{D17D3FC1-8FB1-4BE5-AAB7-FC47BB04D708}" type="parTrans" cxnId="{BC46EB1F-49B9-4958-B9EE-7552D6B789B6}">
      <dgm:prSet/>
      <dgm:spPr/>
      <dgm:t>
        <a:bodyPr/>
        <a:lstStyle/>
        <a:p>
          <a:endParaRPr lang="en-US"/>
        </a:p>
      </dgm:t>
    </dgm:pt>
    <dgm:pt modelId="{8557762B-54E8-40DE-9EF7-8D32EB1F7CB6}" type="sibTrans" cxnId="{BC46EB1F-49B9-4958-B9EE-7552D6B789B6}">
      <dgm:prSet/>
      <dgm:spPr/>
      <dgm:t>
        <a:bodyPr/>
        <a:lstStyle/>
        <a:p>
          <a:endParaRPr lang="en-US"/>
        </a:p>
      </dgm:t>
    </dgm:pt>
    <dgm:pt modelId="{6053D338-6814-43B7-8E84-F9F24C651D16}">
      <dgm:prSet/>
      <dgm:spPr/>
      <dgm:t>
        <a:bodyPr/>
        <a:lstStyle/>
        <a:p>
          <a:pPr>
            <a:defRPr cap="all"/>
          </a:pPr>
          <a:r>
            <a:rPr lang="en-US" b="0" i="0"/>
            <a:t>Shows interdependency of activities</a:t>
          </a:r>
          <a:endParaRPr lang="en-US"/>
        </a:p>
      </dgm:t>
    </dgm:pt>
    <dgm:pt modelId="{AB9ED952-E1A3-4388-B58C-24961008DD84}" type="parTrans" cxnId="{334216A5-1F60-4CC2-8BA9-32B889206A08}">
      <dgm:prSet/>
      <dgm:spPr/>
      <dgm:t>
        <a:bodyPr/>
        <a:lstStyle/>
        <a:p>
          <a:endParaRPr lang="en-US"/>
        </a:p>
      </dgm:t>
    </dgm:pt>
    <dgm:pt modelId="{AF0A82D9-E88E-474E-9D91-AB10F539F481}" type="sibTrans" cxnId="{334216A5-1F60-4CC2-8BA9-32B889206A08}">
      <dgm:prSet/>
      <dgm:spPr/>
      <dgm:t>
        <a:bodyPr/>
        <a:lstStyle/>
        <a:p>
          <a:endParaRPr lang="en-US"/>
        </a:p>
      </dgm:t>
    </dgm:pt>
    <dgm:pt modelId="{FBC7E094-024D-4AB6-A218-6BD3C0079580}">
      <dgm:prSet/>
      <dgm:spPr/>
      <dgm:t>
        <a:bodyPr/>
        <a:lstStyle/>
        <a:p>
          <a:pPr>
            <a:defRPr cap="all"/>
          </a:pPr>
          <a:r>
            <a:rPr lang="en-US" b="0" i="0"/>
            <a:t>Shows workflow of the project activities </a:t>
          </a:r>
          <a:endParaRPr lang="en-US"/>
        </a:p>
      </dgm:t>
    </dgm:pt>
    <dgm:pt modelId="{EE43222E-B2B0-4DD1-B86C-F8C3FDAE40E4}" type="parTrans" cxnId="{7872CDB8-30DC-451C-AB90-B7B46F806C09}">
      <dgm:prSet/>
      <dgm:spPr/>
      <dgm:t>
        <a:bodyPr/>
        <a:lstStyle/>
        <a:p>
          <a:endParaRPr lang="en-US"/>
        </a:p>
      </dgm:t>
    </dgm:pt>
    <dgm:pt modelId="{BB68F3A9-00DF-45C5-8095-3F1E8D97BA19}" type="sibTrans" cxnId="{7872CDB8-30DC-451C-AB90-B7B46F806C09}">
      <dgm:prSet/>
      <dgm:spPr/>
      <dgm:t>
        <a:bodyPr/>
        <a:lstStyle/>
        <a:p>
          <a:endParaRPr lang="en-US"/>
        </a:p>
      </dgm:t>
    </dgm:pt>
    <dgm:pt modelId="{1187A9C0-7455-4F9E-9722-A944EA82B6B8}" type="pres">
      <dgm:prSet presAssocID="{8487CDAE-8C05-4CD4-A8ED-40A3A93990D9}" presName="root" presStyleCnt="0">
        <dgm:presLayoutVars>
          <dgm:dir/>
          <dgm:resizeHandles val="exact"/>
        </dgm:presLayoutVars>
      </dgm:prSet>
      <dgm:spPr/>
    </dgm:pt>
    <dgm:pt modelId="{A36A2F7C-714A-4D8A-A575-56153374BF1E}" type="pres">
      <dgm:prSet presAssocID="{EC2AF678-E835-4291-8478-87328EC7F51F}" presName="compNode" presStyleCnt="0"/>
      <dgm:spPr/>
    </dgm:pt>
    <dgm:pt modelId="{204A6B3B-505C-4ABA-9A40-3056D43D479B}" type="pres">
      <dgm:prSet presAssocID="{EC2AF678-E835-4291-8478-87328EC7F51F}" presName="iconBgRect" presStyleLbl="bgShp" presStyleIdx="0" presStyleCnt="4"/>
      <dgm:spPr/>
    </dgm:pt>
    <dgm:pt modelId="{695A30F8-BDC9-4B10-9D72-EA4BE09BA887}" type="pres">
      <dgm:prSet presAssocID="{EC2AF678-E835-4291-8478-87328EC7F5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36230AB-E187-4F0E-B89C-4914A5CE26F3}" type="pres">
      <dgm:prSet presAssocID="{EC2AF678-E835-4291-8478-87328EC7F51F}" presName="spaceRect" presStyleCnt="0"/>
      <dgm:spPr/>
    </dgm:pt>
    <dgm:pt modelId="{DF132E82-28D9-4AC1-9E11-AD0B8952A497}" type="pres">
      <dgm:prSet presAssocID="{EC2AF678-E835-4291-8478-87328EC7F51F}" presName="textRect" presStyleLbl="revTx" presStyleIdx="0" presStyleCnt="4">
        <dgm:presLayoutVars>
          <dgm:chMax val="1"/>
          <dgm:chPref val="1"/>
        </dgm:presLayoutVars>
      </dgm:prSet>
      <dgm:spPr/>
    </dgm:pt>
    <dgm:pt modelId="{4201004E-24A1-4A92-BF0C-499C6EC318CE}" type="pres">
      <dgm:prSet presAssocID="{D42A69D7-FD67-447D-8FFA-F1770EEE4ACD}" presName="sibTrans" presStyleCnt="0"/>
      <dgm:spPr/>
    </dgm:pt>
    <dgm:pt modelId="{F5C668D2-CBD0-4F2B-91E1-5B010EFCD18E}" type="pres">
      <dgm:prSet presAssocID="{68B5B5CF-0A9E-47DD-B81D-49CC2892402E}" presName="compNode" presStyleCnt="0"/>
      <dgm:spPr/>
    </dgm:pt>
    <dgm:pt modelId="{C7F6177F-447B-47A4-A4FC-23DF7E11CB72}" type="pres">
      <dgm:prSet presAssocID="{68B5B5CF-0A9E-47DD-B81D-49CC2892402E}" presName="iconBgRect" presStyleLbl="bgShp" presStyleIdx="1" presStyleCnt="4"/>
      <dgm:spPr/>
    </dgm:pt>
    <dgm:pt modelId="{E8585304-6C3E-4763-B90B-CE3A434DCD36}" type="pres">
      <dgm:prSet presAssocID="{68B5B5CF-0A9E-47DD-B81D-49CC289240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6E5C67B-CFB9-45C5-8ED0-81D1BE589B82}" type="pres">
      <dgm:prSet presAssocID="{68B5B5CF-0A9E-47DD-B81D-49CC2892402E}" presName="spaceRect" presStyleCnt="0"/>
      <dgm:spPr/>
    </dgm:pt>
    <dgm:pt modelId="{02C7708C-5F1A-468F-A570-2F5A45F8794C}" type="pres">
      <dgm:prSet presAssocID="{68B5B5CF-0A9E-47DD-B81D-49CC2892402E}" presName="textRect" presStyleLbl="revTx" presStyleIdx="1" presStyleCnt="4">
        <dgm:presLayoutVars>
          <dgm:chMax val="1"/>
          <dgm:chPref val="1"/>
        </dgm:presLayoutVars>
      </dgm:prSet>
      <dgm:spPr/>
    </dgm:pt>
    <dgm:pt modelId="{7C3EFCD6-6A56-481E-AC1D-37AC499E176E}" type="pres">
      <dgm:prSet presAssocID="{8557762B-54E8-40DE-9EF7-8D32EB1F7CB6}" presName="sibTrans" presStyleCnt="0"/>
      <dgm:spPr/>
    </dgm:pt>
    <dgm:pt modelId="{E11E1873-4341-47BA-8E8D-7F073FB1611E}" type="pres">
      <dgm:prSet presAssocID="{6053D338-6814-43B7-8E84-F9F24C651D16}" presName="compNode" presStyleCnt="0"/>
      <dgm:spPr/>
    </dgm:pt>
    <dgm:pt modelId="{16115013-3BA7-4561-AA09-9D54B32D1AB1}" type="pres">
      <dgm:prSet presAssocID="{6053D338-6814-43B7-8E84-F9F24C651D16}" presName="iconBgRect" presStyleLbl="bgShp" presStyleIdx="2" presStyleCnt="4"/>
      <dgm:spPr/>
    </dgm:pt>
    <dgm:pt modelId="{0524631E-6291-4232-A85F-EC54E90B53D1}" type="pres">
      <dgm:prSet presAssocID="{6053D338-6814-43B7-8E84-F9F24C651D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"/>
        </a:ext>
      </dgm:extLst>
    </dgm:pt>
    <dgm:pt modelId="{197B6B6B-E695-408F-A2EE-1BF5F65A65F0}" type="pres">
      <dgm:prSet presAssocID="{6053D338-6814-43B7-8E84-F9F24C651D16}" presName="spaceRect" presStyleCnt="0"/>
      <dgm:spPr/>
    </dgm:pt>
    <dgm:pt modelId="{D9207EF7-02DA-42C2-9994-D9D6BD00AE36}" type="pres">
      <dgm:prSet presAssocID="{6053D338-6814-43B7-8E84-F9F24C651D16}" presName="textRect" presStyleLbl="revTx" presStyleIdx="2" presStyleCnt="4">
        <dgm:presLayoutVars>
          <dgm:chMax val="1"/>
          <dgm:chPref val="1"/>
        </dgm:presLayoutVars>
      </dgm:prSet>
      <dgm:spPr/>
    </dgm:pt>
    <dgm:pt modelId="{D507E921-AE8E-4BA4-A79E-C939D2200361}" type="pres">
      <dgm:prSet presAssocID="{AF0A82D9-E88E-474E-9D91-AB10F539F481}" presName="sibTrans" presStyleCnt="0"/>
      <dgm:spPr/>
    </dgm:pt>
    <dgm:pt modelId="{C9488FB1-D6B3-4B20-81D1-9FC01BE06133}" type="pres">
      <dgm:prSet presAssocID="{FBC7E094-024D-4AB6-A218-6BD3C0079580}" presName="compNode" presStyleCnt="0"/>
      <dgm:spPr/>
    </dgm:pt>
    <dgm:pt modelId="{6544D4B0-C5BE-4B99-A07A-5B28EECCDC9E}" type="pres">
      <dgm:prSet presAssocID="{FBC7E094-024D-4AB6-A218-6BD3C0079580}" presName="iconBgRect" presStyleLbl="bgShp" presStyleIdx="3" presStyleCnt="4"/>
      <dgm:spPr/>
    </dgm:pt>
    <dgm:pt modelId="{72DFD336-EBCE-4B6E-8FC0-5730865765DC}" type="pres">
      <dgm:prSet presAssocID="{FBC7E094-024D-4AB6-A218-6BD3C00795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14B7262-8D54-4E78-B616-3155E0FA9BCE}" type="pres">
      <dgm:prSet presAssocID="{FBC7E094-024D-4AB6-A218-6BD3C0079580}" presName="spaceRect" presStyleCnt="0"/>
      <dgm:spPr/>
    </dgm:pt>
    <dgm:pt modelId="{B70E55BC-A070-42C4-A665-531975F7EE46}" type="pres">
      <dgm:prSet presAssocID="{FBC7E094-024D-4AB6-A218-6BD3C007958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46EB1F-49B9-4958-B9EE-7552D6B789B6}" srcId="{8487CDAE-8C05-4CD4-A8ED-40A3A93990D9}" destId="{68B5B5CF-0A9E-47DD-B81D-49CC2892402E}" srcOrd="1" destOrd="0" parTransId="{D17D3FC1-8FB1-4BE5-AAB7-FC47BB04D708}" sibTransId="{8557762B-54E8-40DE-9EF7-8D32EB1F7CB6}"/>
    <dgm:cxn modelId="{6B4B2475-88C5-450E-A937-EBE1C48F2D58}" type="presOf" srcId="{FBC7E094-024D-4AB6-A218-6BD3C0079580}" destId="{B70E55BC-A070-42C4-A665-531975F7EE46}" srcOrd="0" destOrd="0" presId="urn:microsoft.com/office/officeart/2018/5/layout/IconCircleLabelList"/>
    <dgm:cxn modelId="{334216A5-1F60-4CC2-8BA9-32B889206A08}" srcId="{8487CDAE-8C05-4CD4-A8ED-40A3A93990D9}" destId="{6053D338-6814-43B7-8E84-F9F24C651D16}" srcOrd="2" destOrd="0" parTransId="{AB9ED952-E1A3-4388-B58C-24961008DD84}" sibTransId="{AF0A82D9-E88E-474E-9D91-AB10F539F481}"/>
    <dgm:cxn modelId="{534269AF-6567-4486-8F4D-D56D0DAC8084}" type="presOf" srcId="{EC2AF678-E835-4291-8478-87328EC7F51F}" destId="{DF132E82-28D9-4AC1-9E11-AD0B8952A497}" srcOrd="0" destOrd="0" presId="urn:microsoft.com/office/officeart/2018/5/layout/IconCircleLabelList"/>
    <dgm:cxn modelId="{7872CDB8-30DC-451C-AB90-B7B46F806C09}" srcId="{8487CDAE-8C05-4CD4-A8ED-40A3A93990D9}" destId="{FBC7E094-024D-4AB6-A218-6BD3C0079580}" srcOrd="3" destOrd="0" parTransId="{EE43222E-B2B0-4DD1-B86C-F8C3FDAE40E4}" sibTransId="{BB68F3A9-00DF-45C5-8095-3F1E8D97BA19}"/>
    <dgm:cxn modelId="{E41241C9-5BAC-4757-BD14-D4C48BF228A6}" type="presOf" srcId="{6053D338-6814-43B7-8E84-F9F24C651D16}" destId="{D9207EF7-02DA-42C2-9994-D9D6BD00AE36}" srcOrd="0" destOrd="0" presId="urn:microsoft.com/office/officeart/2018/5/layout/IconCircleLabelList"/>
    <dgm:cxn modelId="{E3C96CC9-B99B-40A0-ABD2-53AA471B19ED}" srcId="{8487CDAE-8C05-4CD4-A8ED-40A3A93990D9}" destId="{EC2AF678-E835-4291-8478-87328EC7F51F}" srcOrd="0" destOrd="0" parTransId="{72AA154D-7928-4484-9D16-4545B868D277}" sibTransId="{D42A69D7-FD67-447D-8FFA-F1770EEE4ACD}"/>
    <dgm:cxn modelId="{567F4CE5-F494-4303-8621-8B28317AD12F}" type="presOf" srcId="{8487CDAE-8C05-4CD4-A8ED-40A3A93990D9}" destId="{1187A9C0-7455-4F9E-9722-A944EA82B6B8}" srcOrd="0" destOrd="0" presId="urn:microsoft.com/office/officeart/2018/5/layout/IconCircleLabelList"/>
    <dgm:cxn modelId="{3C1B0EF9-487C-4D99-A48C-863746ACECE9}" type="presOf" srcId="{68B5B5CF-0A9E-47DD-B81D-49CC2892402E}" destId="{02C7708C-5F1A-468F-A570-2F5A45F8794C}" srcOrd="0" destOrd="0" presId="urn:microsoft.com/office/officeart/2018/5/layout/IconCircleLabelList"/>
    <dgm:cxn modelId="{14A03B45-2ECB-4C9F-A772-88A14FD3F835}" type="presParOf" srcId="{1187A9C0-7455-4F9E-9722-A944EA82B6B8}" destId="{A36A2F7C-714A-4D8A-A575-56153374BF1E}" srcOrd="0" destOrd="0" presId="urn:microsoft.com/office/officeart/2018/5/layout/IconCircleLabelList"/>
    <dgm:cxn modelId="{C4E8F1F6-64F3-4ADA-8A82-DA3E308389A2}" type="presParOf" srcId="{A36A2F7C-714A-4D8A-A575-56153374BF1E}" destId="{204A6B3B-505C-4ABA-9A40-3056D43D479B}" srcOrd="0" destOrd="0" presId="urn:microsoft.com/office/officeart/2018/5/layout/IconCircleLabelList"/>
    <dgm:cxn modelId="{434D9619-82B2-40BA-ABFC-8D8D1D04C689}" type="presParOf" srcId="{A36A2F7C-714A-4D8A-A575-56153374BF1E}" destId="{695A30F8-BDC9-4B10-9D72-EA4BE09BA887}" srcOrd="1" destOrd="0" presId="urn:microsoft.com/office/officeart/2018/5/layout/IconCircleLabelList"/>
    <dgm:cxn modelId="{6ECC724B-C441-49D6-B7C8-B74918FB9B05}" type="presParOf" srcId="{A36A2F7C-714A-4D8A-A575-56153374BF1E}" destId="{136230AB-E187-4F0E-B89C-4914A5CE26F3}" srcOrd="2" destOrd="0" presId="urn:microsoft.com/office/officeart/2018/5/layout/IconCircleLabelList"/>
    <dgm:cxn modelId="{95D378D0-541F-4F8A-A3C9-EDDEEEC2EEF8}" type="presParOf" srcId="{A36A2F7C-714A-4D8A-A575-56153374BF1E}" destId="{DF132E82-28D9-4AC1-9E11-AD0B8952A497}" srcOrd="3" destOrd="0" presId="urn:microsoft.com/office/officeart/2018/5/layout/IconCircleLabelList"/>
    <dgm:cxn modelId="{02B833C4-A578-475A-8EC9-68D9CDBE4763}" type="presParOf" srcId="{1187A9C0-7455-4F9E-9722-A944EA82B6B8}" destId="{4201004E-24A1-4A92-BF0C-499C6EC318CE}" srcOrd="1" destOrd="0" presId="urn:microsoft.com/office/officeart/2018/5/layout/IconCircleLabelList"/>
    <dgm:cxn modelId="{ABB10388-CD52-48EF-8603-BFEC157AAC44}" type="presParOf" srcId="{1187A9C0-7455-4F9E-9722-A944EA82B6B8}" destId="{F5C668D2-CBD0-4F2B-91E1-5B010EFCD18E}" srcOrd="2" destOrd="0" presId="urn:microsoft.com/office/officeart/2018/5/layout/IconCircleLabelList"/>
    <dgm:cxn modelId="{C93E2FAA-8893-479A-90C9-3885D656C2DC}" type="presParOf" srcId="{F5C668D2-CBD0-4F2B-91E1-5B010EFCD18E}" destId="{C7F6177F-447B-47A4-A4FC-23DF7E11CB72}" srcOrd="0" destOrd="0" presId="urn:microsoft.com/office/officeart/2018/5/layout/IconCircleLabelList"/>
    <dgm:cxn modelId="{A0DF93BD-F998-4B28-8419-6D46E8C9A566}" type="presParOf" srcId="{F5C668D2-CBD0-4F2B-91E1-5B010EFCD18E}" destId="{E8585304-6C3E-4763-B90B-CE3A434DCD36}" srcOrd="1" destOrd="0" presId="urn:microsoft.com/office/officeart/2018/5/layout/IconCircleLabelList"/>
    <dgm:cxn modelId="{0E1BA918-8156-42F5-912A-BEE65C2D1547}" type="presParOf" srcId="{F5C668D2-CBD0-4F2B-91E1-5B010EFCD18E}" destId="{76E5C67B-CFB9-45C5-8ED0-81D1BE589B82}" srcOrd="2" destOrd="0" presId="urn:microsoft.com/office/officeart/2018/5/layout/IconCircleLabelList"/>
    <dgm:cxn modelId="{51439B8F-8F50-43E5-A873-3A634D25C095}" type="presParOf" srcId="{F5C668D2-CBD0-4F2B-91E1-5B010EFCD18E}" destId="{02C7708C-5F1A-468F-A570-2F5A45F8794C}" srcOrd="3" destOrd="0" presId="urn:microsoft.com/office/officeart/2018/5/layout/IconCircleLabelList"/>
    <dgm:cxn modelId="{257FB0DB-64C8-48A5-A1FD-3F118A1DCA82}" type="presParOf" srcId="{1187A9C0-7455-4F9E-9722-A944EA82B6B8}" destId="{7C3EFCD6-6A56-481E-AC1D-37AC499E176E}" srcOrd="3" destOrd="0" presId="urn:microsoft.com/office/officeart/2018/5/layout/IconCircleLabelList"/>
    <dgm:cxn modelId="{970652C4-90C2-46D7-8B13-BE3AFA20DC2E}" type="presParOf" srcId="{1187A9C0-7455-4F9E-9722-A944EA82B6B8}" destId="{E11E1873-4341-47BA-8E8D-7F073FB1611E}" srcOrd="4" destOrd="0" presId="urn:microsoft.com/office/officeart/2018/5/layout/IconCircleLabelList"/>
    <dgm:cxn modelId="{B01E6BCF-F837-47FA-91E8-8FF8A562C4E5}" type="presParOf" srcId="{E11E1873-4341-47BA-8E8D-7F073FB1611E}" destId="{16115013-3BA7-4561-AA09-9D54B32D1AB1}" srcOrd="0" destOrd="0" presId="urn:microsoft.com/office/officeart/2018/5/layout/IconCircleLabelList"/>
    <dgm:cxn modelId="{4A2A8CC9-9CFC-4553-B727-A6373F7AD899}" type="presParOf" srcId="{E11E1873-4341-47BA-8E8D-7F073FB1611E}" destId="{0524631E-6291-4232-A85F-EC54E90B53D1}" srcOrd="1" destOrd="0" presId="urn:microsoft.com/office/officeart/2018/5/layout/IconCircleLabelList"/>
    <dgm:cxn modelId="{BDDAD2CE-415C-402C-AE8F-5925AD5A1842}" type="presParOf" srcId="{E11E1873-4341-47BA-8E8D-7F073FB1611E}" destId="{197B6B6B-E695-408F-A2EE-1BF5F65A65F0}" srcOrd="2" destOrd="0" presId="urn:microsoft.com/office/officeart/2018/5/layout/IconCircleLabelList"/>
    <dgm:cxn modelId="{038B0C30-7543-4075-9032-8DF8734C579E}" type="presParOf" srcId="{E11E1873-4341-47BA-8E8D-7F073FB1611E}" destId="{D9207EF7-02DA-42C2-9994-D9D6BD00AE36}" srcOrd="3" destOrd="0" presId="urn:microsoft.com/office/officeart/2018/5/layout/IconCircleLabelList"/>
    <dgm:cxn modelId="{D95504DE-F19B-44FC-A17E-8B616AAFBC17}" type="presParOf" srcId="{1187A9C0-7455-4F9E-9722-A944EA82B6B8}" destId="{D507E921-AE8E-4BA4-A79E-C939D2200361}" srcOrd="5" destOrd="0" presId="urn:microsoft.com/office/officeart/2018/5/layout/IconCircleLabelList"/>
    <dgm:cxn modelId="{F6674426-54F1-41A0-A3E6-5469B514A8E2}" type="presParOf" srcId="{1187A9C0-7455-4F9E-9722-A944EA82B6B8}" destId="{C9488FB1-D6B3-4B20-81D1-9FC01BE06133}" srcOrd="6" destOrd="0" presId="urn:microsoft.com/office/officeart/2018/5/layout/IconCircleLabelList"/>
    <dgm:cxn modelId="{F7C365F4-8C37-4E61-99E1-C33B2AFB13A2}" type="presParOf" srcId="{C9488FB1-D6B3-4B20-81D1-9FC01BE06133}" destId="{6544D4B0-C5BE-4B99-A07A-5B28EECCDC9E}" srcOrd="0" destOrd="0" presId="urn:microsoft.com/office/officeart/2018/5/layout/IconCircleLabelList"/>
    <dgm:cxn modelId="{0E68BD2D-1C7F-45F8-BE0E-92AB15137AD4}" type="presParOf" srcId="{C9488FB1-D6B3-4B20-81D1-9FC01BE06133}" destId="{72DFD336-EBCE-4B6E-8FC0-5730865765DC}" srcOrd="1" destOrd="0" presId="urn:microsoft.com/office/officeart/2018/5/layout/IconCircleLabelList"/>
    <dgm:cxn modelId="{8979C1E1-1FEB-45D1-BD3E-04F981492DF4}" type="presParOf" srcId="{C9488FB1-D6B3-4B20-81D1-9FC01BE06133}" destId="{914B7262-8D54-4E78-B616-3155E0FA9BCE}" srcOrd="2" destOrd="0" presId="urn:microsoft.com/office/officeart/2018/5/layout/IconCircleLabelList"/>
    <dgm:cxn modelId="{789F1C04-2D69-4B48-9756-66C5C4020E83}" type="presParOf" srcId="{C9488FB1-D6B3-4B20-81D1-9FC01BE06133}" destId="{B70E55BC-A070-42C4-A665-531975F7EE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552891-C613-4E91-BA6E-68E1E907C99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52A633A-1EEC-478E-8891-053683BAD34B}">
      <dgm:prSet/>
      <dgm:spPr/>
      <dgm:t>
        <a:bodyPr/>
        <a:lstStyle/>
        <a:p>
          <a:pPr>
            <a:defRPr cap="all"/>
          </a:pPr>
          <a:r>
            <a:rPr lang="en-US" b="0" i="0"/>
            <a:t>Takes time and money to produce</a:t>
          </a:r>
          <a:endParaRPr lang="en-US"/>
        </a:p>
      </dgm:t>
    </dgm:pt>
    <dgm:pt modelId="{5B8A7D9D-F67B-4984-936A-86C6E4E7AD99}" type="parTrans" cxnId="{4E743051-6A69-4A7C-907F-F4D73F08D18B}">
      <dgm:prSet/>
      <dgm:spPr/>
      <dgm:t>
        <a:bodyPr/>
        <a:lstStyle/>
        <a:p>
          <a:endParaRPr lang="en-US"/>
        </a:p>
      </dgm:t>
    </dgm:pt>
    <dgm:pt modelId="{7001905B-A5C6-4595-B151-B0C349E05DF0}" type="sibTrans" cxnId="{4E743051-6A69-4A7C-907F-F4D73F08D18B}">
      <dgm:prSet/>
      <dgm:spPr/>
      <dgm:t>
        <a:bodyPr/>
        <a:lstStyle/>
        <a:p>
          <a:endParaRPr lang="en-US"/>
        </a:p>
      </dgm:t>
    </dgm:pt>
    <dgm:pt modelId="{35031E8A-3CD3-4AAC-961C-8F58DB95ECCC}">
      <dgm:prSet/>
      <dgm:spPr/>
      <dgm:t>
        <a:bodyPr/>
        <a:lstStyle/>
        <a:p>
          <a:pPr>
            <a:defRPr cap="all"/>
          </a:pPr>
          <a:r>
            <a:rPr lang="en-US" b="0" i="0"/>
            <a:t>People don’t see necessity of network diagrams </a:t>
          </a:r>
          <a:endParaRPr lang="en-US"/>
        </a:p>
      </dgm:t>
    </dgm:pt>
    <dgm:pt modelId="{8B941228-98EA-41F9-9BD9-EAF773F2AACC}" type="parTrans" cxnId="{415ABB55-4AED-47A5-848C-B50ED7A902E6}">
      <dgm:prSet/>
      <dgm:spPr/>
      <dgm:t>
        <a:bodyPr/>
        <a:lstStyle/>
        <a:p>
          <a:endParaRPr lang="en-US"/>
        </a:p>
      </dgm:t>
    </dgm:pt>
    <dgm:pt modelId="{C51F888C-B542-4870-BCB9-B691EAE01634}" type="sibTrans" cxnId="{415ABB55-4AED-47A5-848C-B50ED7A902E6}">
      <dgm:prSet/>
      <dgm:spPr/>
      <dgm:t>
        <a:bodyPr/>
        <a:lstStyle/>
        <a:p>
          <a:endParaRPr lang="en-US"/>
        </a:p>
      </dgm:t>
    </dgm:pt>
    <dgm:pt modelId="{E773C0ED-125C-406D-ACAA-CCF3D190B9AB}">
      <dgm:prSet/>
      <dgm:spPr/>
      <dgm:t>
        <a:bodyPr/>
        <a:lstStyle/>
        <a:p>
          <a:pPr>
            <a:defRPr cap="all"/>
          </a:pPr>
          <a:r>
            <a:rPr lang="en-US" b="0" i="0"/>
            <a:t>Complexity based on network</a:t>
          </a:r>
          <a:endParaRPr lang="en-US"/>
        </a:p>
      </dgm:t>
    </dgm:pt>
    <dgm:pt modelId="{E6FFADB6-9EDF-4DEA-9475-4BD3884E7244}" type="parTrans" cxnId="{B1490577-5C80-4AF0-B2DC-B1278D7CBDB3}">
      <dgm:prSet/>
      <dgm:spPr/>
      <dgm:t>
        <a:bodyPr/>
        <a:lstStyle/>
        <a:p>
          <a:endParaRPr lang="en-US"/>
        </a:p>
      </dgm:t>
    </dgm:pt>
    <dgm:pt modelId="{EB6C0704-4D9A-4937-9DDF-4A5263F90B3B}" type="sibTrans" cxnId="{B1490577-5C80-4AF0-B2DC-B1278D7CBDB3}">
      <dgm:prSet/>
      <dgm:spPr/>
      <dgm:t>
        <a:bodyPr/>
        <a:lstStyle/>
        <a:p>
          <a:endParaRPr lang="en-US"/>
        </a:p>
      </dgm:t>
    </dgm:pt>
    <dgm:pt modelId="{02513B71-C48E-443B-B750-4423B47E84A8}">
      <dgm:prSet/>
      <dgm:spPr/>
      <dgm:t>
        <a:bodyPr/>
        <a:lstStyle/>
        <a:p>
          <a:pPr>
            <a:defRPr cap="all"/>
          </a:pPr>
          <a:r>
            <a:rPr lang="en-US" b="0" i="0"/>
            <a:t>Static information doesn’t stay accurate for long </a:t>
          </a:r>
          <a:endParaRPr lang="en-US"/>
        </a:p>
      </dgm:t>
    </dgm:pt>
    <dgm:pt modelId="{B60B1629-DA71-49ED-90C1-2FCA51483B00}" type="parTrans" cxnId="{63144D8B-8015-4D41-9F76-3959DCFC66ED}">
      <dgm:prSet/>
      <dgm:spPr/>
      <dgm:t>
        <a:bodyPr/>
        <a:lstStyle/>
        <a:p>
          <a:endParaRPr lang="en-US"/>
        </a:p>
      </dgm:t>
    </dgm:pt>
    <dgm:pt modelId="{766BA48E-09B3-46C4-A510-79B951FEDD83}" type="sibTrans" cxnId="{63144D8B-8015-4D41-9F76-3959DCFC66ED}">
      <dgm:prSet/>
      <dgm:spPr/>
      <dgm:t>
        <a:bodyPr/>
        <a:lstStyle/>
        <a:p>
          <a:endParaRPr lang="en-US"/>
        </a:p>
      </dgm:t>
    </dgm:pt>
    <dgm:pt modelId="{B9EDEB94-37AF-46F4-B086-01AB641A1D50}" type="pres">
      <dgm:prSet presAssocID="{8E552891-C613-4E91-BA6E-68E1E907C999}" presName="root" presStyleCnt="0">
        <dgm:presLayoutVars>
          <dgm:dir/>
          <dgm:resizeHandles val="exact"/>
        </dgm:presLayoutVars>
      </dgm:prSet>
      <dgm:spPr/>
    </dgm:pt>
    <dgm:pt modelId="{285A3D69-FA36-4D8F-AF36-22129B419AE6}" type="pres">
      <dgm:prSet presAssocID="{852A633A-1EEC-478E-8891-053683BAD34B}" presName="compNode" presStyleCnt="0"/>
      <dgm:spPr/>
    </dgm:pt>
    <dgm:pt modelId="{556EC7EB-A681-4EF2-8FDF-68A3ED4EF484}" type="pres">
      <dgm:prSet presAssocID="{852A633A-1EEC-478E-8891-053683BAD34B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BFB6D74-EF24-4D2C-96C1-079FE0E0F425}" type="pres">
      <dgm:prSet presAssocID="{852A633A-1EEC-478E-8891-053683BAD3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016FCC4-BC6B-4A41-962D-A9F1091C396C}" type="pres">
      <dgm:prSet presAssocID="{852A633A-1EEC-478E-8891-053683BAD34B}" presName="spaceRect" presStyleCnt="0"/>
      <dgm:spPr/>
    </dgm:pt>
    <dgm:pt modelId="{F4DB6492-D355-4CA5-ADB5-7EB9FD68381A}" type="pres">
      <dgm:prSet presAssocID="{852A633A-1EEC-478E-8891-053683BAD34B}" presName="textRect" presStyleLbl="revTx" presStyleIdx="0" presStyleCnt="4">
        <dgm:presLayoutVars>
          <dgm:chMax val="1"/>
          <dgm:chPref val="1"/>
        </dgm:presLayoutVars>
      </dgm:prSet>
      <dgm:spPr/>
    </dgm:pt>
    <dgm:pt modelId="{A90F745B-F5E9-47F9-90E3-3BEAE55B170A}" type="pres">
      <dgm:prSet presAssocID="{7001905B-A5C6-4595-B151-B0C349E05DF0}" presName="sibTrans" presStyleCnt="0"/>
      <dgm:spPr/>
    </dgm:pt>
    <dgm:pt modelId="{1FEBBC8D-1094-42F7-8497-08A4D55F5BF7}" type="pres">
      <dgm:prSet presAssocID="{35031E8A-3CD3-4AAC-961C-8F58DB95ECCC}" presName="compNode" presStyleCnt="0"/>
      <dgm:spPr/>
    </dgm:pt>
    <dgm:pt modelId="{F9D1F84A-ABEA-4D59-99C9-A4B36CC31ADE}" type="pres">
      <dgm:prSet presAssocID="{35031E8A-3CD3-4AAC-961C-8F58DB95ECC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7F20FD6-9E19-44C9-B3FE-DC3D36936D95}" type="pres">
      <dgm:prSet presAssocID="{35031E8A-3CD3-4AAC-961C-8F58DB95EC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43E40F5-4854-4FDB-8DE2-B4CCB515F4BF}" type="pres">
      <dgm:prSet presAssocID="{35031E8A-3CD3-4AAC-961C-8F58DB95ECCC}" presName="spaceRect" presStyleCnt="0"/>
      <dgm:spPr/>
    </dgm:pt>
    <dgm:pt modelId="{5AD97F58-AD4D-48ED-A639-402D5E573F29}" type="pres">
      <dgm:prSet presAssocID="{35031E8A-3CD3-4AAC-961C-8F58DB95ECCC}" presName="textRect" presStyleLbl="revTx" presStyleIdx="1" presStyleCnt="4">
        <dgm:presLayoutVars>
          <dgm:chMax val="1"/>
          <dgm:chPref val="1"/>
        </dgm:presLayoutVars>
      </dgm:prSet>
      <dgm:spPr/>
    </dgm:pt>
    <dgm:pt modelId="{4027CFE1-1630-42C6-8C51-088A26194C47}" type="pres">
      <dgm:prSet presAssocID="{C51F888C-B542-4870-BCB9-B691EAE01634}" presName="sibTrans" presStyleCnt="0"/>
      <dgm:spPr/>
    </dgm:pt>
    <dgm:pt modelId="{74F6830B-5324-4F2A-B41D-EF61CB462E15}" type="pres">
      <dgm:prSet presAssocID="{E773C0ED-125C-406D-ACAA-CCF3D190B9AB}" presName="compNode" presStyleCnt="0"/>
      <dgm:spPr/>
    </dgm:pt>
    <dgm:pt modelId="{6679F4FD-F519-416C-9226-512B9A54A5C9}" type="pres">
      <dgm:prSet presAssocID="{E773C0ED-125C-406D-ACAA-CCF3D190B9A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49FF41C-E378-487F-8200-2575BCC78102}" type="pres">
      <dgm:prSet presAssocID="{E773C0ED-125C-406D-ACAA-CCF3D190B9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764E9B60-5541-49B6-9FF4-EE02AC402E0D}" type="pres">
      <dgm:prSet presAssocID="{E773C0ED-125C-406D-ACAA-CCF3D190B9AB}" presName="spaceRect" presStyleCnt="0"/>
      <dgm:spPr/>
    </dgm:pt>
    <dgm:pt modelId="{34C1160A-C705-4B0F-9B7D-2F76096F7802}" type="pres">
      <dgm:prSet presAssocID="{E773C0ED-125C-406D-ACAA-CCF3D190B9AB}" presName="textRect" presStyleLbl="revTx" presStyleIdx="2" presStyleCnt="4">
        <dgm:presLayoutVars>
          <dgm:chMax val="1"/>
          <dgm:chPref val="1"/>
        </dgm:presLayoutVars>
      </dgm:prSet>
      <dgm:spPr/>
    </dgm:pt>
    <dgm:pt modelId="{89C9B794-04D9-474C-A2FE-9EE55802D731}" type="pres">
      <dgm:prSet presAssocID="{EB6C0704-4D9A-4937-9DDF-4A5263F90B3B}" presName="sibTrans" presStyleCnt="0"/>
      <dgm:spPr/>
    </dgm:pt>
    <dgm:pt modelId="{E0D1DAE7-ABB2-4DDA-8B5A-72D8F91C01E4}" type="pres">
      <dgm:prSet presAssocID="{02513B71-C48E-443B-B750-4423B47E84A8}" presName="compNode" presStyleCnt="0"/>
      <dgm:spPr/>
    </dgm:pt>
    <dgm:pt modelId="{13A5AF30-F7B0-4D11-84B1-81467E81870D}" type="pres">
      <dgm:prSet presAssocID="{02513B71-C48E-443B-B750-4423B47E84A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9AE2C87-43F7-499A-9D30-4DBCC426F438}" type="pres">
      <dgm:prSet presAssocID="{02513B71-C48E-443B-B750-4423B47E84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B5D1566-B3FE-4607-9884-D52BD3B8E5E6}" type="pres">
      <dgm:prSet presAssocID="{02513B71-C48E-443B-B750-4423B47E84A8}" presName="spaceRect" presStyleCnt="0"/>
      <dgm:spPr/>
    </dgm:pt>
    <dgm:pt modelId="{D5716891-1CBA-406B-99C6-772071262D1C}" type="pres">
      <dgm:prSet presAssocID="{02513B71-C48E-443B-B750-4423B47E84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C8B3201-6A49-4E5A-B0A0-C27A5D3E4787}" type="presOf" srcId="{E773C0ED-125C-406D-ACAA-CCF3D190B9AB}" destId="{34C1160A-C705-4B0F-9B7D-2F76096F7802}" srcOrd="0" destOrd="0" presId="urn:microsoft.com/office/officeart/2018/5/layout/IconLeafLabelList"/>
    <dgm:cxn modelId="{DE602F0A-EE03-4FA2-8461-FF68F0488722}" type="presOf" srcId="{35031E8A-3CD3-4AAC-961C-8F58DB95ECCC}" destId="{5AD97F58-AD4D-48ED-A639-402D5E573F29}" srcOrd="0" destOrd="0" presId="urn:microsoft.com/office/officeart/2018/5/layout/IconLeafLabelList"/>
    <dgm:cxn modelId="{FA839027-713C-46FD-87CA-0969E16AB5AE}" type="presOf" srcId="{852A633A-1EEC-478E-8891-053683BAD34B}" destId="{F4DB6492-D355-4CA5-ADB5-7EB9FD68381A}" srcOrd="0" destOrd="0" presId="urn:microsoft.com/office/officeart/2018/5/layout/IconLeafLabelList"/>
    <dgm:cxn modelId="{3F4DA142-9314-4159-AF03-DC390C3D013F}" type="presOf" srcId="{8E552891-C613-4E91-BA6E-68E1E907C999}" destId="{B9EDEB94-37AF-46F4-B086-01AB641A1D50}" srcOrd="0" destOrd="0" presId="urn:microsoft.com/office/officeart/2018/5/layout/IconLeafLabelList"/>
    <dgm:cxn modelId="{4E743051-6A69-4A7C-907F-F4D73F08D18B}" srcId="{8E552891-C613-4E91-BA6E-68E1E907C999}" destId="{852A633A-1EEC-478E-8891-053683BAD34B}" srcOrd="0" destOrd="0" parTransId="{5B8A7D9D-F67B-4984-936A-86C6E4E7AD99}" sibTransId="{7001905B-A5C6-4595-B151-B0C349E05DF0}"/>
    <dgm:cxn modelId="{415ABB55-4AED-47A5-848C-B50ED7A902E6}" srcId="{8E552891-C613-4E91-BA6E-68E1E907C999}" destId="{35031E8A-3CD3-4AAC-961C-8F58DB95ECCC}" srcOrd="1" destOrd="0" parTransId="{8B941228-98EA-41F9-9BD9-EAF773F2AACC}" sibTransId="{C51F888C-B542-4870-BCB9-B691EAE01634}"/>
    <dgm:cxn modelId="{B1490577-5C80-4AF0-B2DC-B1278D7CBDB3}" srcId="{8E552891-C613-4E91-BA6E-68E1E907C999}" destId="{E773C0ED-125C-406D-ACAA-CCF3D190B9AB}" srcOrd="2" destOrd="0" parTransId="{E6FFADB6-9EDF-4DEA-9475-4BD3884E7244}" sibTransId="{EB6C0704-4D9A-4937-9DDF-4A5263F90B3B}"/>
    <dgm:cxn modelId="{63144D8B-8015-4D41-9F76-3959DCFC66ED}" srcId="{8E552891-C613-4E91-BA6E-68E1E907C999}" destId="{02513B71-C48E-443B-B750-4423B47E84A8}" srcOrd="3" destOrd="0" parTransId="{B60B1629-DA71-49ED-90C1-2FCA51483B00}" sibTransId="{766BA48E-09B3-46C4-A510-79B951FEDD83}"/>
    <dgm:cxn modelId="{D112F4A8-7E70-4060-BB1C-A89085EB2358}" type="presOf" srcId="{02513B71-C48E-443B-B750-4423B47E84A8}" destId="{D5716891-1CBA-406B-99C6-772071262D1C}" srcOrd="0" destOrd="0" presId="urn:microsoft.com/office/officeart/2018/5/layout/IconLeafLabelList"/>
    <dgm:cxn modelId="{D18B2ED9-A8E8-46CC-92C7-CE6B353437DA}" type="presParOf" srcId="{B9EDEB94-37AF-46F4-B086-01AB641A1D50}" destId="{285A3D69-FA36-4D8F-AF36-22129B419AE6}" srcOrd="0" destOrd="0" presId="urn:microsoft.com/office/officeart/2018/5/layout/IconLeafLabelList"/>
    <dgm:cxn modelId="{F58FBA5B-ED00-49FF-8798-AC67BF0499FE}" type="presParOf" srcId="{285A3D69-FA36-4D8F-AF36-22129B419AE6}" destId="{556EC7EB-A681-4EF2-8FDF-68A3ED4EF484}" srcOrd="0" destOrd="0" presId="urn:microsoft.com/office/officeart/2018/5/layout/IconLeafLabelList"/>
    <dgm:cxn modelId="{CBEAD3F1-CA78-43A6-B4F9-967CB436290D}" type="presParOf" srcId="{285A3D69-FA36-4D8F-AF36-22129B419AE6}" destId="{9BFB6D74-EF24-4D2C-96C1-079FE0E0F425}" srcOrd="1" destOrd="0" presId="urn:microsoft.com/office/officeart/2018/5/layout/IconLeafLabelList"/>
    <dgm:cxn modelId="{F7B8DB0A-1B6A-43E2-A8A9-23F4BB76F5B2}" type="presParOf" srcId="{285A3D69-FA36-4D8F-AF36-22129B419AE6}" destId="{6016FCC4-BC6B-4A41-962D-A9F1091C396C}" srcOrd="2" destOrd="0" presId="urn:microsoft.com/office/officeart/2018/5/layout/IconLeafLabelList"/>
    <dgm:cxn modelId="{559C490C-F678-4ABD-B3B3-6F140C8389BA}" type="presParOf" srcId="{285A3D69-FA36-4D8F-AF36-22129B419AE6}" destId="{F4DB6492-D355-4CA5-ADB5-7EB9FD68381A}" srcOrd="3" destOrd="0" presId="urn:microsoft.com/office/officeart/2018/5/layout/IconLeafLabelList"/>
    <dgm:cxn modelId="{AF526167-E26E-4C04-911C-4C8AECEEC0C0}" type="presParOf" srcId="{B9EDEB94-37AF-46F4-B086-01AB641A1D50}" destId="{A90F745B-F5E9-47F9-90E3-3BEAE55B170A}" srcOrd="1" destOrd="0" presId="urn:microsoft.com/office/officeart/2018/5/layout/IconLeafLabelList"/>
    <dgm:cxn modelId="{987332D6-F6F8-45D3-97AD-309980FB5467}" type="presParOf" srcId="{B9EDEB94-37AF-46F4-B086-01AB641A1D50}" destId="{1FEBBC8D-1094-42F7-8497-08A4D55F5BF7}" srcOrd="2" destOrd="0" presId="urn:microsoft.com/office/officeart/2018/5/layout/IconLeafLabelList"/>
    <dgm:cxn modelId="{B35244FE-7C21-4FEA-8B5F-CC1828E0B272}" type="presParOf" srcId="{1FEBBC8D-1094-42F7-8497-08A4D55F5BF7}" destId="{F9D1F84A-ABEA-4D59-99C9-A4B36CC31ADE}" srcOrd="0" destOrd="0" presId="urn:microsoft.com/office/officeart/2018/5/layout/IconLeafLabelList"/>
    <dgm:cxn modelId="{FDB19759-0960-4E95-8487-67B8038B0532}" type="presParOf" srcId="{1FEBBC8D-1094-42F7-8497-08A4D55F5BF7}" destId="{67F20FD6-9E19-44C9-B3FE-DC3D36936D95}" srcOrd="1" destOrd="0" presId="urn:microsoft.com/office/officeart/2018/5/layout/IconLeafLabelList"/>
    <dgm:cxn modelId="{09D7864F-EDE1-4929-B063-C8416CC32D8B}" type="presParOf" srcId="{1FEBBC8D-1094-42F7-8497-08A4D55F5BF7}" destId="{743E40F5-4854-4FDB-8DE2-B4CCB515F4BF}" srcOrd="2" destOrd="0" presId="urn:microsoft.com/office/officeart/2018/5/layout/IconLeafLabelList"/>
    <dgm:cxn modelId="{9B8CB366-3D12-49AD-8E57-0960453E6DB7}" type="presParOf" srcId="{1FEBBC8D-1094-42F7-8497-08A4D55F5BF7}" destId="{5AD97F58-AD4D-48ED-A639-402D5E573F29}" srcOrd="3" destOrd="0" presId="urn:microsoft.com/office/officeart/2018/5/layout/IconLeafLabelList"/>
    <dgm:cxn modelId="{143177A9-B010-4A15-AE46-EF47C1B0AD58}" type="presParOf" srcId="{B9EDEB94-37AF-46F4-B086-01AB641A1D50}" destId="{4027CFE1-1630-42C6-8C51-088A26194C47}" srcOrd="3" destOrd="0" presId="urn:microsoft.com/office/officeart/2018/5/layout/IconLeafLabelList"/>
    <dgm:cxn modelId="{B59C50FD-B5FB-4D67-91E9-4695456BCA92}" type="presParOf" srcId="{B9EDEB94-37AF-46F4-B086-01AB641A1D50}" destId="{74F6830B-5324-4F2A-B41D-EF61CB462E15}" srcOrd="4" destOrd="0" presId="urn:microsoft.com/office/officeart/2018/5/layout/IconLeafLabelList"/>
    <dgm:cxn modelId="{7E0B5322-6C0F-4B29-B0F6-B0580536483D}" type="presParOf" srcId="{74F6830B-5324-4F2A-B41D-EF61CB462E15}" destId="{6679F4FD-F519-416C-9226-512B9A54A5C9}" srcOrd="0" destOrd="0" presId="urn:microsoft.com/office/officeart/2018/5/layout/IconLeafLabelList"/>
    <dgm:cxn modelId="{D9B31381-616D-47D3-B7EB-A1729702BE5F}" type="presParOf" srcId="{74F6830B-5324-4F2A-B41D-EF61CB462E15}" destId="{D49FF41C-E378-487F-8200-2575BCC78102}" srcOrd="1" destOrd="0" presId="urn:microsoft.com/office/officeart/2018/5/layout/IconLeafLabelList"/>
    <dgm:cxn modelId="{9C39E4F2-C787-49E4-A892-75B657C9D7B8}" type="presParOf" srcId="{74F6830B-5324-4F2A-B41D-EF61CB462E15}" destId="{764E9B60-5541-49B6-9FF4-EE02AC402E0D}" srcOrd="2" destOrd="0" presId="urn:microsoft.com/office/officeart/2018/5/layout/IconLeafLabelList"/>
    <dgm:cxn modelId="{FCE23DB1-00F9-4A7E-8625-BBAA2F3B6125}" type="presParOf" srcId="{74F6830B-5324-4F2A-B41D-EF61CB462E15}" destId="{34C1160A-C705-4B0F-9B7D-2F76096F7802}" srcOrd="3" destOrd="0" presId="urn:microsoft.com/office/officeart/2018/5/layout/IconLeafLabelList"/>
    <dgm:cxn modelId="{226554B9-D253-4B0F-9A34-FEEE7458E73E}" type="presParOf" srcId="{B9EDEB94-37AF-46F4-B086-01AB641A1D50}" destId="{89C9B794-04D9-474C-A2FE-9EE55802D731}" srcOrd="5" destOrd="0" presId="urn:microsoft.com/office/officeart/2018/5/layout/IconLeafLabelList"/>
    <dgm:cxn modelId="{02FF5FEE-8B1D-4774-982C-85946165C9C2}" type="presParOf" srcId="{B9EDEB94-37AF-46F4-B086-01AB641A1D50}" destId="{E0D1DAE7-ABB2-4DDA-8B5A-72D8F91C01E4}" srcOrd="6" destOrd="0" presId="urn:microsoft.com/office/officeart/2018/5/layout/IconLeafLabelList"/>
    <dgm:cxn modelId="{EF1BF91A-3FBB-474A-A18D-A71C968C0990}" type="presParOf" srcId="{E0D1DAE7-ABB2-4DDA-8B5A-72D8F91C01E4}" destId="{13A5AF30-F7B0-4D11-84B1-81467E81870D}" srcOrd="0" destOrd="0" presId="urn:microsoft.com/office/officeart/2018/5/layout/IconLeafLabelList"/>
    <dgm:cxn modelId="{4BF63354-5A61-4F0C-9050-39DCE2EDEA5A}" type="presParOf" srcId="{E0D1DAE7-ABB2-4DDA-8B5A-72D8F91C01E4}" destId="{39AE2C87-43F7-499A-9D30-4DBCC426F438}" srcOrd="1" destOrd="0" presId="urn:microsoft.com/office/officeart/2018/5/layout/IconLeafLabelList"/>
    <dgm:cxn modelId="{7A17FB21-8605-45E9-9122-60395739A930}" type="presParOf" srcId="{E0D1DAE7-ABB2-4DDA-8B5A-72D8F91C01E4}" destId="{5B5D1566-B3FE-4607-9884-D52BD3B8E5E6}" srcOrd="2" destOrd="0" presId="urn:microsoft.com/office/officeart/2018/5/layout/IconLeafLabelList"/>
    <dgm:cxn modelId="{C2B08A73-EC01-4479-BE6C-951E1022D74A}" type="presParOf" srcId="{E0D1DAE7-ABB2-4DDA-8B5A-72D8F91C01E4}" destId="{D5716891-1CBA-406B-99C6-772071262D1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498942-E248-4AC5-A76E-4F71148ED001}">
      <dsp:nvSpPr>
        <dsp:cNvPr id="0" name=""/>
        <dsp:cNvSpPr/>
      </dsp:nvSpPr>
      <dsp:spPr>
        <a:xfrm>
          <a:off x="0" y="1897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44C16E-1374-4CA4-928D-B1AC9266AB6C}">
      <dsp:nvSpPr>
        <dsp:cNvPr id="0" name=""/>
        <dsp:cNvSpPr/>
      </dsp:nvSpPr>
      <dsp:spPr>
        <a:xfrm>
          <a:off x="290922" y="218286"/>
          <a:ext cx="528950" cy="5289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4CB26-E4CE-4271-B218-126A1E8CE697}">
      <dsp:nvSpPr>
        <dsp:cNvPr id="0" name=""/>
        <dsp:cNvSpPr/>
      </dsp:nvSpPr>
      <dsp:spPr>
        <a:xfrm>
          <a:off x="1110795" y="1897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 graphical representation of all the tasks, responsibilities and work-flow for a project. It often looks like a chart with a series of boxes and arrows. </a:t>
          </a:r>
          <a:endParaRPr lang="en-US" sz="1500" kern="1200"/>
        </a:p>
      </dsp:txBody>
      <dsp:txXfrm>
        <a:off x="1110795" y="1897"/>
        <a:ext cx="5385254" cy="961727"/>
      </dsp:txXfrm>
    </dsp:sp>
    <dsp:sp modelId="{65CD4AD4-A2B6-4B4B-8775-80252DB2D9CF}">
      <dsp:nvSpPr>
        <dsp:cNvPr id="0" name=""/>
        <dsp:cNvSpPr/>
      </dsp:nvSpPr>
      <dsp:spPr>
        <a:xfrm>
          <a:off x="0" y="1204056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BCF5F-283A-4E9D-9F46-AF079FB0CC03}">
      <dsp:nvSpPr>
        <dsp:cNvPr id="0" name=""/>
        <dsp:cNvSpPr/>
      </dsp:nvSpPr>
      <dsp:spPr>
        <a:xfrm>
          <a:off x="290922" y="1420445"/>
          <a:ext cx="528950" cy="5289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F2BD9-946E-490A-B52A-21232EFFC083}">
      <dsp:nvSpPr>
        <dsp:cNvPr id="0" name=""/>
        <dsp:cNvSpPr/>
      </dsp:nvSpPr>
      <dsp:spPr>
        <a:xfrm>
          <a:off x="1110795" y="1204056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Maps out the schedule and work-flow of a project and helps track progress through each stage.</a:t>
          </a:r>
          <a:endParaRPr lang="en-US" sz="1500" kern="1200"/>
        </a:p>
      </dsp:txBody>
      <dsp:txXfrm>
        <a:off x="1110795" y="1204056"/>
        <a:ext cx="5385254" cy="961727"/>
      </dsp:txXfrm>
    </dsp:sp>
    <dsp:sp modelId="{32D7D6B3-DDD5-4449-B2F3-4CBC12D92EA9}">
      <dsp:nvSpPr>
        <dsp:cNvPr id="0" name=""/>
        <dsp:cNvSpPr/>
      </dsp:nvSpPr>
      <dsp:spPr>
        <a:xfrm>
          <a:off x="0" y="240621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54BA2-8CC4-494B-A461-E2E019B14B50}">
      <dsp:nvSpPr>
        <dsp:cNvPr id="0" name=""/>
        <dsp:cNvSpPr/>
      </dsp:nvSpPr>
      <dsp:spPr>
        <a:xfrm>
          <a:off x="290922" y="2622604"/>
          <a:ext cx="528950" cy="5289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04D97-49AA-4598-874B-8C5DFC86F4A2}">
      <dsp:nvSpPr>
        <dsp:cNvPr id="0" name=""/>
        <dsp:cNvSpPr/>
      </dsp:nvSpPr>
      <dsp:spPr>
        <a:xfrm>
          <a:off x="1110795" y="240621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Encompasses every single action and outcome associated with project, illustrates scope of project.</a:t>
          </a:r>
          <a:endParaRPr lang="en-US" sz="1500" kern="1200"/>
        </a:p>
      </dsp:txBody>
      <dsp:txXfrm>
        <a:off x="1110795" y="2406215"/>
        <a:ext cx="5385254" cy="961727"/>
      </dsp:txXfrm>
    </dsp:sp>
    <dsp:sp modelId="{5B185EE2-14EA-4F66-A096-12F6C628B4B9}">
      <dsp:nvSpPr>
        <dsp:cNvPr id="0" name=""/>
        <dsp:cNvSpPr/>
      </dsp:nvSpPr>
      <dsp:spPr>
        <a:xfrm>
          <a:off x="0" y="3608375"/>
          <a:ext cx="6496050" cy="961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B420DF-77BC-48FD-BB5F-4FE75DF1A7E0}">
      <dsp:nvSpPr>
        <dsp:cNvPr id="0" name=""/>
        <dsp:cNvSpPr/>
      </dsp:nvSpPr>
      <dsp:spPr>
        <a:xfrm>
          <a:off x="290922" y="3824763"/>
          <a:ext cx="528950" cy="5289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8769A-7E4B-47D5-ACF6-E5283BF2FF68}">
      <dsp:nvSpPr>
        <dsp:cNvPr id="0" name=""/>
        <dsp:cNvSpPr/>
      </dsp:nvSpPr>
      <dsp:spPr>
        <a:xfrm>
          <a:off x="1110795" y="3608375"/>
          <a:ext cx="5385254" cy="96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783" tIns="101783" rIns="101783" bIns="10178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Techniques such as arrows can denote time depending on their length, arrow tail represents the start of an activity and the head represents the finish.</a:t>
          </a:r>
          <a:endParaRPr lang="en-US" sz="1500" kern="1200"/>
        </a:p>
      </dsp:txBody>
      <dsp:txXfrm>
        <a:off x="1110795" y="3608375"/>
        <a:ext cx="5385254" cy="961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A6B3B-505C-4ABA-9A40-3056D43D479B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A30F8-BDC9-4B10-9D72-EA4BE09BA887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32E82-28D9-4AC1-9E11-AD0B8952A497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Justify your time estimate </a:t>
          </a:r>
          <a:endParaRPr lang="en-US" sz="1700" kern="1200"/>
        </a:p>
      </dsp:txBody>
      <dsp:txXfrm>
        <a:off x="89042" y="2289522"/>
        <a:ext cx="2368460" cy="720000"/>
      </dsp:txXfrm>
    </dsp:sp>
    <dsp:sp modelId="{C7F6177F-447B-47A4-A4FC-23DF7E11CB72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85304-6C3E-4763-B90B-CE3A434DCD36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7708C-5F1A-468F-A570-2F5A45F8794C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Aid in planning/ organizing/ controlling</a:t>
          </a:r>
          <a:endParaRPr lang="en-US" sz="1700" kern="1200"/>
        </a:p>
      </dsp:txBody>
      <dsp:txXfrm>
        <a:off x="2871984" y="2289522"/>
        <a:ext cx="2368460" cy="720000"/>
      </dsp:txXfrm>
    </dsp:sp>
    <dsp:sp modelId="{16115013-3BA7-4561-AA09-9D54B32D1AB1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4631E-6291-4232-A85F-EC54E90B53D1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07EF7-02DA-42C2-9994-D9D6BD00AE36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Shows interdependency of activities</a:t>
          </a:r>
          <a:endParaRPr lang="en-US" sz="1700" kern="1200"/>
        </a:p>
      </dsp:txBody>
      <dsp:txXfrm>
        <a:off x="5654925" y="2289522"/>
        <a:ext cx="2368460" cy="720000"/>
      </dsp:txXfrm>
    </dsp:sp>
    <dsp:sp modelId="{6544D4B0-C5BE-4B99-A07A-5B28EECCDC9E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FD336-EBCE-4B6E-8FC0-5730865765DC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E55BC-A070-42C4-A665-531975F7EE46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Shows workflow of the project activities </a:t>
          </a:r>
          <a:endParaRPr lang="en-US" sz="1700" kern="1200"/>
        </a:p>
      </dsp:txBody>
      <dsp:txXfrm>
        <a:off x="8437866" y="2289522"/>
        <a:ext cx="236846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EC7EB-A681-4EF2-8FDF-68A3ED4EF484}">
      <dsp:nvSpPr>
        <dsp:cNvPr id="0" name=""/>
        <dsp:cNvSpPr/>
      </dsp:nvSpPr>
      <dsp:spPr>
        <a:xfrm>
          <a:off x="550892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B6D74-EF24-4D2C-96C1-079FE0E0F425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B6492-D355-4CA5-ADB5-7EB9FD68381A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Takes time and money to produce</a:t>
          </a:r>
          <a:endParaRPr lang="en-US" sz="1600" kern="1200"/>
        </a:p>
      </dsp:txBody>
      <dsp:txXfrm>
        <a:off x="89042" y="2289522"/>
        <a:ext cx="2368460" cy="720000"/>
      </dsp:txXfrm>
    </dsp:sp>
    <dsp:sp modelId="{F9D1F84A-ABEA-4D59-99C9-A4B36CC31ADE}">
      <dsp:nvSpPr>
        <dsp:cNvPr id="0" name=""/>
        <dsp:cNvSpPr/>
      </dsp:nvSpPr>
      <dsp:spPr>
        <a:xfrm>
          <a:off x="3333833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20FD6-9E19-44C9-B3FE-DC3D36936D95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97F58-AD4D-48ED-A639-402D5E573F29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People don’t see necessity of network diagrams </a:t>
          </a:r>
          <a:endParaRPr lang="en-US" sz="1600" kern="1200"/>
        </a:p>
      </dsp:txBody>
      <dsp:txXfrm>
        <a:off x="2871984" y="2289522"/>
        <a:ext cx="2368460" cy="720000"/>
      </dsp:txXfrm>
    </dsp:sp>
    <dsp:sp modelId="{6679F4FD-F519-416C-9226-512B9A54A5C9}">
      <dsp:nvSpPr>
        <dsp:cNvPr id="0" name=""/>
        <dsp:cNvSpPr/>
      </dsp:nvSpPr>
      <dsp:spPr>
        <a:xfrm>
          <a:off x="6116775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9FF41C-E378-487F-8200-2575BCC78102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C1160A-C705-4B0F-9B7D-2F76096F7802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Complexity based on network</a:t>
          </a:r>
          <a:endParaRPr lang="en-US" sz="1600" kern="1200"/>
        </a:p>
      </dsp:txBody>
      <dsp:txXfrm>
        <a:off x="5654925" y="2289522"/>
        <a:ext cx="2368460" cy="720000"/>
      </dsp:txXfrm>
    </dsp:sp>
    <dsp:sp modelId="{13A5AF30-F7B0-4D11-84B1-81467E81870D}">
      <dsp:nvSpPr>
        <dsp:cNvPr id="0" name=""/>
        <dsp:cNvSpPr/>
      </dsp:nvSpPr>
      <dsp:spPr>
        <a:xfrm>
          <a:off x="8899716" y="394754"/>
          <a:ext cx="1444760" cy="144476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AE2C87-43F7-499A-9D30-4DBCC426F438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16891-1CBA-406B-99C6-772071262D1C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0" i="0" kern="1200"/>
            <a:t>Static information doesn’t stay accurate for long </a:t>
          </a:r>
          <a:endParaRPr lang="en-US" sz="1600" kern="120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0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877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0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36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09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82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0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9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3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1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85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11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10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coo.com/blog/use-network-diagrams-project-management/" TargetMode="External"/><Relationship Id="rId2" Type="http://schemas.openxmlformats.org/officeDocument/2006/relationships/hyperlink" Target="https://www.projectmanager.com/gantt-char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antt.com/" TargetMode="External"/><Relationship Id="rId4" Type="http://schemas.openxmlformats.org/officeDocument/2006/relationships/hyperlink" Target="https://www.wrike.com/project-management-guide/faq/what-is-a-network-diagram-in-project-managemen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FFE67EA-597D-4519-BBCC-278428F66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GB">
                <a:solidFill>
                  <a:schemeClr val="tx2"/>
                </a:solidFill>
                <a:latin typeface="Abadi"/>
                <a:cs typeface="Calibri"/>
              </a:rPr>
              <a:t>Group 2:</a:t>
            </a:r>
            <a:endParaRPr lang="en-US">
              <a:solidFill>
                <a:schemeClr val="tx2"/>
              </a:solidFill>
              <a:latin typeface="Abadi"/>
            </a:endParaRPr>
          </a:p>
          <a:p>
            <a:pPr algn="r"/>
            <a:r>
              <a:rPr lang="en-GB">
                <a:solidFill>
                  <a:schemeClr val="tx2"/>
                </a:solidFill>
                <a:latin typeface="Abadi"/>
                <a:cs typeface="Calibri"/>
              </a:rPr>
              <a:t>Humza</a:t>
            </a:r>
          </a:p>
          <a:p>
            <a:pPr algn="r"/>
            <a:r>
              <a:rPr lang="en-GB">
                <a:solidFill>
                  <a:schemeClr val="tx2"/>
                </a:solidFill>
                <a:latin typeface="Abadi"/>
                <a:cs typeface="Calibri"/>
              </a:rPr>
              <a:t>Georgina</a:t>
            </a:r>
          </a:p>
          <a:p>
            <a:pPr algn="r"/>
            <a:r>
              <a:rPr lang="en-GB">
                <a:solidFill>
                  <a:schemeClr val="tx2"/>
                </a:solidFill>
                <a:latin typeface="Abadi"/>
                <a:cs typeface="Calibri"/>
              </a:rPr>
              <a:t>Ibrahim</a:t>
            </a:r>
          </a:p>
          <a:p>
            <a:pPr algn="r"/>
            <a:r>
              <a:rPr lang="en-GB">
                <a:solidFill>
                  <a:schemeClr val="tx2"/>
                </a:solidFill>
                <a:latin typeface="Abadi"/>
                <a:cs typeface="Calibri"/>
              </a:rPr>
              <a:t>John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AFA1E-F3BD-44DF-B6B7-D7FEEDC9D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603" y="3181727"/>
            <a:ext cx="6808362" cy="952919"/>
          </a:xfrm>
        </p:spPr>
        <p:txBody>
          <a:bodyPr anchor="ctr">
            <a:normAutofit/>
          </a:bodyPr>
          <a:lstStyle/>
          <a:p>
            <a:r>
              <a:rPr lang="en-GB" sz="3600">
                <a:ea typeface="+mj-lt"/>
                <a:cs typeface="+mj-lt"/>
              </a:rPr>
              <a:t>for the planning process</a:t>
            </a:r>
            <a:endParaRPr lang="en-US" sz="36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B661CA-F145-4E34-9DB4-977C80F5182C}"/>
              </a:ext>
            </a:extLst>
          </p:cNvPr>
          <p:cNvSpPr txBox="1">
            <a:spLocks/>
          </p:cNvSpPr>
          <p:nvPr/>
        </p:nvSpPr>
        <p:spPr>
          <a:xfrm>
            <a:off x="4806695" y="1419358"/>
            <a:ext cx="6808362" cy="2115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GB" sz="6100">
                <a:cs typeface="Calibri Light"/>
              </a:rPr>
              <a:t>Network diagrams</a:t>
            </a:r>
            <a:endParaRPr lang="en-GB" sz="6100"/>
          </a:p>
        </p:txBody>
      </p:sp>
    </p:spTree>
    <p:extLst>
      <p:ext uri="{BB962C8B-B14F-4D97-AF65-F5344CB8AC3E}">
        <p14:creationId xmlns:p14="http://schemas.microsoft.com/office/powerpoint/2010/main" val="111047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6E9E0-958C-4BFF-A173-568D1D5B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rgbClr val="FFFFFF"/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10B3-2229-4EFB-A133-EF5FE138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>
                <a:ea typeface="+mj-lt"/>
                <a:cs typeface="+mj-lt"/>
                <a:hlinkClick r:id="rId2"/>
              </a:rPr>
              <a:t>https://www.projectmanager.com/gantt-chart</a:t>
            </a:r>
          </a:p>
          <a:p>
            <a:r>
              <a:rPr lang="en-GB">
                <a:ea typeface="+mj-lt"/>
                <a:cs typeface="+mj-lt"/>
                <a:hlinkClick r:id="rId3"/>
              </a:rPr>
              <a:t>https://cacoo.com/blog/use-network-diagrams-project-management/</a:t>
            </a:r>
          </a:p>
          <a:p>
            <a:r>
              <a:rPr lang="en-GB">
                <a:ea typeface="+mj-lt"/>
                <a:cs typeface="+mj-lt"/>
                <a:hlinkClick r:id="rId4"/>
              </a:rPr>
              <a:t>https://www.wrike.com/project-management-guide/faq/what-is-a-network-diagram-in-project-management/</a:t>
            </a:r>
          </a:p>
          <a:p>
            <a:r>
              <a:rPr lang="en-GB">
                <a:ea typeface="+mj-lt"/>
                <a:cs typeface="+mj-lt"/>
                <a:hlinkClick r:id="rId5"/>
              </a:rPr>
              <a:t>https://www.gantt.com/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562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9AA5504-A0F2-43A2-A12D-869629180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1266958"/>
            <a:ext cx="6808362" cy="45284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7200"/>
              <a:t>Thank you for listening. </a:t>
            </a:r>
            <a:br>
              <a:rPr lang="en-US" sz="7200"/>
            </a:br>
            <a:r>
              <a:rPr lang="en-US" sz="7200"/>
              <a:t>Any questions</a:t>
            </a:r>
            <a:r>
              <a:rPr lang="en-US" sz="7200" b="0" i="0" kern="1200">
                <a:latin typeface="+mj-lt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746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C1EDA-2968-44A2-92DB-A70A9FA5D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F0F7-BCFE-4898-9891-748139B1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What is a network diagram?</a:t>
            </a:r>
            <a:endParaRPr lang="en-US"/>
          </a:p>
          <a:p>
            <a:pPr lvl="1" indent="0"/>
            <a:r>
              <a:rPr lang="en-GB"/>
              <a:t>Benefits</a:t>
            </a:r>
            <a:endParaRPr lang="en-US"/>
          </a:p>
          <a:p>
            <a:pPr lvl="1" indent="0"/>
            <a:r>
              <a:rPr lang="en-GB"/>
              <a:t>Drawbacks</a:t>
            </a:r>
            <a:endParaRPr lang="en-US"/>
          </a:p>
          <a:p>
            <a:pPr lvl="1" indent="0"/>
            <a:r>
              <a:rPr lang="en-GB"/>
              <a:t>Example</a:t>
            </a:r>
          </a:p>
          <a:p>
            <a:r>
              <a:rPr lang="en-GB"/>
              <a:t>What is a Gantt chart?</a:t>
            </a:r>
          </a:p>
          <a:p>
            <a:pPr lvl="1" indent="0"/>
            <a:r>
              <a:rPr lang="en-GB"/>
              <a:t>History</a:t>
            </a:r>
          </a:p>
          <a:p>
            <a:pPr lvl="1" indent="0"/>
            <a:r>
              <a:rPr lang="en-GB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88909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CF85E-BE67-474A-BC3D-608FCD972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What is a network diagram?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FFABA3D-1DA3-4A87-8304-D72D2A6A5E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260142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6206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29B5E-0F90-4306-A024-CE78642B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The benefits of using a network 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51AA35-3538-4F7E-8095-04928D78E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16519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349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EAB62-EF0E-4536-8B86-C81FAA95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The drawbacks of using network diagrams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A430BF1-255A-4E78-88FC-96885E4B69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44992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5473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02D0-F1C3-4817-9AAA-43BF29566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network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4945AA-3045-4CC4-9997-ADA7E96F27C4}"/>
              </a:ext>
            </a:extLst>
          </p:cNvPr>
          <p:cNvSpPr/>
          <p:nvPr/>
        </p:nvSpPr>
        <p:spPr>
          <a:xfrm>
            <a:off x="1081455" y="2742829"/>
            <a:ext cx="1934191" cy="513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Initial survey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F5898DB-9DC6-4F20-B6DB-A587BD8C20DF}"/>
              </a:ext>
            </a:extLst>
          </p:cNvPr>
          <p:cNvSpPr/>
          <p:nvPr/>
        </p:nvSpPr>
        <p:spPr>
          <a:xfrm>
            <a:off x="1081454" y="3759901"/>
            <a:ext cx="1934191" cy="493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Resourcing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36D0C8-E304-42AD-A2DA-EAD360068441}"/>
              </a:ext>
            </a:extLst>
          </p:cNvPr>
          <p:cNvSpPr/>
          <p:nvPr/>
        </p:nvSpPr>
        <p:spPr>
          <a:xfrm>
            <a:off x="1081454" y="4696412"/>
            <a:ext cx="1964413" cy="704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/>
              <a:t>CAD Allocation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AC4970E-B91E-4EDB-A539-6F517171DC60}"/>
              </a:ext>
            </a:extLst>
          </p:cNvPr>
          <p:cNvSpPr/>
          <p:nvPr/>
        </p:nvSpPr>
        <p:spPr>
          <a:xfrm>
            <a:off x="3176505" y="2874463"/>
            <a:ext cx="967096" cy="21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3C7503-50F8-4F35-A755-6CE7E4A86FB3}"/>
              </a:ext>
            </a:extLst>
          </p:cNvPr>
          <p:cNvSpPr/>
          <p:nvPr/>
        </p:nvSpPr>
        <p:spPr>
          <a:xfrm>
            <a:off x="1081454" y="2047998"/>
            <a:ext cx="1934191" cy="493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Client Spec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F5E7D4-A7D2-4441-89D0-64FEDD04A1B7}"/>
              </a:ext>
            </a:extLst>
          </p:cNvPr>
          <p:cNvSpPr/>
          <p:nvPr/>
        </p:nvSpPr>
        <p:spPr>
          <a:xfrm>
            <a:off x="4446141" y="2199048"/>
            <a:ext cx="1279387" cy="825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Return</a:t>
            </a:r>
          </a:p>
          <a:p>
            <a:pPr algn="ctr"/>
            <a:r>
              <a:rPr lang="en-US"/>
              <a:t>Brief 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664AFAD-99A1-4855-9A91-366DF6B7E651}"/>
              </a:ext>
            </a:extLst>
          </p:cNvPr>
          <p:cNvSpPr/>
          <p:nvPr/>
        </p:nvSpPr>
        <p:spPr>
          <a:xfrm>
            <a:off x="3176505" y="2199771"/>
            <a:ext cx="967096" cy="21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FE89C34-A612-4147-B386-393F24E19F40}"/>
              </a:ext>
            </a:extLst>
          </p:cNvPr>
          <p:cNvSpPr/>
          <p:nvPr/>
        </p:nvSpPr>
        <p:spPr>
          <a:xfrm>
            <a:off x="3176505" y="3891534"/>
            <a:ext cx="967096" cy="21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347301D-6138-4306-B757-87906E58AEC7}"/>
              </a:ext>
            </a:extLst>
          </p:cNvPr>
          <p:cNvSpPr/>
          <p:nvPr/>
        </p:nvSpPr>
        <p:spPr>
          <a:xfrm>
            <a:off x="3176505" y="4838115"/>
            <a:ext cx="3616534" cy="221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96711C5-BFA9-4A37-82C4-FDCB6DED32EB}"/>
              </a:ext>
            </a:extLst>
          </p:cNvPr>
          <p:cNvSpPr/>
          <p:nvPr/>
        </p:nvSpPr>
        <p:spPr>
          <a:xfrm>
            <a:off x="4194293" y="3367171"/>
            <a:ext cx="1531235" cy="12889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Kickoff Meeting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031C05-612D-402B-8CB4-121371BDAE20}"/>
              </a:ext>
            </a:extLst>
          </p:cNvPr>
          <p:cNvSpPr/>
          <p:nvPr/>
        </p:nvSpPr>
        <p:spPr>
          <a:xfrm>
            <a:off x="6823584" y="3367170"/>
            <a:ext cx="1783083" cy="18931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Drawings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BDA96DF-CF46-4D3A-8F29-38AEC84C137C}"/>
              </a:ext>
            </a:extLst>
          </p:cNvPr>
          <p:cNvSpPr/>
          <p:nvPr/>
        </p:nvSpPr>
        <p:spPr>
          <a:xfrm>
            <a:off x="5825945" y="3921743"/>
            <a:ext cx="967096" cy="21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254164-2BDC-441D-BBD4-E2CB8B6C0A40}"/>
              </a:ext>
            </a:extLst>
          </p:cNvPr>
          <p:cNvSpPr/>
          <p:nvPr/>
        </p:nvSpPr>
        <p:spPr>
          <a:xfrm>
            <a:off x="5977053" y="2411240"/>
            <a:ext cx="3163208" cy="251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E8C90E0-3EC7-4CBA-9462-132FAD9ED3DD}"/>
              </a:ext>
            </a:extLst>
          </p:cNvPr>
          <p:cNvSpPr/>
          <p:nvPr/>
        </p:nvSpPr>
        <p:spPr>
          <a:xfrm>
            <a:off x="9392431" y="2047998"/>
            <a:ext cx="1823377" cy="34137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INITIAL PROJECT QA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8FC7D14-5E8C-465A-8DAD-C7B75D1B7318}"/>
              </a:ext>
            </a:extLst>
          </p:cNvPr>
          <p:cNvSpPr/>
          <p:nvPr/>
        </p:nvSpPr>
        <p:spPr>
          <a:xfrm>
            <a:off x="8656713" y="3921743"/>
            <a:ext cx="543991" cy="211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750E-0979-4165-A7D0-D38929C3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/>
              <a:t>What is a Gantt Chart?</a:t>
            </a:r>
            <a:endParaRPr lang="en-US" sz="3200"/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8B08-8A2B-4748-9918-0BAA6545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GB"/>
          </a:p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186C3-A984-48E0-863F-55CF2AC1B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91" y="3105467"/>
            <a:ext cx="4329749" cy="2911474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 rtl="0">
              <a:buChar char="•"/>
            </a:pPr>
            <a:r>
              <a:rPr lang="en-GB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What the various activities are​</a:t>
            </a:r>
          </a:p>
          <a:p>
            <a:pPr lvl="0" rtl="0">
              <a:buChar char="•"/>
            </a:pPr>
            <a:r>
              <a:rPr lang="en-GB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When each activity begins and ends​</a:t>
            </a:r>
          </a:p>
          <a:p>
            <a:pPr lvl="0" rtl="0">
              <a:buChar char="•"/>
            </a:pPr>
            <a:r>
              <a:rPr lang="en-GB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How long each activity is scheduled to last​</a:t>
            </a:r>
          </a:p>
          <a:p>
            <a:pPr lvl="0" rtl="0">
              <a:buChar char="•"/>
            </a:pPr>
            <a:r>
              <a:rPr lang="en-GB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Where activities overlap, and by how much​</a:t>
            </a:r>
          </a:p>
          <a:p>
            <a:pPr lvl="0" rtl="0">
              <a:buChar char="•"/>
            </a:pPr>
            <a:r>
              <a:rPr lang="en-GB">
                <a:solidFill>
                  <a:srgbClr val="FFFFFF"/>
                </a:solidFill>
                <a:latin typeface="Century Gothic"/>
                <a:ea typeface="Arial"/>
                <a:cs typeface="Arial"/>
              </a:rPr>
              <a:t>The start and end date of the whole project</a:t>
            </a:r>
            <a:endParaRPr lang="en-GB"/>
          </a:p>
        </p:txBody>
      </p:sp>
      <p:pic>
        <p:nvPicPr>
          <p:cNvPr id="5" name="Picture 5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E4C0FE1-7E45-4B68-83DE-26B9E086A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75" y="3104081"/>
            <a:ext cx="7902575" cy="28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86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BEADD-1F4A-4967-8BCD-C11F45F1A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Gantt Chart History</a:t>
            </a:r>
          </a:p>
          <a:p>
            <a:endParaRPr lang="en-US" sz="42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30280-5AB0-40E8-81CD-D30D99589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181" y="2548281"/>
            <a:ext cx="5662356" cy="365868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Wingdings 3" charset="2"/>
              <a:buChar char=""/>
            </a:pPr>
            <a:r>
              <a:rPr lang="en-US"/>
              <a:t>Devised in mid 1890s by a Polish engineer, Karol Adamiecki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Developed by Henry Gantt, an American engineer and management consultant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Originally drawn by hand – had to be redrawn each time a project changed</a:t>
            </a:r>
          </a:p>
          <a:p>
            <a:pPr marL="285750" indent="-285750">
              <a:buFont typeface="Wingdings 3" charset="2"/>
              <a:buChar char=""/>
            </a:pPr>
            <a:r>
              <a:rPr lang="en-US"/>
              <a:t>Today, Gantt charts can be created, updated and printed easily</a:t>
            </a:r>
          </a:p>
          <a:p>
            <a:pPr marL="285750" indent="-285750">
              <a:buFont typeface="Wingdings 3" charset="2"/>
              <a:buChar char=""/>
            </a:pPr>
            <a:endParaRPr lang="en-US"/>
          </a:p>
        </p:txBody>
      </p:sp>
      <p:pic>
        <p:nvPicPr>
          <p:cNvPr id="5" name="Picture 5" descr="A close up of a map&#10;&#10;Description generated with high confidence">
            <a:extLst>
              <a:ext uri="{FF2B5EF4-FFF2-40B4-BE49-F238E27FC236}">
                <a16:creationId xmlns:a16="http://schemas.microsoft.com/office/drawing/2014/main" id="{2819FF71-C656-4698-85DC-48B0A17A3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36686" y="2548281"/>
            <a:ext cx="539539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80332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41D9A-E852-404B-BE96-0732AB22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GB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2A98-159D-4D97-80D8-66414F245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736" y="804671"/>
            <a:ext cx="7042867" cy="5248657"/>
          </a:xfrm>
        </p:spPr>
        <p:txBody>
          <a:bodyPr anchor="ctr">
            <a:normAutofit/>
          </a:bodyPr>
          <a:lstStyle/>
          <a:p>
            <a:r>
              <a:rPr lang="en-GB" dirty="0"/>
              <a:t>Network diagrams provide a visual representation of the project workflow</a:t>
            </a:r>
          </a:p>
          <a:p>
            <a:r>
              <a:rPr lang="en-GB" dirty="0"/>
              <a:t>With the addition of time duration of each task, used to identify critical paths.</a:t>
            </a:r>
          </a:p>
          <a:p>
            <a:r>
              <a:rPr lang="en-GB" dirty="0"/>
              <a:t>While easier to read than Gantt, network diagrams are less detailed.</a:t>
            </a:r>
          </a:p>
          <a:p>
            <a:r>
              <a:rPr lang="en-GB" dirty="0"/>
              <a:t>Gantt charts display activities in a time frame.</a:t>
            </a:r>
          </a:p>
          <a:p>
            <a:r>
              <a:rPr lang="en-GB" dirty="0"/>
              <a:t>Each activity has a start date, duration, and end date.</a:t>
            </a:r>
          </a:p>
          <a:p>
            <a:r>
              <a:rPr lang="en-GB" dirty="0"/>
              <a:t>Gantt allows readers to see how activities relate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4082861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for the planning process</vt:lpstr>
      <vt:lpstr>Objectives</vt:lpstr>
      <vt:lpstr>What is a network diagram?</vt:lpstr>
      <vt:lpstr>The benefits of using a network diagram</vt:lpstr>
      <vt:lpstr>The drawbacks of using network diagrams</vt:lpstr>
      <vt:lpstr>Example of a network diagram</vt:lpstr>
      <vt:lpstr>What is a Gantt Chart? </vt:lpstr>
      <vt:lpstr>Gantt Chart History </vt:lpstr>
      <vt:lpstr>Summary</vt:lpstr>
      <vt:lpstr>Sources</vt:lpstr>
      <vt:lpstr>Thank you for listening. 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diagrams for the planning process </dc:title>
  <dc:creator>humza malak</dc:creator>
  <cp:revision>5</cp:revision>
  <dcterms:created xsi:type="dcterms:W3CDTF">2020-06-18T08:29:55Z</dcterms:created>
  <dcterms:modified xsi:type="dcterms:W3CDTF">2020-06-18T13:23:10Z</dcterms:modified>
</cp:coreProperties>
</file>