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4" r:id="rId7"/>
    <p:sldId id="265" r:id="rId8"/>
    <p:sldId id="267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Byrne" initials="JB" lastIdx="2" clrIdx="0">
    <p:extLst>
      <p:ext uri="{19B8F6BF-5375-455C-9EA6-DF929625EA0E}">
        <p15:presenceInfo xmlns:p15="http://schemas.microsoft.com/office/powerpoint/2012/main" userId="Joh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9BC04-D073-4BC6-888A-1BE0A536AEE1}" v="119" dt="2020-07-06T14:29:35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1" autoAdjust="0"/>
  </p:normalViewPr>
  <p:slideViewPr>
    <p:cSldViewPr snapToGrid="0">
      <p:cViewPr varScale="1">
        <p:scale>
          <a:sx n="93" d="100"/>
          <a:sy n="9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yrne" userId="2bd5ebdf-74fb-4e4c-ad0a-8fdca894d1dc" providerId="ADAL" clId="{6289BC04-D073-4BC6-888A-1BE0A536AEE1}"/>
    <pc:docChg chg="undo redo custSel mod addSld delSld modSld sldOrd">
      <pc:chgData name="John Byrne" userId="2bd5ebdf-74fb-4e4c-ad0a-8fdca894d1dc" providerId="ADAL" clId="{6289BC04-D073-4BC6-888A-1BE0A536AEE1}" dt="2020-07-06T14:58:16.846" v="2710" actId="20577"/>
      <pc:docMkLst>
        <pc:docMk/>
      </pc:docMkLst>
      <pc:sldChg chg="modSp mod">
        <pc:chgData name="John Byrne" userId="2bd5ebdf-74fb-4e4c-ad0a-8fdca894d1dc" providerId="ADAL" clId="{6289BC04-D073-4BC6-888A-1BE0A536AEE1}" dt="2020-07-06T14:39:04.455" v="2653" actId="20577"/>
        <pc:sldMkLst>
          <pc:docMk/>
          <pc:sldMk cId="2424128516" sldId="256"/>
        </pc:sldMkLst>
        <pc:spChg chg="mod">
          <ac:chgData name="John Byrne" userId="2bd5ebdf-74fb-4e4c-ad0a-8fdca894d1dc" providerId="ADAL" clId="{6289BC04-D073-4BC6-888A-1BE0A536AEE1}" dt="2020-07-06T14:39:04.455" v="2653" actId="20577"/>
          <ac:spMkLst>
            <pc:docMk/>
            <pc:sldMk cId="2424128516" sldId="256"/>
            <ac:spMk id="2" creationId="{689938D9-706D-486E-91EA-91F6D669A906}"/>
          </ac:spMkLst>
        </pc:spChg>
      </pc:sldChg>
      <pc:sldChg chg="modNotesTx">
        <pc:chgData name="John Byrne" userId="2bd5ebdf-74fb-4e4c-ad0a-8fdca894d1dc" providerId="ADAL" clId="{6289BC04-D073-4BC6-888A-1BE0A536AEE1}" dt="2020-07-06T14:27:37.545" v="2488" actId="20577"/>
        <pc:sldMkLst>
          <pc:docMk/>
          <pc:sldMk cId="4015522481" sldId="258"/>
        </pc:sldMkLst>
      </pc:sldChg>
      <pc:sldChg chg="addSp delSp modSp mod">
        <pc:chgData name="John Byrne" userId="2bd5ebdf-74fb-4e4c-ad0a-8fdca894d1dc" providerId="ADAL" clId="{6289BC04-D073-4BC6-888A-1BE0A536AEE1}" dt="2020-07-06T14:29:35.873" v="2511" actId="20577"/>
        <pc:sldMkLst>
          <pc:docMk/>
          <pc:sldMk cId="3542708142" sldId="259"/>
        </pc:sldMkLst>
        <pc:spChg chg="mod">
          <ac:chgData name="John Byrne" userId="2bd5ebdf-74fb-4e4c-ad0a-8fdca894d1dc" providerId="ADAL" clId="{6289BC04-D073-4BC6-888A-1BE0A536AEE1}" dt="2020-07-06T14:04:41.779" v="1066" actId="26606"/>
          <ac:spMkLst>
            <pc:docMk/>
            <pc:sldMk cId="3542708142" sldId="259"/>
            <ac:spMk id="2" creationId="{E6D650FA-0EB5-4467-9166-F30DAB5A703B}"/>
          </ac:spMkLst>
        </pc:spChg>
        <pc:spChg chg="add del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9" creationId="{0EB72A9B-FD82-4F09-BF1E-D39311D3A0E3}"/>
          </ac:spMkLst>
        </pc:spChg>
        <pc:spChg chg="add del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11" creationId="{DD39B371-6E4E-4070-AB4E-4D788405A5A6}"/>
          </ac:spMkLst>
        </pc:spChg>
        <pc:spChg chg="add del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13" creationId="{B937DAED-8BFE-4563-BB45-B5E554D70A84}"/>
          </ac:spMkLst>
        </pc:spChg>
        <pc:spChg chg="add del">
          <ac:chgData name="John Byrne" userId="2bd5ebdf-74fb-4e4c-ad0a-8fdca894d1dc" providerId="ADAL" clId="{6289BC04-D073-4BC6-888A-1BE0A536AEE1}" dt="2020-07-06T14:04:41.779" v="1066" actId="26606"/>
          <ac:spMkLst>
            <pc:docMk/>
            <pc:sldMk cId="3542708142" sldId="259"/>
            <ac:spMk id="18" creationId="{09D6CD28-D147-4DC0-A5FF-335351C7D0C9}"/>
          </ac:spMkLst>
        </pc:spChg>
        <pc:spChg chg="add del">
          <ac:chgData name="John Byrne" userId="2bd5ebdf-74fb-4e4c-ad0a-8fdca894d1dc" providerId="ADAL" clId="{6289BC04-D073-4BC6-888A-1BE0A536AEE1}" dt="2020-07-06T14:04:41.779" v="1066" actId="26606"/>
          <ac:spMkLst>
            <pc:docMk/>
            <pc:sldMk cId="3542708142" sldId="259"/>
            <ac:spMk id="20" creationId="{47CDDF69-9963-4CB8-8441-2D6CA2C66673}"/>
          </ac:spMkLst>
        </pc:spChg>
        <pc:spChg chg="add del">
          <ac:chgData name="John Byrne" userId="2bd5ebdf-74fb-4e4c-ad0a-8fdca894d1dc" providerId="ADAL" clId="{6289BC04-D073-4BC6-888A-1BE0A536AEE1}" dt="2020-07-06T14:04:41.779" v="1066" actId="26606"/>
          <ac:spMkLst>
            <pc:docMk/>
            <pc:sldMk cId="3542708142" sldId="259"/>
            <ac:spMk id="22" creationId="{58B53A5F-63B3-4E86-93F7-275390D707F1}"/>
          </ac:spMkLst>
        </pc:spChg>
        <pc:spChg chg="add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24" creationId="{0EB72A9B-FD82-4F09-BF1E-D39311D3A0E3}"/>
          </ac:spMkLst>
        </pc:spChg>
        <pc:spChg chg="add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25" creationId="{DD39B371-6E4E-4070-AB4E-4D788405A5A6}"/>
          </ac:spMkLst>
        </pc:spChg>
        <pc:spChg chg="add">
          <ac:chgData name="John Byrne" userId="2bd5ebdf-74fb-4e4c-ad0a-8fdca894d1dc" providerId="ADAL" clId="{6289BC04-D073-4BC6-888A-1BE0A536AEE1}" dt="2020-07-06T14:04:41.800" v="1067" actId="26606"/>
          <ac:spMkLst>
            <pc:docMk/>
            <pc:sldMk cId="3542708142" sldId="259"/>
            <ac:spMk id="26" creationId="{B937DAED-8BFE-4563-BB45-B5E554D70A84}"/>
          </ac:spMkLst>
        </pc:spChg>
        <pc:graphicFrameChg chg="mod modGraphic">
          <ac:chgData name="John Byrne" userId="2bd5ebdf-74fb-4e4c-ad0a-8fdca894d1dc" providerId="ADAL" clId="{6289BC04-D073-4BC6-888A-1BE0A536AEE1}" dt="2020-07-06T14:29:35.873" v="2511" actId="20577"/>
          <ac:graphicFrameMkLst>
            <pc:docMk/>
            <pc:sldMk cId="3542708142" sldId="259"/>
            <ac:graphicFrameMk id="5" creationId="{4B75D1F6-6D4D-4C01-AC29-B7995E7A2198}"/>
          </ac:graphicFrameMkLst>
        </pc:graphicFrameChg>
      </pc:sldChg>
      <pc:sldChg chg="del">
        <pc:chgData name="John Byrne" userId="2bd5ebdf-74fb-4e4c-ad0a-8fdca894d1dc" providerId="ADAL" clId="{6289BC04-D073-4BC6-888A-1BE0A536AEE1}" dt="2020-07-06T14:57:36.080" v="2656" actId="47"/>
        <pc:sldMkLst>
          <pc:docMk/>
          <pc:sldMk cId="868140097" sldId="260"/>
        </pc:sldMkLst>
      </pc:sldChg>
      <pc:sldChg chg="modNotesTx">
        <pc:chgData name="John Byrne" userId="2bd5ebdf-74fb-4e4c-ad0a-8fdca894d1dc" providerId="ADAL" clId="{6289BC04-D073-4BC6-888A-1BE0A536AEE1}" dt="2020-07-06T14:31:32.190" v="2621" actId="313"/>
        <pc:sldMkLst>
          <pc:docMk/>
          <pc:sldMk cId="1179927200" sldId="261"/>
        </pc:sldMkLst>
      </pc:sldChg>
      <pc:sldChg chg="del">
        <pc:chgData name="John Byrne" userId="2bd5ebdf-74fb-4e4c-ad0a-8fdca894d1dc" providerId="ADAL" clId="{6289BC04-D073-4BC6-888A-1BE0A536AEE1}" dt="2020-07-06T14:57:35.365" v="2655" actId="47"/>
        <pc:sldMkLst>
          <pc:docMk/>
          <pc:sldMk cId="919599929" sldId="263"/>
        </pc:sldMkLst>
      </pc:sldChg>
      <pc:sldChg chg="addSp delSp modSp mod setBg">
        <pc:chgData name="John Byrne" userId="2bd5ebdf-74fb-4e4c-ad0a-8fdca894d1dc" providerId="ADAL" clId="{6289BC04-D073-4BC6-888A-1BE0A536AEE1}" dt="2020-07-06T14:00:02.637" v="583" actId="26606"/>
        <pc:sldMkLst>
          <pc:docMk/>
          <pc:sldMk cId="1032645650" sldId="265"/>
        </pc:sldMkLst>
        <pc:spChg chg="mod">
          <ac:chgData name="John Byrne" userId="2bd5ebdf-74fb-4e4c-ad0a-8fdca894d1dc" providerId="ADAL" clId="{6289BC04-D073-4BC6-888A-1BE0A536AEE1}" dt="2020-07-06T14:00:02.637" v="583" actId="26606"/>
          <ac:spMkLst>
            <pc:docMk/>
            <pc:sldMk cId="1032645650" sldId="265"/>
            <ac:spMk id="2" creationId="{081560F1-A786-4001-AA62-4279484496BB}"/>
          </ac:spMkLst>
        </pc:spChg>
        <pc:spChg chg="del mod">
          <ac:chgData name="John Byrne" userId="2bd5ebdf-74fb-4e4c-ad0a-8fdca894d1dc" providerId="ADAL" clId="{6289BC04-D073-4BC6-888A-1BE0A536AEE1}" dt="2020-07-06T14:00:02.637" v="583" actId="26606"/>
          <ac:spMkLst>
            <pc:docMk/>
            <pc:sldMk cId="1032645650" sldId="265"/>
            <ac:spMk id="3" creationId="{348A2926-34A1-4210-983E-46B49CACAA9D}"/>
          </ac:spMkLst>
        </pc:spChg>
        <pc:spChg chg="add">
          <ac:chgData name="John Byrne" userId="2bd5ebdf-74fb-4e4c-ad0a-8fdca894d1dc" providerId="ADAL" clId="{6289BC04-D073-4BC6-888A-1BE0A536AEE1}" dt="2020-07-06T14:00:02.637" v="583" actId="26606"/>
          <ac:spMkLst>
            <pc:docMk/>
            <pc:sldMk cId="1032645650" sldId="265"/>
            <ac:spMk id="9" creationId="{0EB72A9B-FD82-4F09-BF1E-D39311D3A0E3}"/>
          </ac:spMkLst>
        </pc:spChg>
        <pc:spChg chg="add">
          <ac:chgData name="John Byrne" userId="2bd5ebdf-74fb-4e4c-ad0a-8fdca894d1dc" providerId="ADAL" clId="{6289BC04-D073-4BC6-888A-1BE0A536AEE1}" dt="2020-07-06T14:00:02.637" v="583" actId="26606"/>
          <ac:spMkLst>
            <pc:docMk/>
            <pc:sldMk cId="1032645650" sldId="265"/>
            <ac:spMk id="11" creationId="{DD39B371-6E4E-4070-AB4E-4D788405A5A6}"/>
          </ac:spMkLst>
        </pc:spChg>
        <pc:spChg chg="add">
          <ac:chgData name="John Byrne" userId="2bd5ebdf-74fb-4e4c-ad0a-8fdca894d1dc" providerId="ADAL" clId="{6289BC04-D073-4BC6-888A-1BE0A536AEE1}" dt="2020-07-06T14:00:02.637" v="583" actId="26606"/>
          <ac:spMkLst>
            <pc:docMk/>
            <pc:sldMk cId="1032645650" sldId="265"/>
            <ac:spMk id="13" creationId="{B937DAED-8BFE-4563-BB45-B5E554D70A84}"/>
          </ac:spMkLst>
        </pc:spChg>
        <pc:graphicFrameChg chg="add">
          <ac:chgData name="John Byrne" userId="2bd5ebdf-74fb-4e4c-ad0a-8fdca894d1dc" providerId="ADAL" clId="{6289BC04-D073-4BC6-888A-1BE0A536AEE1}" dt="2020-07-06T14:00:02.637" v="583" actId="26606"/>
          <ac:graphicFrameMkLst>
            <pc:docMk/>
            <pc:sldMk cId="1032645650" sldId="265"/>
            <ac:graphicFrameMk id="5" creationId="{E19A9D26-EE4C-4B85-BC1B-31FCA7F9B400}"/>
          </ac:graphicFrameMkLst>
        </pc:graphicFrameChg>
      </pc:sldChg>
      <pc:sldChg chg="del">
        <pc:chgData name="John Byrne" userId="2bd5ebdf-74fb-4e4c-ad0a-8fdca894d1dc" providerId="ADAL" clId="{6289BC04-D073-4BC6-888A-1BE0A536AEE1}" dt="2020-07-06T14:57:34.611" v="2654" actId="47"/>
        <pc:sldMkLst>
          <pc:docMk/>
          <pc:sldMk cId="940210225" sldId="266"/>
        </pc:sldMkLst>
      </pc:sldChg>
      <pc:sldChg chg="modSp add mod ord">
        <pc:chgData name="John Byrne" userId="2bd5ebdf-74fb-4e4c-ad0a-8fdca894d1dc" providerId="ADAL" clId="{6289BC04-D073-4BC6-888A-1BE0A536AEE1}" dt="2020-07-06T14:58:16.846" v="2710" actId="20577"/>
        <pc:sldMkLst>
          <pc:docMk/>
          <pc:sldMk cId="86147702" sldId="267"/>
        </pc:sldMkLst>
        <pc:spChg chg="mod">
          <ac:chgData name="John Byrne" userId="2bd5ebdf-74fb-4e4c-ad0a-8fdca894d1dc" providerId="ADAL" clId="{6289BC04-D073-4BC6-888A-1BE0A536AEE1}" dt="2020-07-06T14:57:41.355" v="2660" actId="20577"/>
          <ac:spMkLst>
            <pc:docMk/>
            <pc:sldMk cId="86147702" sldId="267"/>
            <ac:spMk id="2" creationId="{F9BA481C-89AD-499F-9905-EF9B4D19D6DD}"/>
          </ac:spMkLst>
        </pc:spChg>
        <pc:spChg chg="mod">
          <ac:chgData name="John Byrne" userId="2bd5ebdf-74fb-4e4c-ad0a-8fdca894d1dc" providerId="ADAL" clId="{6289BC04-D073-4BC6-888A-1BE0A536AEE1}" dt="2020-07-06T14:58:16.846" v="2710" actId="20577"/>
          <ac:spMkLst>
            <pc:docMk/>
            <pc:sldMk cId="86147702" sldId="267"/>
            <ac:spMk id="8" creationId="{3588A2A2-E6C1-46EA-BC28-F03FC2EDB7BA}"/>
          </ac:spMkLst>
        </pc:spChg>
      </pc:sldChg>
      <pc:sldChg chg="delSp add del setBg delDesignElem">
        <pc:chgData name="John Byrne" userId="2bd5ebdf-74fb-4e4c-ad0a-8fdca894d1dc" providerId="ADAL" clId="{6289BC04-D073-4BC6-888A-1BE0A536AEE1}" dt="2020-07-06T14:00:15.749" v="586" actId="47"/>
        <pc:sldMkLst>
          <pc:docMk/>
          <pc:sldMk cId="1633732980" sldId="267"/>
        </pc:sldMkLst>
        <pc:spChg chg="del">
          <ac:chgData name="John Byrne" userId="2bd5ebdf-74fb-4e4c-ad0a-8fdca894d1dc" providerId="ADAL" clId="{6289BC04-D073-4BC6-888A-1BE0A536AEE1}" dt="2020-07-06T14:00:13.838" v="585"/>
          <ac:spMkLst>
            <pc:docMk/>
            <pc:sldMk cId="1633732980" sldId="267"/>
            <ac:spMk id="13" creationId="{9FC88856-5C40-4F5B-BCD7-CD624FFEBFB0}"/>
          </ac:spMkLst>
        </pc:spChg>
        <pc:spChg chg="del">
          <ac:chgData name="John Byrne" userId="2bd5ebdf-74fb-4e4c-ad0a-8fdca894d1dc" providerId="ADAL" clId="{6289BC04-D073-4BC6-888A-1BE0A536AEE1}" dt="2020-07-06T14:00:13.838" v="585"/>
          <ac:spMkLst>
            <pc:docMk/>
            <pc:sldMk cId="1633732980" sldId="267"/>
            <ac:spMk id="15" creationId="{CD64F326-929E-45E2-B54D-DC7E17207734}"/>
          </ac:spMkLst>
        </pc:spChg>
        <pc:spChg chg="del">
          <ac:chgData name="John Byrne" userId="2bd5ebdf-74fb-4e4c-ad0a-8fdca894d1dc" providerId="ADAL" clId="{6289BC04-D073-4BC6-888A-1BE0A536AEE1}" dt="2020-07-06T14:00:13.838" v="585"/>
          <ac:spMkLst>
            <pc:docMk/>
            <pc:sldMk cId="1633732980" sldId="267"/>
            <ac:spMk id="17" creationId="{7BFCDFD7-7B3B-4ED9-B533-34D0B37244F1}"/>
          </ac:spMkLst>
        </pc:spChg>
      </pc:sldChg>
      <pc:sldChg chg="new del">
        <pc:chgData name="John Byrne" userId="2bd5ebdf-74fb-4e4c-ad0a-8fdca894d1dc" providerId="ADAL" clId="{6289BC04-D073-4BC6-888A-1BE0A536AEE1}" dt="2020-07-06T14:01:04.767" v="718" actId="47"/>
        <pc:sldMkLst>
          <pc:docMk/>
          <pc:sldMk cId="1354875368" sldId="268"/>
        </pc:sldMkLst>
      </pc:sldChg>
      <pc:sldChg chg="addSp modSp new mod setBg">
        <pc:chgData name="John Byrne" userId="2bd5ebdf-74fb-4e4c-ad0a-8fdca894d1dc" providerId="ADAL" clId="{6289BC04-D073-4BC6-888A-1BE0A536AEE1}" dt="2020-07-06T14:07:29.781" v="1444" actId="113"/>
        <pc:sldMkLst>
          <pc:docMk/>
          <pc:sldMk cId="1591085359" sldId="268"/>
        </pc:sldMkLst>
        <pc:spChg chg="mod">
          <ac:chgData name="John Byrne" userId="2bd5ebdf-74fb-4e4c-ad0a-8fdca894d1dc" providerId="ADAL" clId="{6289BC04-D073-4BC6-888A-1BE0A536AEE1}" dt="2020-07-06T14:07:18.928" v="1440" actId="26606"/>
          <ac:spMkLst>
            <pc:docMk/>
            <pc:sldMk cId="1591085359" sldId="268"/>
            <ac:spMk id="2" creationId="{05D243F8-7A49-4609-B39B-4078B2DCED87}"/>
          </ac:spMkLst>
        </pc:spChg>
        <pc:spChg chg="mod">
          <ac:chgData name="John Byrne" userId="2bd5ebdf-74fb-4e4c-ad0a-8fdca894d1dc" providerId="ADAL" clId="{6289BC04-D073-4BC6-888A-1BE0A536AEE1}" dt="2020-07-06T14:07:29.781" v="1444" actId="113"/>
          <ac:spMkLst>
            <pc:docMk/>
            <pc:sldMk cId="1591085359" sldId="268"/>
            <ac:spMk id="3" creationId="{B4363405-0D29-4407-BA41-40686AE1BC47}"/>
          </ac:spMkLst>
        </pc:spChg>
        <pc:spChg chg="add">
          <ac:chgData name="John Byrne" userId="2bd5ebdf-74fb-4e4c-ad0a-8fdca894d1dc" providerId="ADAL" clId="{6289BC04-D073-4BC6-888A-1BE0A536AEE1}" dt="2020-07-06T14:07:18.928" v="1440" actId="26606"/>
          <ac:spMkLst>
            <pc:docMk/>
            <pc:sldMk cId="1591085359" sldId="268"/>
            <ac:spMk id="10" creationId="{84A3A5EB-931E-46DE-A692-6731DB9885FA}"/>
          </ac:spMkLst>
        </pc:spChg>
        <pc:spChg chg="add">
          <ac:chgData name="John Byrne" userId="2bd5ebdf-74fb-4e4c-ad0a-8fdca894d1dc" providerId="ADAL" clId="{6289BC04-D073-4BC6-888A-1BE0A536AEE1}" dt="2020-07-06T14:07:18.928" v="1440" actId="26606"/>
          <ac:spMkLst>
            <pc:docMk/>
            <pc:sldMk cId="1591085359" sldId="268"/>
            <ac:spMk id="12" creationId="{2358634F-705D-44E4-9FBF-A406E2F9A439}"/>
          </ac:spMkLst>
        </pc:spChg>
        <pc:spChg chg="add">
          <ac:chgData name="John Byrne" userId="2bd5ebdf-74fb-4e4c-ad0a-8fdca894d1dc" providerId="ADAL" clId="{6289BC04-D073-4BC6-888A-1BE0A536AEE1}" dt="2020-07-06T14:07:18.928" v="1440" actId="26606"/>
          <ac:spMkLst>
            <pc:docMk/>
            <pc:sldMk cId="1591085359" sldId="268"/>
            <ac:spMk id="14" creationId="{6FCFE1E3-A09C-4196-A99F-B7C3014E9604}"/>
          </ac:spMkLst>
        </pc:spChg>
        <pc:picChg chg="add">
          <ac:chgData name="John Byrne" userId="2bd5ebdf-74fb-4e4c-ad0a-8fdca894d1dc" providerId="ADAL" clId="{6289BC04-D073-4BC6-888A-1BE0A536AEE1}" dt="2020-07-06T14:07:18.928" v="1440" actId="26606"/>
          <ac:picMkLst>
            <pc:docMk/>
            <pc:sldMk cId="1591085359" sldId="268"/>
            <ac:picMk id="7" creationId="{E66F4B86-8BDA-48CF-B69C-BA77F8D02752}"/>
          </ac:picMkLst>
        </pc:picChg>
      </pc:sldChg>
      <pc:sldChg chg="addSp modSp new del mod setBg">
        <pc:chgData name="John Byrne" userId="2bd5ebdf-74fb-4e4c-ad0a-8fdca894d1dc" providerId="ADAL" clId="{6289BC04-D073-4BC6-888A-1BE0A536AEE1}" dt="2020-07-06T14:08:36.258" v="1512" actId="47"/>
        <pc:sldMkLst>
          <pc:docMk/>
          <pc:sldMk cId="1571981516" sldId="269"/>
        </pc:sldMkLst>
        <pc:spChg chg="mo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2" creationId="{A9E9BD7C-0750-4F61-8703-987B93631F30}"/>
          </ac:spMkLst>
        </pc:spChg>
        <pc:spChg chg="mo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3" creationId="{9A0C7E23-E247-4649-95B5-C8A359186A48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8" creationId="{904DB13E-F722-4ED6-BB00-556651E95281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10" creationId="{7B58A187-A4B1-42EB-A4C7-8635BA507BCE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12" creationId="{37F14E7F-3054-458C-ACF9-A8DA1757C65C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14" creationId="{93747C1C-97FC-4D70-A6C8-A01FBCF5A9DC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21" creationId="{D071C0CD-5EFD-45A1-AAFD-61C3D4A65188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23" creationId="{8A03302C-20A2-4C4F-9760-E85AE1041385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25" creationId="{D00F093B-0739-4429-B30D-D72924D08871}"/>
          </ac:spMkLst>
        </pc:spChg>
        <pc:spChg chg="add">
          <ac:chgData name="John Byrne" userId="2bd5ebdf-74fb-4e4c-ad0a-8fdca894d1dc" providerId="ADAL" clId="{6289BC04-D073-4BC6-888A-1BE0A536AEE1}" dt="2020-07-06T14:08:21.997" v="1511" actId="26606"/>
          <ac:spMkLst>
            <pc:docMk/>
            <pc:sldMk cId="1571981516" sldId="269"/>
            <ac:spMk id="27" creationId="{1BB92999-6A40-480A-8965-2F20DFB032B5}"/>
          </ac:spMkLst>
        </pc:spChg>
        <pc:grpChg chg="add">
          <ac:chgData name="John Byrne" userId="2bd5ebdf-74fb-4e4c-ad0a-8fdca894d1dc" providerId="ADAL" clId="{6289BC04-D073-4BC6-888A-1BE0A536AEE1}" dt="2020-07-06T14:08:21.997" v="1511" actId="26606"/>
          <ac:grpSpMkLst>
            <pc:docMk/>
            <pc:sldMk cId="1571981516" sldId="269"/>
            <ac:grpSpMk id="16" creationId="{E26428D7-C6F3-473D-A360-A3F5C3E8728C}"/>
          </ac:grpSpMkLst>
        </pc:grpChg>
        <pc:cxnChg chg="add">
          <ac:chgData name="John Byrne" userId="2bd5ebdf-74fb-4e4c-ad0a-8fdca894d1dc" providerId="ADAL" clId="{6289BC04-D073-4BC6-888A-1BE0A536AEE1}" dt="2020-07-06T14:08:21.997" v="1511" actId="26606"/>
          <ac:cxnSpMkLst>
            <pc:docMk/>
            <pc:sldMk cId="1571981516" sldId="269"/>
            <ac:cxnSpMk id="29" creationId="{15573B87-7D61-460C-9ADA-EF63674E3A97}"/>
          </ac:cxnSpMkLst>
        </pc:cxnChg>
        <pc:cxnChg chg="add">
          <ac:chgData name="John Byrne" userId="2bd5ebdf-74fb-4e4c-ad0a-8fdca894d1dc" providerId="ADAL" clId="{6289BC04-D073-4BC6-888A-1BE0A536AEE1}" dt="2020-07-06T14:08:21.997" v="1511" actId="26606"/>
          <ac:cxnSpMkLst>
            <pc:docMk/>
            <pc:sldMk cId="1571981516" sldId="269"/>
            <ac:cxnSpMk id="31" creationId="{0AAF6B7C-985D-4351-9564-8DBDF5BB03EA}"/>
          </ac:cxnSpMkLst>
        </pc:cxnChg>
        <pc:cxnChg chg="add">
          <ac:chgData name="John Byrne" userId="2bd5ebdf-74fb-4e4c-ad0a-8fdca894d1dc" providerId="ADAL" clId="{6289BC04-D073-4BC6-888A-1BE0A536AEE1}" dt="2020-07-06T14:08:21.997" v="1511" actId="26606"/>
          <ac:cxnSpMkLst>
            <pc:docMk/>
            <pc:sldMk cId="1571981516" sldId="269"/>
            <ac:cxnSpMk id="33" creationId="{F88433F4-33AB-4CE1-9DE3-72A8403654F1}"/>
          </ac:cxnSpMkLst>
        </pc:cxnChg>
      </pc:sldChg>
      <pc:sldChg chg="addSp delSp modSp add mod setBg delDesignElem">
        <pc:chgData name="John Byrne" userId="2bd5ebdf-74fb-4e4c-ad0a-8fdca894d1dc" providerId="ADAL" clId="{6289BC04-D073-4BC6-888A-1BE0A536AEE1}" dt="2020-07-06T14:09:29.093" v="1605" actId="20577"/>
        <pc:sldMkLst>
          <pc:docMk/>
          <pc:sldMk cId="2906268339" sldId="269"/>
        </pc:sldMkLst>
        <pc:spChg chg="mod">
          <ac:chgData name="John Byrne" userId="2bd5ebdf-74fb-4e4c-ad0a-8fdca894d1dc" providerId="ADAL" clId="{6289BC04-D073-4BC6-888A-1BE0A536AEE1}" dt="2020-07-06T14:08:59.344" v="1539" actId="20577"/>
          <ac:spMkLst>
            <pc:docMk/>
            <pc:sldMk cId="2906268339" sldId="269"/>
            <ac:spMk id="2" creationId="{689938D9-706D-486E-91EA-91F6D669A906}"/>
          </ac:spMkLst>
        </pc:spChg>
        <pc:spChg chg="del">
          <ac:chgData name="John Byrne" userId="2bd5ebdf-74fb-4e4c-ad0a-8fdca894d1dc" providerId="ADAL" clId="{6289BC04-D073-4BC6-888A-1BE0A536AEE1}" dt="2020-07-06T14:09:05.829" v="1541" actId="478"/>
          <ac:spMkLst>
            <pc:docMk/>
            <pc:sldMk cId="2906268339" sldId="269"/>
            <ac:spMk id="3" creationId="{9EF72569-FA49-4EE8-9603-0FC83B5BAA05}"/>
          </ac:spMkLst>
        </pc:spChg>
        <pc:spChg chg="mod">
          <ac:chgData name="John Byrne" userId="2bd5ebdf-74fb-4e4c-ad0a-8fdca894d1dc" providerId="ADAL" clId="{6289BC04-D073-4BC6-888A-1BE0A536AEE1}" dt="2020-07-06T14:09:18.429" v="1543" actId="207"/>
          <ac:spMkLst>
            <pc:docMk/>
            <pc:sldMk cId="2906268339" sldId="269"/>
            <ac:spMk id="5" creationId="{F0EB23C2-E202-41C9-AD67-3184E202BBCC}"/>
          </ac:spMkLst>
        </pc:spChg>
        <pc:spChg chg="add mod">
          <ac:chgData name="John Byrne" userId="2bd5ebdf-74fb-4e4c-ad0a-8fdca894d1dc" providerId="ADAL" clId="{6289BC04-D073-4BC6-888A-1BE0A536AEE1}" dt="2020-07-06T14:09:29.093" v="1605" actId="20577"/>
          <ac:spMkLst>
            <pc:docMk/>
            <pc:sldMk cId="2906268339" sldId="269"/>
            <ac:spMk id="6" creationId="{B65EBC58-5307-4583-9AC2-55B449E38040}"/>
          </ac:spMkLst>
        </pc:spChg>
        <pc:spChg chg="del">
          <ac:chgData name="John Byrne" userId="2bd5ebdf-74fb-4e4c-ad0a-8fdca894d1dc" providerId="ADAL" clId="{6289BC04-D073-4BC6-888A-1BE0A536AEE1}" dt="2020-07-06T14:09:04.435" v="1540" actId="478"/>
          <ac:spMkLst>
            <pc:docMk/>
            <pc:sldMk cId="2906268339" sldId="269"/>
            <ac:spMk id="18" creationId="{7A72B90C-3BB0-457E-A763-D657CB5D93CF}"/>
          </ac:spMkLst>
        </pc:spChg>
        <pc:spChg chg="del">
          <ac:chgData name="John Byrne" userId="2bd5ebdf-74fb-4e4c-ad0a-8fdca894d1dc" providerId="ADAL" clId="{6289BC04-D073-4BC6-888A-1BE0A536AEE1}" dt="2020-07-06T14:08:51.647" v="1514"/>
          <ac:spMkLst>
            <pc:docMk/>
            <pc:sldMk cId="2906268339" sldId="269"/>
            <ac:spMk id="22" creationId="{2644B391-9BFE-445C-A9EC-F544BB85FBC7}"/>
          </ac:spMkLst>
        </pc:spChg>
        <pc:spChg chg="del">
          <ac:chgData name="John Byrne" userId="2bd5ebdf-74fb-4e4c-ad0a-8fdca894d1dc" providerId="ADAL" clId="{6289BC04-D073-4BC6-888A-1BE0A536AEE1}" dt="2020-07-06T14:08:51.647" v="1514"/>
          <ac:spMkLst>
            <pc:docMk/>
            <pc:sldMk cId="2906268339" sldId="269"/>
            <ac:spMk id="24" creationId="{D58B5B03-F558-411B-B23E-B65754A89089}"/>
          </ac:spMkLst>
        </pc:spChg>
        <pc:spChg chg="del">
          <ac:chgData name="John Byrne" userId="2bd5ebdf-74fb-4e4c-ad0a-8fdca894d1dc" providerId="ADAL" clId="{6289BC04-D073-4BC6-888A-1BE0A536AEE1}" dt="2020-07-06T14:08:51.647" v="1514"/>
          <ac:spMkLst>
            <pc:docMk/>
            <pc:sldMk cId="2906268339" sldId="269"/>
            <ac:spMk id="26" creationId="{80F26E69-87D9-4655-AE7B-280A87AA3CAD}"/>
          </ac:spMkLst>
        </pc:spChg>
        <pc:spChg chg="del">
          <ac:chgData name="John Byrne" userId="2bd5ebdf-74fb-4e4c-ad0a-8fdca894d1dc" providerId="ADAL" clId="{6289BC04-D073-4BC6-888A-1BE0A536AEE1}" dt="2020-07-06T14:08:51.647" v="1514"/>
          <ac:spMkLst>
            <pc:docMk/>
            <pc:sldMk cId="2906268339" sldId="269"/>
            <ac:spMk id="28" creationId="{E96F2174-E60F-47D9-9BF3-8B9E7EF54BA1}"/>
          </ac:spMkLst>
        </pc:spChg>
        <pc:picChg chg="mod">
          <ac:chgData name="John Byrne" userId="2bd5ebdf-74fb-4e4c-ad0a-8fdca894d1dc" providerId="ADAL" clId="{6289BC04-D073-4BC6-888A-1BE0A536AEE1}" dt="2020-07-06T14:09:19.134" v="1544" actId="1076"/>
          <ac:picMkLst>
            <pc:docMk/>
            <pc:sldMk cId="2906268339" sldId="269"/>
            <ac:picMk id="14" creationId="{A67EC12E-F9C1-448D-B783-2D8116364073}"/>
          </ac:picMkLst>
        </pc:picChg>
      </pc:sldChg>
      <pc:sldChg chg="addSp delSp modSp new mod setBg">
        <pc:chgData name="John Byrne" userId="2bd5ebdf-74fb-4e4c-ad0a-8fdca894d1dc" providerId="ADAL" clId="{6289BC04-D073-4BC6-888A-1BE0A536AEE1}" dt="2020-07-06T14:21:15.101" v="2487" actId="26606"/>
        <pc:sldMkLst>
          <pc:docMk/>
          <pc:sldMk cId="459317481" sldId="270"/>
        </pc:sldMkLst>
        <pc:spChg chg="mod">
          <ac:chgData name="John Byrne" userId="2bd5ebdf-74fb-4e4c-ad0a-8fdca894d1dc" providerId="ADAL" clId="{6289BC04-D073-4BC6-888A-1BE0A536AEE1}" dt="2020-07-06T14:21:15.101" v="2487" actId="26606"/>
          <ac:spMkLst>
            <pc:docMk/>
            <pc:sldMk cId="459317481" sldId="270"/>
            <ac:spMk id="2" creationId="{C9DAAF1D-7865-42EB-B300-FF34401FF16C}"/>
          </ac:spMkLst>
        </pc:spChg>
        <pc:spChg chg="del mod">
          <ac:chgData name="John Byrne" userId="2bd5ebdf-74fb-4e4c-ad0a-8fdca894d1dc" providerId="ADAL" clId="{6289BC04-D073-4BC6-888A-1BE0A536AEE1}" dt="2020-07-06T14:21:15.101" v="2487" actId="26606"/>
          <ac:spMkLst>
            <pc:docMk/>
            <pc:sldMk cId="459317481" sldId="270"/>
            <ac:spMk id="3" creationId="{0CE4DA8F-045C-4F18-9506-C7F9A425867D}"/>
          </ac:spMkLst>
        </pc:spChg>
        <pc:spChg chg="add">
          <ac:chgData name="John Byrne" userId="2bd5ebdf-74fb-4e4c-ad0a-8fdca894d1dc" providerId="ADAL" clId="{6289BC04-D073-4BC6-888A-1BE0A536AEE1}" dt="2020-07-06T14:21:15.101" v="2487" actId="26606"/>
          <ac:spMkLst>
            <pc:docMk/>
            <pc:sldMk cId="459317481" sldId="270"/>
            <ac:spMk id="9" creationId="{A2AD6B69-E0A0-476D-9EE1-6B69F04C59F8}"/>
          </ac:spMkLst>
        </pc:spChg>
        <pc:spChg chg="add">
          <ac:chgData name="John Byrne" userId="2bd5ebdf-74fb-4e4c-ad0a-8fdca894d1dc" providerId="ADAL" clId="{6289BC04-D073-4BC6-888A-1BE0A536AEE1}" dt="2020-07-06T14:21:15.101" v="2487" actId="26606"/>
          <ac:spMkLst>
            <pc:docMk/>
            <pc:sldMk cId="459317481" sldId="270"/>
            <ac:spMk id="11" creationId="{16BE10A1-AD5F-4AB3-8A94-41D62B494ADB}"/>
          </ac:spMkLst>
        </pc:spChg>
        <pc:spChg chg="add">
          <ac:chgData name="John Byrne" userId="2bd5ebdf-74fb-4e4c-ad0a-8fdca894d1dc" providerId="ADAL" clId="{6289BC04-D073-4BC6-888A-1BE0A536AEE1}" dt="2020-07-06T14:21:15.101" v="2487" actId="26606"/>
          <ac:spMkLst>
            <pc:docMk/>
            <pc:sldMk cId="459317481" sldId="270"/>
            <ac:spMk id="13" creationId="{5684BFFE-6A90-4311-ACD5-B34177D46462}"/>
          </ac:spMkLst>
        </pc:spChg>
        <pc:graphicFrameChg chg="add">
          <ac:chgData name="John Byrne" userId="2bd5ebdf-74fb-4e4c-ad0a-8fdca894d1dc" providerId="ADAL" clId="{6289BC04-D073-4BC6-888A-1BE0A536AEE1}" dt="2020-07-06T14:21:15.101" v="2487" actId="26606"/>
          <ac:graphicFrameMkLst>
            <pc:docMk/>
            <pc:sldMk cId="459317481" sldId="270"/>
            <ac:graphicFrameMk id="5" creationId="{DE42FC9D-1648-45A5-BAC5-62B1C8A7386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641DF-71A0-4774-8A0B-AB3B1F5BD0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EB2921-5C6D-4947-915A-98C97A101B35}">
      <dgm:prSet/>
      <dgm:spPr/>
      <dgm:t>
        <a:bodyPr/>
        <a:lstStyle/>
        <a:p>
          <a:r>
            <a:rPr lang="en-GB"/>
            <a:t>Allows classes to inherit the attributes and methods of its parent or base class</a:t>
          </a:r>
          <a:endParaRPr lang="en-US"/>
        </a:p>
      </dgm:t>
    </dgm:pt>
    <dgm:pt modelId="{DFF3BADD-3375-4AEE-B475-CBB2FFF27654}" type="parTrans" cxnId="{F79C7412-747E-4BE6-9431-BB11D17FFCA0}">
      <dgm:prSet/>
      <dgm:spPr/>
      <dgm:t>
        <a:bodyPr/>
        <a:lstStyle/>
        <a:p>
          <a:endParaRPr lang="en-US"/>
        </a:p>
      </dgm:t>
    </dgm:pt>
    <dgm:pt modelId="{0938CFC5-C19D-48B9-B502-C137670F9D4F}" type="sibTrans" cxnId="{F79C7412-747E-4BE6-9431-BB11D17FFCA0}">
      <dgm:prSet/>
      <dgm:spPr/>
      <dgm:t>
        <a:bodyPr/>
        <a:lstStyle/>
        <a:p>
          <a:endParaRPr lang="en-US"/>
        </a:p>
      </dgm:t>
    </dgm:pt>
    <dgm:pt modelId="{550E4152-4D7F-44C8-9247-82640AC9651E}">
      <dgm:prSet/>
      <dgm:spPr/>
      <dgm:t>
        <a:bodyPr/>
        <a:lstStyle/>
        <a:p>
          <a:r>
            <a:rPr lang="en-GB" dirty="0"/>
            <a:t>Allows multiple children to inherit from the same base class with unique members</a:t>
          </a:r>
          <a:endParaRPr lang="en-US" dirty="0"/>
        </a:p>
      </dgm:t>
    </dgm:pt>
    <dgm:pt modelId="{6A22FBCB-BF46-4007-B0BF-A121F749353C}" type="parTrans" cxnId="{0C28BF5E-D3CF-4535-9A68-2E59B3B3497B}">
      <dgm:prSet/>
      <dgm:spPr/>
      <dgm:t>
        <a:bodyPr/>
        <a:lstStyle/>
        <a:p>
          <a:endParaRPr lang="en-US"/>
        </a:p>
      </dgm:t>
    </dgm:pt>
    <dgm:pt modelId="{A840D23B-C7F0-41C5-84A5-363BD60F217A}" type="sibTrans" cxnId="{0C28BF5E-D3CF-4535-9A68-2E59B3B3497B}">
      <dgm:prSet/>
      <dgm:spPr/>
      <dgm:t>
        <a:bodyPr/>
        <a:lstStyle/>
        <a:p>
          <a:endParaRPr lang="en-US"/>
        </a:p>
      </dgm:t>
    </dgm:pt>
    <dgm:pt modelId="{7846667F-17D3-42C1-909F-7921A54ABE71}">
      <dgm:prSet/>
      <dgm:spPr/>
      <dgm:t>
        <a:bodyPr/>
        <a:lstStyle/>
        <a:p>
          <a:r>
            <a:rPr lang="en-GB" dirty="0"/>
            <a:t>Super() is the function used to inherit all methods and attributes of a parent</a:t>
          </a:r>
          <a:endParaRPr lang="en-US" dirty="0"/>
        </a:p>
      </dgm:t>
    </dgm:pt>
    <dgm:pt modelId="{5EBFBBEC-BB80-4FC9-95F9-B9B5A2B15E7F}" type="parTrans" cxnId="{9DC134A0-6511-48ED-81A1-31A4F31FDEC7}">
      <dgm:prSet/>
      <dgm:spPr/>
      <dgm:t>
        <a:bodyPr/>
        <a:lstStyle/>
        <a:p>
          <a:endParaRPr lang="en-GB"/>
        </a:p>
      </dgm:t>
    </dgm:pt>
    <dgm:pt modelId="{D9B6EBCE-076E-4FFE-A19D-B5EE07468218}" type="sibTrans" cxnId="{9DC134A0-6511-48ED-81A1-31A4F31FDEC7}">
      <dgm:prSet/>
      <dgm:spPr/>
      <dgm:t>
        <a:bodyPr/>
        <a:lstStyle/>
        <a:p>
          <a:endParaRPr lang="en-GB"/>
        </a:p>
      </dgm:t>
    </dgm:pt>
    <dgm:pt modelId="{41B84B6B-F6A7-4745-B14B-1AE79E2850AA}" type="pres">
      <dgm:prSet presAssocID="{EB1641DF-71A0-4774-8A0B-AB3B1F5BD0A8}" presName="root" presStyleCnt="0">
        <dgm:presLayoutVars>
          <dgm:dir/>
          <dgm:resizeHandles val="exact"/>
        </dgm:presLayoutVars>
      </dgm:prSet>
      <dgm:spPr/>
    </dgm:pt>
    <dgm:pt modelId="{D9C356E8-98F0-41C5-B268-57316973283D}" type="pres">
      <dgm:prSet presAssocID="{78EB2921-5C6D-4947-915A-98C97A101B35}" presName="compNode" presStyleCnt="0"/>
      <dgm:spPr/>
    </dgm:pt>
    <dgm:pt modelId="{49DF9248-CCF9-4215-A9D2-DEF4618A88E9}" type="pres">
      <dgm:prSet presAssocID="{78EB2921-5C6D-4947-915A-98C97A101B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79412AE2-69DE-4033-AE7A-21AA8618B447}" type="pres">
      <dgm:prSet presAssocID="{78EB2921-5C6D-4947-915A-98C97A101B35}" presName="spaceRect" presStyleCnt="0"/>
      <dgm:spPr/>
    </dgm:pt>
    <dgm:pt modelId="{4C8D13CB-9DD9-4012-8956-67AD60D92760}" type="pres">
      <dgm:prSet presAssocID="{78EB2921-5C6D-4947-915A-98C97A101B35}" presName="textRect" presStyleLbl="revTx" presStyleIdx="0" presStyleCnt="3">
        <dgm:presLayoutVars>
          <dgm:chMax val="1"/>
          <dgm:chPref val="1"/>
        </dgm:presLayoutVars>
      </dgm:prSet>
      <dgm:spPr/>
    </dgm:pt>
    <dgm:pt modelId="{61283060-9DC6-4E8A-9B0B-A4B3D8604223}" type="pres">
      <dgm:prSet presAssocID="{0938CFC5-C19D-48B9-B502-C137670F9D4F}" presName="sibTrans" presStyleCnt="0"/>
      <dgm:spPr/>
    </dgm:pt>
    <dgm:pt modelId="{29F2F278-6189-4BA3-AF57-622201BE61D4}" type="pres">
      <dgm:prSet presAssocID="{550E4152-4D7F-44C8-9247-82640AC9651E}" presName="compNode" presStyleCnt="0"/>
      <dgm:spPr/>
    </dgm:pt>
    <dgm:pt modelId="{B94D5BE8-363E-40B9-9468-39CCA06614DA}" type="pres">
      <dgm:prSet presAssocID="{550E4152-4D7F-44C8-9247-82640AC965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78C9B98A-01DF-4590-9C44-03C033382E96}" type="pres">
      <dgm:prSet presAssocID="{550E4152-4D7F-44C8-9247-82640AC9651E}" presName="spaceRect" presStyleCnt="0"/>
      <dgm:spPr/>
    </dgm:pt>
    <dgm:pt modelId="{52CCE452-32B1-41A8-8A04-7443223272E5}" type="pres">
      <dgm:prSet presAssocID="{550E4152-4D7F-44C8-9247-82640AC9651E}" presName="textRect" presStyleLbl="revTx" presStyleIdx="1" presStyleCnt="3">
        <dgm:presLayoutVars>
          <dgm:chMax val="1"/>
          <dgm:chPref val="1"/>
        </dgm:presLayoutVars>
      </dgm:prSet>
      <dgm:spPr/>
    </dgm:pt>
    <dgm:pt modelId="{E86D90A1-2028-4ED9-9596-A01484D16939}" type="pres">
      <dgm:prSet presAssocID="{A840D23B-C7F0-41C5-84A5-363BD60F217A}" presName="sibTrans" presStyleCnt="0"/>
      <dgm:spPr/>
    </dgm:pt>
    <dgm:pt modelId="{AAF4E05C-746D-4C4F-976B-1B35B3BFDD24}" type="pres">
      <dgm:prSet presAssocID="{7846667F-17D3-42C1-909F-7921A54ABE71}" presName="compNode" presStyleCnt="0"/>
      <dgm:spPr/>
    </dgm:pt>
    <dgm:pt modelId="{51328EE2-D29C-4FCA-98EA-8C2157473FB8}" type="pres">
      <dgm:prSet presAssocID="{7846667F-17D3-42C1-909F-7921A54ABE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kid"/>
        </a:ext>
      </dgm:extLst>
    </dgm:pt>
    <dgm:pt modelId="{16B2B4D2-6EA1-4B8C-8961-33F4C7671740}" type="pres">
      <dgm:prSet presAssocID="{7846667F-17D3-42C1-909F-7921A54ABE71}" presName="spaceRect" presStyleCnt="0"/>
      <dgm:spPr/>
    </dgm:pt>
    <dgm:pt modelId="{F3B3D96F-97F7-4F57-B71E-51ADB64C4BE7}" type="pres">
      <dgm:prSet presAssocID="{7846667F-17D3-42C1-909F-7921A54ABE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9C7412-747E-4BE6-9431-BB11D17FFCA0}" srcId="{EB1641DF-71A0-4774-8A0B-AB3B1F5BD0A8}" destId="{78EB2921-5C6D-4947-915A-98C97A101B35}" srcOrd="0" destOrd="0" parTransId="{DFF3BADD-3375-4AEE-B475-CBB2FFF27654}" sibTransId="{0938CFC5-C19D-48B9-B502-C137670F9D4F}"/>
    <dgm:cxn modelId="{0C28BF5E-D3CF-4535-9A68-2E59B3B3497B}" srcId="{EB1641DF-71A0-4774-8A0B-AB3B1F5BD0A8}" destId="{550E4152-4D7F-44C8-9247-82640AC9651E}" srcOrd="1" destOrd="0" parTransId="{6A22FBCB-BF46-4007-B0BF-A121F749353C}" sibTransId="{A840D23B-C7F0-41C5-84A5-363BD60F217A}"/>
    <dgm:cxn modelId="{63E4A263-1A65-4626-9431-15F01786411D}" type="presOf" srcId="{550E4152-4D7F-44C8-9247-82640AC9651E}" destId="{52CCE452-32B1-41A8-8A04-7443223272E5}" srcOrd="0" destOrd="0" presId="urn:microsoft.com/office/officeart/2018/2/layout/IconLabelList"/>
    <dgm:cxn modelId="{B1004946-705E-4663-82FC-46691603B1B6}" type="presOf" srcId="{78EB2921-5C6D-4947-915A-98C97A101B35}" destId="{4C8D13CB-9DD9-4012-8956-67AD60D92760}" srcOrd="0" destOrd="0" presId="urn:microsoft.com/office/officeart/2018/2/layout/IconLabelList"/>
    <dgm:cxn modelId="{9DC134A0-6511-48ED-81A1-31A4F31FDEC7}" srcId="{EB1641DF-71A0-4774-8A0B-AB3B1F5BD0A8}" destId="{7846667F-17D3-42C1-909F-7921A54ABE71}" srcOrd="2" destOrd="0" parTransId="{5EBFBBEC-BB80-4FC9-95F9-B9B5A2B15E7F}" sibTransId="{D9B6EBCE-076E-4FFE-A19D-B5EE07468218}"/>
    <dgm:cxn modelId="{EC016AE0-D4B5-40FB-AFE7-CE52E257B4FC}" type="presOf" srcId="{7846667F-17D3-42C1-909F-7921A54ABE71}" destId="{F3B3D96F-97F7-4F57-B71E-51ADB64C4BE7}" srcOrd="0" destOrd="0" presId="urn:microsoft.com/office/officeart/2018/2/layout/IconLabelList"/>
    <dgm:cxn modelId="{4370C4E9-877C-4236-95BE-EF180A53CAF3}" type="presOf" srcId="{EB1641DF-71A0-4774-8A0B-AB3B1F5BD0A8}" destId="{41B84B6B-F6A7-4745-B14B-1AE79E2850AA}" srcOrd="0" destOrd="0" presId="urn:microsoft.com/office/officeart/2018/2/layout/IconLabelList"/>
    <dgm:cxn modelId="{36CCE0CD-548B-4E74-949A-663C507162F5}" type="presParOf" srcId="{41B84B6B-F6A7-4745-B14B-1AE79E2850AA}" destId="{D9C356E8-98F0-41C5-B268-57316973283D}" srcOrd="0" destOrd="0" presId="urn:microsoft.com/office/officeart/2018/2/layout/IconLabelList"/>
    <dgm:cxn modelId="{F0B05AB0-7386-4852-AA40-5439AF9F1DF5}" type="presParOf" srcId="{D9C356E8-98F0-41C5-B268-57316973283D}" destId="{49DF9248-CCF9-4215-A9D2-DEF4618A88E9}" srcOrd="0" destOrd="0" presId="urn:microsoft.com/office/officeart/2018/2/layout/IconLabelList"/>
    <dgm:cxn modelId="{F5FCFE9E-F4D5-416B-947A-B373942A48EE}" type="presParOf" srcId="{D9C356E8-98F0-41C5-B268-57316973283D}" destId="{79412AE2-69DE-4033-AE7A-21AA8618B447}" srcOrd="1" destOrd="0" presId="urn:microsoft.com/office/officeart/2018/2/layout/IconLabelList"/>
    <dgm:cxn modelId="{8FCC3C8A-B4E8-48A9-B609-64CDFF7026B4}" type="presParOf" srcId="{D9C356E8-98F0-41C5-B268-57316973283D}" destId="{4C8D13CB-9DD9-4012-8956-67AD60D92760}" srcOrd="2" destOrd="0" presId="urn:microsoft.com/office/officeart/2018/2/layout/IconLabelList"/>
    <dgm:cxn modelId="{7AC320ED-3120-4F37-89D8-A81A7F4939B3}" type="presParOf" srcId="{41B84B6B-F6A7-4745-B14B-1AE79E2850AA}" destId="{61283060-9DC6-4E8A-9B0B-A4B3D8604223}" srcOrd="1" destOrd="0" presId="urn:microsoft.com/office/officeart/2018/2/layout/IconLabelList"/>
    <dgm:cxn modelId="{67328BD7-E24A-4647-9403-5AB949F69E9A}" type="presParOf" srcId="{41B84B6B-F6A7-4745-B14B-1AE79E2850AA}" destId="{29F2F278-6189-4BA3-AF57-622201BE61D4}" srcOrd="2" destOrd="0" presId="urn:microsoft.com/office/officeart/2018/2/layout/IconLabelList"/>
    <dgm:cxn modelId="{10A2A9A8-6C73-444B-B868-E8FCB8785C06}" type="presParOf" srcId="{29F2F278-6189-4BA3-AF57-622201BE61D4}" destId="{B94D5BE8-363E-40B9-9468-39CCA06614DA}" srcOrd="0" destOrd="0" presId="urn:microsoft.com/office/officeart/2018/2/layout/IconLabelList"/>
    <dgm:cxn modelId="{7FAE0E93-993D-4A2A-B41A-DB407DE73471}" type="presParOf" srcId="{29F2F278-6189-4BA3-AF57-622201BE61D4}" destId="{78C9B98A-01DF-4590-9C44-03C033382E96}" srcOrd="1" destOrd="0" presId="urn:microsoft.com/office/officeart/2018/2/layout/IconLabelList"/>
    <dgm:cxn modelId="{7ABD9B3F-0F5F-4017-81AF-E47C1F254357}" type="presParOf" srcId="{29F2F278-6189-4BA3-AF57-622201BE61D4}" destId="{52CCE452-32B1-41A8-8A04-7443223272E5}" srcOrd="2" destOrd="0" presId="urn:microsoft.com/office/officeart/2018/2/layout/IconLabelList"/>
    <dgm:cxn modelId="{99AFF839-5AD6-4B2D-898D-9DAAD2CB1ACA}" type="presParOf" srcId="{41B84B6B-F6A7-4745-B14B-1AE79E2850AA}" destId="{E86D90A1-2028-4ED9-9596-A01484D16939}" srcOrd="3" destOrd="0" presId="urn:microsoft.com/office/officeart/2018/2/layout/IconLabelList"/>
    <dgm:cxn modelId="{C887334D-C0A8-416F-B5BB-B5DC756A1246}" type="presParOf" srcId="{41B84B6B-F6A7-4745-B14B-1AE79E2850AA}" destId="{AAF4E05C-746D-4C4F-976B-1B35B3BFDD24}" srcOrd="4" destOrd="0" presId="urn:microsoft.com/office/officeart/2018/2/layout/IconLabelList"/>
    <dgm:cxn modelId="{A948F60A-49DE-4141-B42F-DD9FC5C1749D}" type="presParOf" srcId="{AAF4E05C-746D-4C4F-976B-1B35B3BFDD24}" destId="{51328EE2-D29C-4FCA-98EA-8C2157473FB8}" srcOrd="0" destOrd="0" presId="urn:microsoft.com/office/officeart/2018/2/layout/IconLabelList"/>
    <dgm:cxn modelId="{AAACB511-46C4-4E2C-8BDF-6B74BE28EB90}" type="presParOf" srcId="{AAF4E05C-746D-4C4F-976B-1B35B3BFDD24}" destId="{16B2B4D2-6EA1-4B8C-8961-33F4C7671740}" srcOrd="1" destOrd="0" presId="urn:microsoft.com/office/officeart/2018/2/layout/IconLabelList"/>
    <dgm:cxn modelId="{DECEAD38-A566-4A6C-B837-B3F82950FD71}" type="presParOf" srcId="{AAF4E05C-746D-4C4F-976B-1B35B3BFDD24}" destId="{F3B3D96F-97F7-4F57-B71E-51ADB64C4B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4C8AC-1E00-4F75-A282-34082334841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A1DA16-28FA-4BAE-86E9-72AEBDCBAEBD}">
      <dgm:prSet/>
      <dgm:spPr/>
      <dgm:t>
        <a:bodyPr/>
        <a:lstStyle/>
        <a:p>
          <a:r>
            <a:rPr lang="en-GB" dirty="0"/>
            <a:t>The packing of data and functions operating on that data into a single component and restricting access to some of the object's components.</a:t>
          </a:r>
          <a:endParaRPr lang="en-US" dirty="0"/>
        </a:p>
      </dgm:t>
    </dgm:pt>
    <dgm:pt modelId="{5EADBBB4-5122-4042-B2AF-5905E8E13678}" type="parTrans" cxnId="{670853DA-DBF8-48E9-8E8A-87249A00B8AF}">
      <dgm:prSet/>
      <dgm:spPr/>
      <dgm:t>
        <a:bodyPr/>
        <a:lstStyle/>
        <a:p>
          <a:endParaRPr lang="en-US"/>
        </a:p>
      </dgm:t>
    </dgm:pt>
    <dgm:pt modelId="{DAE1151C-C3FF-44DF-9A3F-BACEF38BEBAA}" type="sibTrans" cxnId="{670853DA-DBF8-48E9-8E8A-87249A00B8AF}">
      <dgm:prSet/>
      <dgm:spPr/>
      <dgm:t>
        <a:bodyPr/>
        <a:lstStyle/>
        <a:p>
          <a:endParaRPr lang="en-US"/>
        </a:p>
      </dgm:t>
    </dgm:pt>
    <dgm:pt modelId="{11D79205-569B-4FB6-8BAE-FAF86BC7CCAA}">
      <dgm:prSet/>
      <dgm:spPr/>
      <dgm:t>
        <a:bodyPr/>
        <a:lstStyle/>
        <a:p>
          <a:r>
            <a:rPr lang="en-GB"/>
            <a:t>An example of encapsulation is a class, it encapsulates all its attributes and methods</a:t>
          </a:r>
          <a:endParaRPr lang="en-US"/>
        </a:p>
      </dgm:t>
    </dgm:pt>
    <dgm:pt modelId="{CED42E1F-6F6F-4BAB-926B-A2C3ABB73660}" type="parTrans" cxnId="{95E2539E-2A22-43BD-B460-733672FEEC56}">
      <dgm:prSet/>
      <dgm:spPr/>
      <dgm:t>
        <a:bodyPr/>
        <a:lstStyle/>
        <a:p>
          <a:endParaRPr lang="en-US"/>
        </a:p>
      </dgm:t>
    </dgm:pt>
    <dgm:pt modelId="{A752EB3B-C7AA-46C1-88EC-EC218588355D}" type="sibTrans" cxnId="{95E2539E-2A22-43BD-B460-733672FEEC56}">
      <dgm:prSet/>
      <dgm:spPr/>
      <dgm:t>
        <a:bodyPr/>
        <a:lstStyle/>
        <a:p>
          <a:endParaRPr lang="en-US"/>
        </a:p>
      </dgm:t>
    </dgm:pt>
    <dgm:pt modelId="{169CD387-2B7F-4F11-81F2-737A23EF2F9C}">
      <dgm:prSet/>
      <dgm:spPr/>
      <dgm:t>
        <a:bodyPr/>
        <a:lstStyle/>
        <a:p>
          <a:r>
            <a:rPr lang="en-GB"/>
            <a:t>Attributes and methods can be made protected with a single _ and private with double __.  </a:t>
          </a:r>
          <a:endParaRPr lang="en-US"/>
        </a:p>
      </dgm:t>
    </dgm:pt>
    <dgm:pt modelId="{DFA8A8F2-0C34-4840-9049-FD53FD7A4487}" type="parTrans" cxnId="{5E0C2D99-8015-4337-8490-D87CCADAD37E}">
      <dgm:prSet/>
      <dgm:spPr/>
      <dgm:t>
        <a:bodyPr/>
        <a:lstStyle/>
        <a:p>
          <a:endParaRPr lang="en-US"/>
        </a:p>
      </dgm:t>
    </dgm:pt>
    <dgm:pt modelId="{51C83132-DA7A-42F4-889B-1275C60233A5}" type="sibTrans" cxnId="{5E0C2D99-8015-4337-8490-D87CCADAD37E}">
      <dgm:prSet/>
      <dgm:spPr/>
      <dgm:t>
        <a:bodyPr/>
        <a:lstStyle/>
        <a:p>
          <a:endParaRPr lang="en-US"/>
        </a:p>
      </dgm:t>
    </dgm:pt>
    <dgm:pt modelId="{46D66CDA-12A8-4654-A3BF-32D015ACFC8F}">
      <dgm:prSet/>
      <dgm:spPr/>
      <dgm:t>
        <a:bodyPr/>
        <a:lstStyle/>
        <a:p>
          <a:r>
            <a:rPr lang="en-GB"/>
            <a:t>The Getter and setter </a:t>
          </a:r>
          <a:endParaRPr lang="en-US"/>
        </a:p>
      </dgm:t>
    </dgm:pt>
    <dgm:pt modelId="{EF98B74D-42D9-4159-9FE7-32D66D125B40}" type="parTrans" cxnId="{2B150317-E84B-4482-8B2D-5223BB4F39EF}">
      <dgm:prSet/>
      <dgm:spPr/>
      <dgm:t>
        <a:bodyPr/>
        <a:lstStyle/>
        <a:p>
          <a:endParaRPr lang="en-US"/>
        </a:p>
      </dgm:t>
    </dgm:pt>
    <dgm:pt modelId="{54B9025A-2BAE-447E-AFC9-AD511B09A6F0}" type="sibTrans" cxnId="{2B150317-E84B-4482-8B2D-5223BB4F39EF}">
      <dgm:prSet/>
      <dgm:spPr/>
      <dgm:t>
        <a:bodyPr/>
        <a:lstStyle/>
        <a:p>
          <a:endParaRPr lang="en-US"/>
        </a:p>
      </dgm:t>
    </dgm:pt>
    <dgm:pt modelId="{0430DAA3-D4AB-457F-A95B-CD9D47EBD4B1}" type="pres">
      <dgm:prSet presAssocID="{E854C8AC-1E00-4F75-A282-34082334841A}" presName="root" presStyleCnt="0">
        <dgm:presLayoutVars>
          <dgm:dir/>
          <dgm:resizeHandles val="exact"/>
        </dgm:presLayoutVars>
      </dgm:prSet>
      <dgm:spPr/>
    </dgm:pt>
    <dgm:pt modelId="{98967046-AE0F-45BF-9469-692EE8AC914E}" type="pres">
      <dgm:prSet presAssocID="{E854C8AC-1E00-4F75-A282-34082334841A}" presName="container" presStyleCnt="0">
        <dgm:presLayoutVars>
          <dgm:dir/>
          <dgm:resizeHandles val="exact"/>
        </dgm:presLayoutVars>
      </dgm:prSet>
      <dgm:spPr/>
    </dgm:pt>
    <dgm:pt modelId="{3DFCEF74-46A9-4607-B99C-92234C7DDF52}" type="pres">
      <dgm:prSet presAssocID="{E0A1DA16-28FA-4BAE-86E9-72AEBDCBAEBD}" presName="compNode" presStyleCnt="0"/>
      <dgm:spPr/>
    </dgm:pt>
    <dgm:pt modelId="{BFBBAE45-E94E-483A-8EF1-27A819E5D7B9}" type="pres">
      <dgm:prSet presAssocID="{E0A1DA16-28FA-4BAE-86E9-72AEBDCBAEBD}" presName="iconBgRect" presStyleLbl="bgShp" presStyleIdx="0" presStyleCnt="4"/>
      <dgm:spPr/>
    </dgm:pt>
    <dgm:pt modelId="{7D9FB880-F84E-482E-B4F7-99778C83A0A4}" type="pres">
      <dgm:prSet presAssocID="{E0A1DA16-28FA-4BAE-86E9-72AEBDCBAE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A2C22B-1D38-48EE-8DB8-B08483C45420}" type="pres">
      <dgm:prSet presAssocID="{E0A1DA16-28FA-4BAE-86E9-72AEBDCBAEBD}" presName="spaceRect" presStyleCnt="0"/>
      <dgm:spPr/>
    </dgm:pt>
    <dgm:pt modelId="{1EC89A62-3613-415E-8970-10FC01F4A473}" type="pres">
      <dgm:prSet presAssocID="{E0A1DA16-28FA-4BAE-86E9-72AEBDCBAEBD}" presName="textRect" presStyleLbl="revTx" presStyleIdx="0" presStyleCnt="4">
        <dgm:presLayoutVars>
          <dgm:chMax val="1"/>
          <dgm:chPref val="1"/>
        </dgm:presLayoutVars>
      </dgm:prSet>
      <dgm:spPr/>
    </dgm:pt>
    <dgm:pt modelId="{516C149F-7B78-40B8-A2BC-83A6DD048BA2}" type="pres">
      <dgm:prSet presAssocID="{DAE1151C-C3FF-44DF-9A3F-BACEF38BEBAA}" presName="sibTrans" presStyleLbl="sibTrans2D1" presStyleIdx="0" presStyleCnt="0"/>
      <dgm:spPr/>
    </dgm:pt>
    <dgm:pt modelId="{0E54E21C-BFFB-4EEA-B5D7-7FA3B12FEEA4}" type="pres">
      <dgm:prSet presAssocID="{11D79205-569B-4FB6-8BAE-FAF86BC7CCAA}" presName="compNode" presStyleCnt="0"/>
      <dgm:spPr/>
    </dgm:pt>
    <dgm:pt modelId="{7C869A07-AB8D-4969-8EDF-1D9C13C4D2B2}" type="pres">
      <dgm:prSet presAssocID="{11D79205-569B-4FB6-8BAE-FAF86BC7CCAA}" presName="iconBgRect" presStyleLbl="bgShp" presStyleIdx="1" presStyleCnt="4"/>
      <dgm:spPr/>
    </dgm:pt>
    <dgm:pt modelId="{8CC36933-D2F9-47E1-9135-B520980CE6EE}" type="pres">
      <dgm:prSet presAssocID="{11D79205-569B-4FB6-8BAE-FAF86BC7CC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85552309-A306-4AF2-98A9-FE0584015C22}" type="pres">
      <dgm:prSet presAssocID="{11D79205-569B-4FB6-8BAE-FAF86BC7CCAA}" presName="spaceRect" presStyleCnt="0"/>
      <dgm:spPr/>
    </dgm:pt>
    <dgm:pt modelId="{5646FA5E-5618-435F-8CA5-5923C5A6F750}" type="pres">
      <dgm:prSet presAssocID="{11D79205-569B-4FB6-8BAE-FAF86BC7CCAA}" presName="textRect" presStyleLbl="revTx" presStyleIdx="1" presStyleCnt="4">
        <dgm:presLayoutVars>
          <dgm:chMax val="1"/>
          <dgm:chPref val="1"/>
        </dgm:presLayoutVars>
      </dgm:prSet>
      <dgm:spPr/>
    </dgm:pt>
    <dgm:pt modelId="{085C4915-4EC6-41E3-BDC7-01D573EFEFBF}" type="pres">
      <dgm:prSet presAssocID="{A752EB3B-C7AA-46C1-88EC-EC218588355D}" presName="sibTrans" presStyleLbl="sibTrans2D1" presStyleIdx="0" presStyleCnt="0"/>
      <dgm:spPr/>
    </dgm:pt>
    <dgm:pt modelId="{E25DF0BD-391D-4EDD-980E-8BF5EBC82524}" type="pres">
      <dgm:prSet presAssocID="{169CD387-2B7F-4F11-81F2-737A23EF2F9C}" presName="compNode" presStyleCnt="0"/>
      <dgm:spPr/>
    </dgm:pt>
    <dgm:pt modelId="{F28EF62E-0A45-4786-8646-8D856044188B}" type="pres">
      <dgm:prSet presAssocID="{169CD387-2B7F-4F11-81F2-737A23EF2F9C}" presName="iconBgRect" presStyleLbl="bgShp" presStyleIdx="2" presStyleCnt="4"/>
      <dgm:spPr/>
    </dgm:pt>
    <dgm:pt modelId="{4E1E4711-151D-4A92-922E-8EDA3EB188DF}" type="pres">
      <dgm:prSet presAssocID="{169CD387-2B7F-4F11-81F2-737A23EF2F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D82086A-64F7-4AC4-A41E-0EE1EF529D2C}" type="pres">
      <dgm:prSet presAssocID="{169CD387-2B7F-4F11-81F2-737A23EF2F9C}" presName="spaceRect" presStyleCnt="0"/>
      <dgm:spPr/>
    </dgm:pt>
    <dgm:pt modelId="{C6949345-39D6-479A-B72D-C97D5B2D7FF8}" type="pres">
      <dgm:prSet presAssocID="{169CD387-2B7F-4F11-81F2-737A23EF2F9C}" presName="textRect" presStyleLbl="revTx" presStyleIdx="2" presStyleCnt="4">
        <dgm:presLayoutVars>
          <dgm:chMax val="1"/>
          <dgm:chPref val="1"/>
        </dgm:presLayoutVars>
      </dgm:prSet>
      <dgm:spPr/>
    </dgm:pt>
    <dgm:pt modelId="{F47B5F72-085F-4CF2-BCEC-873062CEC6E7}" type="pres">
      <dgm:prSet presAssocID="{51C83132-DA7A-42F4-889B-1275C60233A5}" presName="sibTrans" presStyleLbl="sibTrans2D1" presStyleIdx="0" presStyleCnt="0"/>
      <dgm:spPr/>
    </dgm:pt>
    <dgm:pt modelId="{0F5AAC2A-F198-4C28-8EB6-ADFF05B39835}" type="pres">
      <dgm:prSet presAssocID="{46D66CDA-12A8-4654-A3BF-32D015ACFC8F}" presName="compNode" presStyleCnt="0"/>
      <dgm:spPr/>
    </dgm:pt>
    <dgm:pt modelId="{2AEB69E3-59D9-483F-B3B7-11CF89E1471F}" type="pres">
      <dgm:prSet presAssocID="{46D66CDA-12A8-4654-A3BF-32D015ACFC8F}" presName="iconBgRect" presStyleLbl="bgShp" presStyleIdx="3" presStyleCnt="4"/>
      <dgm:spPr/>
    </dgm:pt>
    <dgm:pt modelId="{1817CCB8-E938-4FEB-8A66-A532D6505132}" type="pres">
      <dgm:prSet presAssocID="{46D66CDA-12A8-4654-A3BF-32D015ACF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58FC349-8F9D-47AD-8C6F-5802F0118340}" type="pres">
      <dgm:prSet presAssocID="{46D66CDA-12A8-4654-A3BF-32D015ACFC8F}" presName="spaceRect" presStyleCnt="0"/>
      <dgm:spPr/>
    </dgm:pt>
    <dgm:pt modelId="{AA094A6B-3800-4B06-B9EA-45B947EB9EEC}" type="pres">
      <dgm:prSet presAssocID="{46D66CDA-12A8-4654-A3BF-32D015ACF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D85605-B2DE-4B19-8178-DCD6BBAE7927}" type="presOf" srcId="{A752EB3B-C7AA-46C1-88EC-EC218588355D}" destId="{085C4915-4EC6-41E3-BDC7-01D573EFEFBF}" srcOrd="0" destOrd="0" presId="urn:microsoft.com/office/officeart/2018/2/layout/IconCircleList"/>
    <dgm:cxn modelId="{2B150317-E84B-4482-8B2D-5223BB4F39EF}" srcId="{E854C8AC-1E00-4F75-A282-34082334841A}" destId="{46D66CDA-12A8-4654-A3BF-32D015ACFC8F}" srcOrd="3" destOrd="0" parTransId="{EF98B74D-42D9-4159-9FE7-32D66D125B40}" sibTransId="{54B9025A-2BAE-447E-AFC9-AD511B09A6F0}"/>
    <dgm:cxn modelId="{387E061A-AEA3-4876-9A0E-45F953125C58}" type="presOf" srcId="{51C83132-DA7A-42F4-889B-1275C60233A5}" destId="{F47B5F72-085F-4CF2-BCEC-873062CEC6E7}" srcOrd="0" destOrd="0" presId="urn:microsoft.com/office/officeart/2018/2/layout/IconCircleList"/>
    <dgm:cxn modelId="{E6B98F40-AD23-48D2-9F4A-11CBBE301642}" type="presOf" srcId="{11D79205-569B-4FB6-8BAE-FAF86BC7CCAA}" destId="{5646FA5E-5618-435F-8CA5-5923C5A6F750}" srcOrd="0" destOrd="0" presId="urn:microsoft.com/office/officeart/2018/2/layout/IconCircleList"/>
    <dgm:cxn modelId="{A1F3014C-11EC-4CA7-8C7E-CC0257EF8E93}" type="presOf" srcId="{DAE1151C-C3FF-44DF-9A3F-BACEF38BEBAA}" destId="{516C149F-7B78-40B8-A2BC-83A6DD048BA2}" srcOrd="0" destOrd="0" presId="urn:microsoft.com/office/officeart/2018/2/layout/IconCircleList"/>
    <dgm:cxn modelId="{4BC1EE75-3B73-4FBE-A8FB-79E2A5B170F5}" type="presOf" srcId="{46D66CDA-12A8-4654-A3BF-32D015ACFC8F}" destId="{AA094A6B-3800-4B06-B9EA-45B947EB9EEC}" srcOrd="0" destOrd="0" presId="urn:microsoft.com/office/officeart/2018/2/layout/IconCircleList"/>
    <dgm:cxn modelId="{71C6148E-2EAA-42F8-AFD6-715CA3454691}" type="presOf" srcId="{E854C8AC-1E00-4F75-A282-34082334841A}" destId="{0430DAA3-D4AB-457F-A95B-CD9D47EBD4B1}" srcOrd="0" destOrd="0" presId="urn:microsoft.com/office/officeart/2018/2/layout/IconCircleList"/>
    <dgm:cxn modelId="{5E0C2D99-8015-4337-8490-D87CCADAD37E}" srcId="{E854C8AC-1E00-4F75-A282-34082334841A}" destId="{169CD387-2B7F-4F11-81F2-737A23EF2F9C}" srcOrd="2" destOrd="0" parTransId="{DFA8A8F2-0C34-4840-9049-FD53FD7A4487}" sibTransId="{51C83132-DA7A-42F4-889B-1275C60233A5}"/>
    <dgm:cxn modelId="{95E2539E-2A22-43BD-B460-733672FEEC56}" srcId="{E854C8AC-1E00-4F75-A282-34082334841A}" destId="{11D79205-569B-4FB6-8BAE-FAF86BC7CCAA}" srcOrd="1" destOrd="0" parTransId="{CED42E1F-6F6F-4BAB-926B-A2C3ABB73660}" sibTransId="{A752EB3B-C7AA-46C1-88EC-EC218588355D}"/>
    <dgm:cxn modelId="{AA8E9DD8-3EBB-4FCC-A810-9B2FAF670439}" type="presOf" srcId="{169CD387-2B7F-4F11-81F2-737A23EF2F9C}" destId="{C6949345-39D6-479A-B72D-C97D5B2D7FF8}" srcOrd="0" destOrd="0" presId="urn:microsoft.com/office/officeart/2018/2/layout/IconCircleList"/>
    <dgm:cxn modelId="{670853DA-DBF8-48E9-8E8A-87249A00B8AF}" srcId="{E854C8AC-1E00-4F75-A282-34082334841A}" destId="{E0A1DA16-28FA-4BAE-86E9-72AEBDCBAEBD}" srcOrd="0" destOrd="0" parTransId="{5EADBBB4-5122-4042-B2AF-5905E8E13678}" sibTransId="{DAE1151C-C3FF-44DF-9A3F-BACEF38BEBAA}"/>
    <dgm:cxn modelId="{F7CA3DFD-44A9-4070-8E62-84B1D1614D80}" type="presOf" srcId="{E0A1DA16-28FA-4BAE-86E9-72AEBDCBAEBD}" destId="{1EC89A62-3613-415E-8970-10FC01F4A473}" srcOrd="0" destOrd="0" presId="urn:microsoft.com/office/officeart/2018/2/layout/IconCircleList"/>
    <dgm:cxn modelId="{1F9E5E8B-0DCB-4AEC-963C-67D45606544C}" type="presParOf" srcId="{0430DAA3-D4AB-457F-A95B-CD9D47EBD4B1}" destId="{98967046-AE0F-45BF-9469-692EE8AC914E}" srcOrd="0" destOrd="0" presId="urn:microsoft.com/office/officeart/2018/2/layout/IconCircleList"/>
    <dgm:cxn modelId="{65D31A5A-596E-44FC-BF7A-772A9CB966EA}" type="presParOf" srcId="{98967046-AE0F-45BF-9469-692EE8AC914E}" destId="{3DFCEF74-46A9-4607-B99C-92234C7DDF52}" srcOrd="0" destOrd="0" presId="urn:microsoft.com/office/officeart/2018/2/layout/IconCircleList"/>
    <dgm:cxn modelId="{99855408-E30D-4B24-8513-AB96A8A1E9DD}" type="presParOf" srcId="{3DFCEF74-46A9-4607-B99C-92234C7DDF52}" destId="{BFBBAE45-E94E-483A-8EF1-27A819E5D7B9}" srcOrd="0" destOrd="0" presId="urn:microsoft.com/office/officeart/2018/2/layout/IconCircleList"/>
    <dgm:cxn modelId="{8E7448C5-D143-4699-8A1D-989DBF23F87C}" type="presParOf" srcId="{3DFCEF74-46A9-4607-B99C-92234C7DDF52}" destId="{7D9FB880-F84E-482E-B4F7-99778C83A0A4}" srcOrd="1" destOrd="0" presId="urn:microsoft.com/office/officeart/2018/2/layout/IconCircleList"/>
    <dgm:cxn modelId="{FB8F5B8D-1D71-41BD-8CB6-E50BA4A125D4}" type="presParOf" srcId="{3DFCEF74-46A9-4607-B99C-92234C7DDF52}" destId="{B0A2C22B-1D38-48EE-8DB8-B08483C45420}" srcOrd="2" destOrd="0" presId="urn:microsoft.com/office/officeart/2018/2/layout/IconCircleList"/>
    <dgm:cxn modelId="{E69D3605-88A1-438D-8546-0E0485CF77FC}" type="presParOf" srcId="{3DFCEF74-46A9-4607-B99C-92234C7DDF52}" destId="{1EC89A62-3613-415E-8970-10FC01F4A473}" srcOrd="3" destOrd="0" presId="urn:microsoft.com/office/officeart/2018/2/layout/IconCircleList"/>
    <dgm:cxn modelId="{573A6D70-5BEF-4281-BA2D-7C507BC208A8}" type="presParOf" srcId="{98967046-AE0F-45BF-9469-692EE8AC914E}" destId="{516C149F-7B78-40B8-A2BC-83A6DD048BA2}" srcOrd="1" destOrd="0" presId="urn:microsoft.com/office/officeart/2018/2/layout/IconCircleList"/>
    <dgm:cxn modelId="{4447282D-22B8-4754-BE55-E1BEB4335DBF}" type="presParOf" srcId="{98967046-AE0F-45BF-9469-692EE8AC914E}" destId="{0E54E21C-BFFB-4EEA-B5D7-7FA3B12FEEA4}" srcOrd="2" destOrd="0" presId="urn:microsoft.com/office/officeart/2018/2/layout/IconCircleList"/>
    <dgm:cxn modelId="{20A4C35F-6F1F-4633-BFBF-5C68FCC740E8}" type="presParOf" srcId="{0E54E21C-BFFB-4EEA-B5D7-7FA3B12FEEA4}" destId="{7C869A07-AB8D-4969-8EDF-1D9C13C4D2B2}" srcOrd="0" destOrd="0" presId="urn:microsoft.com/office/officeart/2018/2/layout/IconCircleList"/>
    <dgm:cxn modelId="{EC40EE43-2C51-4DF6-AC68-A53F03730F59}" type="presParOf" srcId="{0E54E21C-BFFB-4EEA-B5D7-7FA3B12FEEA4}" destId="{8CC36933-D2F9-47E1-9135-B520980CE6EE}" srcOrd="1" destOrd="0" presId="urn:microsoft.com/office/officeart/2018/2/layout/IconCircleList"/>
    <dgm:cxn modelId="{8F964138-5F04-4E0D-814B-6386A802E686}" type="presParOf" srcId="{0E54E21C-BFFB-4EEA-B5D7-7FA3B12FEEA4}" destId="{85552309-A306-4AF2-98A9-FE0584015C22}" srcOrd="2" destOrd="0" presId="urn:microsoft.com/office/officeart/2018/2/layout/IconCircleList"/>
    <dgm:cxn modelId="{B99FF1BD-11DD-4119-B853-F2AAE3734C56}" type="presParOf" srcId="{0E54E21C-BFFB-4EEA-B5D7-7FA3B12FEEA4}" destId="{5646FA5E-5618-435F-8CA5-5923C5A6F750}" srcOrd="3" destOrd="0" presId="urn:microsoft.com/office/officeart/2018/2/layout/IconCircleList"/>
    <dgm:cxn modelId="{265C1DC4-82EF-4E56-9C92-44022E840197}" type="presParOf" srcId="{98967046-AE0F-45BF-9469-692EE8AC914E}" destId="{085C4915-4EC6-41E3-BDC7-01D573EFEFBF}" srcOrd="3" destOrd="0" presId="urn:microsoft.com/office/officeart/2018/2/layout/IconCircleList"/>
    <dgm:cxn modelId="{D4217AE8-11F3-4DF3-8D3A-4E33B79CCCBC}" type="presParOf" srcId="{98967046-AE0F-45BF-9469-692EE8AC914E}" destId="{E25DF0BD-391D-4EDD-980E-8BF5EBC82524}" srcOrd="4" destOrd="0" presId="urn:microsoft.com/office/officeart/2018/2/layout/IconCircleList"/>
    <dgm:cxn modelId="{7736AB62-D5F2-4407-A9B1-D11E5EC2597B}" type="presParOf" srcId="{E25DF0BD-391D-4EDD-980E-8BF5EBC82524}" destId="{F28EF62E-0A45-4786-8646-8D856044188B}" srcOrd="0" destOrd="0" presId="urn:microsoft.com/office/officeart/2018/2/layout/IconCircleList"/>
    <dgm:cxn modelId="{DDBC381C-D195-44B5-B429-E1209BA17D02}" type="presParOf" srcId="{E25DF0BD-391D-4EDD-980E-8BF5EBC82524}" destId="{4E1E4711-151D-4A92-922E-8EDA3EB188DF}" srcOrd="1" destOrd="0" presId="urn:microsoft.com/office/officeart/2018/2/layout/IconCircleList"/>
    <dgm:cxn modelId="{C24FF12A-986B-4634-B06F-6A924818285C}" type="presParOf" srcId="{E25DF0BD-391D-4EDD-980E-8BF5EBC82524}" destId="{FD82086A-64F7-4AC4-A41E-0EE1EF529D2C}" srcOrd="2" destOrd="0" presId="urn:microsoft.com/office/officeart/2018/2/layout/IconCircleList"/>
    <dgm:cxn modelId="{378E5BF9-141C-40E1-B275-91DAF9DB3552}" type="presParOf" srcId="{E25DF0BD-391D-4EDD-980E-8BF5EBC82524}" destId="{C6949345-39D6-479A-B72D-C97D5B2D7FF8}" srcOrd="3" destOrd="0" presId="urn:microsoft.com/office/officeart/2018/2/layout/IconCircleList"/>
    <dgm:cxn modelId="{BBB754BC-A423-4FBF-954F-B1D79F052FE7}" type="presParOf" srcId="{98967046-AE0F-45BF-9469-692EE8AC914E}" destId="{F47B5F72-085F-4CF2-BCEC-873062CEC6E7}" srcOrd="5" destOrd="0" presId="urn:microsoft.com/office/officeart/2018/2/layout/IconCircleList"/>
    <dgm:cxn modelId="{344046AE-A6F3-4D45-97E5-F84C612CFDF4}" type="presParOf" srcId="{98967046-AE0F-45BF-9469-692EE8AC914E}" destId="{0F5AAC2A-F198-4C28-8EB6-ADFF05B39835}" srcOrd="6" destOrd="0" presId="urn:microsoft.com/office/officeart/2018/2/layout/IconCircleList"/>
    <dgm:cxn modelId="{80E494E3-5E57-4D30-9870-3E77AC4BE965}" type="presParOf" srcId="{0F5AAC2A-F198-4C28-8EB6-ADFF05B39835}" destId="{2AEB69E3-59D9-483F-B3B7-11CF89E1471F}" srcOrd="0" destOrd="0" presId="urn:microsoft.com/office/officeart/2018/2/layout/IconCircleList"/>
    <dgm:cxn modelId="{F5196A01-A31A-4461-BE8C-14152A3752C0}" type="presParOf" srcId="{0F5AAC2A-F198-4C28-8EB6-ADFF05B39835}" destId="{1817CCB8-E938-4FEB-8A66-A532D6505132}" srcOrd="1" destOrd="0" presId="urn:microsoft.com/office/officeart/2018/2/layout/IconCircleList"/>
    <dgm:cxn modelId="{1E543189-CA7C-48F5-9C68-90EAA7250E1B}" type="presParOf" srcId="{0F5AAC2A-F198-4C28-8EB6-ADFF05B39835}" destId="{D58FC349-8F9D-47AD-8C6F-5802F0118340}" srcOrd="2" destOrd="0" presId="urn:microsoft.com/office/officeart/2018/2/layout/IconCircleList"/>
    <dgm:cxn modelId="{FC1C8F48-4F24-4199-88FE-15E421F23989}" type="presParOf" srcId="{0F5AAC2A-F198-4C28-8EB6-ADFF05B39835}" destId="{AA094A6B-3800-4B06-B9EA-45B947EB9E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EB54AB-EAAC-4EBD-84D9-BA89EF7C11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65C0A5-E810-4462-A55A-93AEFF10AE3B}">
      <dgm:prSet/>
      <dgm:spPr/>
      <dgm:t>
        <a:bodyPr/>
        <a:lstStyle/>
        <a:p>
          <a:r>
            <a:rPr lang="en-GB"/>
            <a:t>Allows different classes to be used with the same interface, despite the information it produces.</a:t>
          </a:r>
          <a:endParaRPr lang="en-US"/>
        </a:p>
      </dgm:t>
    </dgm:pt>
    <dgm:pt modelId="{46414D44-2950-4232-ADC4-0D191B8AE1AA}" type="parTrans" cxnId="{42904136-C502-4D08-95A3-816F1325A278}">
      <dgm:prSet/>
      <dgm:spPr/>
      <dgm:t>
        <a:bodyPr/>
        <a:lstStyle/>
        <a:p>
          <a:endParaRPr lang="en-US"/>
        </a:p>
      </dgm:t>
    </dgm:pt>
    <dgm:pt modelId="{5BFB4A87-2394-45A6-99D5-6174148527A5}" type="sibTrans" cxnId="{42904136-C502-4D08-95A3-816F1325A278}">
      <dgm:prSet/>
      <dgm:spPr/>
      <dgm:t>
        <a:bodyPr/>
        <a:lstStyle/>
        <a:p>
          <a:endParaRPr lang="en-US"/>
        </a:p>
      </dgm:t>
    </dgm:pt>
    <dgm:pt modelId="{6613B6DB-ED13-4432-9B78-CEE8F2151ADD}">
      <dgm:prSet/>
      <dgm:spPr/>
      <dgm:t>
        <a:bodyPr/>
        <a:lstStyle/>
        <a:p>
          <a:r>
            <a:rPr lang="en-GB"/>
            <a:t>Adds reusability to code as it allows multiple classes to use the same method as required, can save a lot of time.</a:t>
          </a:r>
          <a:endParaRPr lang="en-US"/>
        </a:p>
      </dgm:t>
    </dgm:pt>
    <dgm:pt modelId="{A8349DA9-A22B-42A5-8CBF-6F454D273A16}" type="parTrans" cxnId="{C6D51180-65B5-4867-BED7-0D031C6A6D36}">
      <dgm:prSet/>
      <dgm:spPr/>
      <dgm:t>
        <a:bodyPr/>
        <a:lstStyle/>
        <a:p>
          <a:endParaRPr lang="en-US"/>
        </a:p>
      </dgm:t>
    </dgm:pt>
    <dgm:pt modelId="{E1B1997E-70DB-4B32-8B5E-0675DEF0944E}" type="sibTrans" cxnId="{C6D51180-65B5-4867-BED7-0D031C6A6D36}">
      <dgm:prSet/>
      <dgm:spPr/>
      <dgm:t>
        <a:bodyPr/>
        <a:lstStyle/>
        <a:p>
          <a:endParaRPr lang="en-US"/>
        </a:p>
      </dgm:t>
    </dgm:pt>
    <dgm:pt modelId="{0C4A8A22-779E-49C7-8BBF-5B23EAA33911}">
      <dgm:prSet/>
      <dgm:spPr/>
      <dgm:t>
        <a:bodyPr/>
        <a:lstStyle/>
        <a:p>
          <a:r>
            <a:rPr lang="en-GB"/>
            <a:t>If the same method can be called from different classes and produce different results its known as polymorphic</a:t>
          </a:r>
          <a:endParaRPr lang="en-US"/>
        </a:p>
      </dgm:t>
    </dgm:pt>
    <dgm:pt modelId="{04374677-222A-4661-9A20-79271C4E30D6}" type="parTrans" cxnId="{6837B0EB-B133-49CF-85E7-AEF5B5D86C68}">
      <dgm:prSet/>
      <dgm:spPr/>
      <dgm:t>
        <a:bodyPr/>
        <a:lstStyle/>
        <a:p>
          <a:endParaRPr lang="en-US"/>
        </a:p>
      </dgm:t>
    </dgm:pt>
    <dgm:pt modelId="{1250FD6B-848F-43C5-8FFA-3DFDA0720803}" type="sibTrans" cxnId="{6837B0EB-B133-49CF-85E7-AEF5B5D86C68}">
      <dgm:prSet/>
      <dgm:spPr/>
      <dgm:t>
        <a:bodyPr/>
        <a:lstStyle/>
        <a:p>
          <a:endParaRPr lang="en-US"/>
        </a:p>
      </dgm:t>
    </dgm:pt>
    <dgm:pt modelId="{E921256C-03D7-4FC9-8AD6-97F19B962FE9}">
      <dgm:prSet/>
      <dgm:spPr/>
      <dgm:t>
        <a:bodyPr/>
        <a:lstStyle/>
        <a:p>
          <a:r>
            <a:rPr lang="en-GB"/>
            <a:t>Easy to debug code</a:t>
          </a:r>
          <a:endParaRPr lang="en-US"/>
        </a:p>
      </dgm:t>
    </dgm:pt>
    <dgm:pt modelId="{AA0D86FB-CE5A-4943-9E39-9FC5D921414F}" type="parTrans" cxnId="{9C19C6CF-575B-4B1E-A861-D47F45C5CE02}">
      <dgm:prSet/>
      <dgm:spPr/>
      <dgm:t>
        <a:bodyPr/>
        <a:lstStyle/>
        <a:p>
          <a:endParaRPr lang="en-US"/>
        </a:p>
      </dgm:t>
    </dgm:pt>
    <dgm:pt modelId="{C4DA8120-041B-40AB-A7E5-3AF3CCE00051}" type="sibTrans" cxnId="{9C19C6CF-575B-4B1E-A861-D47F45C5CE02}">
      <dgm:prSet/>
      <dgm:spPr/>
      <dgm:t>
        <a:bodyPr/>
        <a:lstStyle/>
        <a:p>
          <a:endParaRPr lang="en-US"/>
        </a:p>
      </dgm:t>
    </dgm:pt>
    <dgm:pt modelId="{D98F26CD-AE04-4898-B4BB-83542B7F1B6A}" type="pres">
      <dgm:prSet presAssocID="{27EB54AB-EAAC-4EBD-84D9-BA89EF7C1146}" presName="root" presStyleCnt="0">
        <dgm:presLayoutVars>
          <dgm:dir/>
          <dgm:resizeHandles val="exact"/>
        </dgm:presLayoutVars>
      </dgm:prSet>
      <dgm:spPr/>
    </dgm:pt>
    <dgm:pt modelId="{DA8725FF-AA95-406B-834E-BC5531BA3BA8}" type="pres">
      <dgm:prSet presAssocID="{27EB54AB-EAAC-4EBD-84D9-BA89EF7C1146}" presName="container" presStyleCnt="0">
        <dgm:presLayoutVars>
          <dgm:dir/>
          <dgm:resizeHandles val="exact"/>
        </dgm:presLayoutVars>
      </dgm:prSet>
      <dgm:spPr/>
    </dgm:pt>
    <dgm:pt modelId="{3580BBB2-9E52-40B4-86C1-C385CD322C7C}" type="pres">
      <dgm:prSet presAssocID="{2F65C0A5-E810-4462-A55A-93AEFF10AE3B}" presName="compNode" presStyleCnt="0"/>
      <dgm:spPr/>
    </dgm:pt>
    <dgm:pt modelId="{AEC7FC1F-4588-4200-807D-1F0AA515634B}" type="pres">
      <dgm:prSet presAssocID="{2F65C0A5-E810-4462-A55A-93AEFF10AE3B}" presName="iconBgRect" presStyleLbl="bgShp" presStyleIdx="0" presStyleCnt="4"/>
      <dgm:spPr/>
    </dgm:pt>
    <dgm:pt modelId="{ABAABE0E-73EA-4EC7-A410-D499C655BB35}" type="pres">
      <dgm:prSet presAssocID="{2F65C0A5-E810-4462-A55A-93AEFF10A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17E86AE-EECC-4889-AFF3-4E2C100DABAF}" type="pres">
      <dgm:prSet presAssocID="{2F65C0A5-E810-4462-A55A-93AEFF10AE3B}" presName="spaceRect" presStyleCnt="0"/>
      <dgm:spPr/>
    </dgm:pt>
    <dgm:pt modelId="{FE5E639B-1F6A-49D8-94AB-051968EE8E2F}" type="pres">
      <dgm:prSet presAssocID="{2F65C0A5-E810-4462-A55A-93AEFF10AE3B}" presName="textRect" presStyleLbl="revTx" presStyleIdx="0" presStyleCnt="4">
        <dgm:presLayoutVars>
          <dgm:chMax val="1"/>
          <dgm:chPref val="1"/>
        </dgm:presLayoutVars>
      </dgm:prSet>
      <dgm:spPr/>
    </dgm:pt>
    <dgm:pt modelId="{5EE68D55-FEB8-4995-8672-616EAAC4A085}" type="pres">
      <dgm:prSet presAssocID="{5BFB4A87-2394-45A6-99D5-6174148527A5}" presName="sibTrans" presStyleLbl="sibTrans2D1" presStyleIdx="0" presStyleCnt="0"/>
      <dgm:spPr/>
    </dgm:pt>
    <dgm:pt modelId="{36E0B4F5-F24B-4CBC-BF45-CCE96C990ECF}" type="pres">
      <dgm:prSet presAssocID="{6613B6DB-ED13-4432-9B78-CEE8F2151ADD}" presName="compNode" presStyleCnt="0"/>
      <dgm:spPr/>
    </dgm:pt>
    <dgm:pt modelId="{D5FA3485-3570-4894-9CBA-3244D24E30F6}" type="pres">
      <dgm:prSet presAssocID="{6613B6DB-ED13-4432-9B78-CEE8F2151ADD}" presName="iconBgRect" presStyleLbl="bgShp" presStyleIdx="1" presStyleCnt="4"/>
      <dgm:spPr/>
    </dgm:pt>
    <dgm:pt modelId="{54384079-97CA-4AF5-B984-05F06726A121}" type="pres">
      <dgm:prSet presAssocID="{6613B6DB-ED13-4432-9B78-CEE8F2151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74F2BB-791F-44ED-9ED4-B29123A8162C}" type="pres">
      <dgm:prSet presAssocID="{6613B6DB-ED13-4432-9B78-CEE8F2151ADD}" presName="spaceRect" presStyleCnt="0"/>
      <dgm:spPr/>
    </dgm:pt>
    <dgm:pt modelId="{3CAB64CB-562A-4C30-80AA-14126BDA4A8E}" type="pres">
      <dgm:prSet presAssocID="{6613B6DB-ED13-4432-9B78-CEE8F2151ADD}" presName="textRect" presStyleLbl="revTx" presStyleIdx="1" presStyleCnt="4">
        <dgm:presLayoutVars>
          <dgm:chMax val="1"/>
          <dgm:chPref val="1"/>
        </dgm:presLayoutVars>
      </dgm:prSet>
      <dgm:spPr/>
    </dgm:pt>
    <dgm:pt modelId="{14A8696B-B08B-488C-A216-F90C7B512161}" type="pres">
      <dgm:prSet presAssocID="{E1B1997E-70DB-4B32-8B5E-0675DEF0944E}" presName="sibTrans" presStyleLbl="sibTrans2D1" presStyleIdx="0" presStyleCnt="0"/>
      <dgm:spPr/>
    </dgm:pt>
    <dgm:pt modelId="{B51ED9E8-3513-4EDE-A678-8443C546C7B8}" type="pres">
      <dgm:prSet presAssocID="{0C4A8A22-779E-49C7-8BBF-5B23EAA33911}" presName="compNode" presStyleCnt="0"/>
      <dgm:spPr/>
    </dgm:pt>
    <dgm:pt modelId="{AEA18E6B-E862-4532-997E-6DD75C0B638D}" type="pres">
      <dgm:prSet presAssocID="{0C4A8A22-779E-49C7-8BBF-5B23EAA33911}" presName="iconBgRect" presStyleLbl="bgShp" presStyleIdx="2" presStyleCnt="4"/>
      <dgm:spPr/>
    </dgm:pt>
    <dgm:pt modelId="{13231D21-2729-4D6B-97DB-ACEE16F9F055}" type="pres">
      <dgm:prSet presAssocID="{0C4A8A22-779E-49C7-8BBF-5B23EAA339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30E8F31-60A5-4C56-A99C-90D57430237E}" type="pres">
      <dgm:prSet presAssocID="{0C4A8A22-779E-49C7-8BBF-5B23EAA33911}" presName="spaceRect" presStyleCnt="0"/>
      <dgm:spPr/>
    </dgm:pt>
    <dgm:pt modelId="{0D8A1221-E7D8-448A-9BC1-7CE1D5293EF9}" type="pres">
      <dgm:prSet presAssocID="{0C4A8A22-779E-49C7-8BBF-5B23EAA33911}" presName="textRect" presStyleLbl="revTx" presStyleIdx="2" presStyleCnt="4">
        <dgm:presLayoutVars>
          <dgm:chMax val="1"/>
          <dgm:chPref val="1"/>
        </dgm:presLayoutVars>
      </dgm:prSet>
      <dgm:spPr/>
    </dgm:pt>
    <dgm:pt modelId="{09427383-E4B0-42AC-9164-1758B9739FBF}" type="pres">
      <dgm:prSet presAssocID="{1250FD6B-848F-43C5-8FFA-3DFDA0720803}" presName="sibTrans" presStyleLbl="sibTrans2D1" presStyleIdx="0" presStyleCnt="0"/>
      <dgm:spPr/>
    </dgm:pt>
    <dgm:pt modelId="{4257C0AF-3D57-41D1-BE5B-DC0C8BD09CEC}" type="pres">
      <dgm:prSet presAssocID="{E921256C-03D7-4FC9-8AD6-97F19B962FE9}" presName="compNode" presStyleCnt="0"/>
      <dgm:spPr/>
    </dgm:pt>
    <dgm:pt modelId="{1E6A28D2-671B-491B-B8B6-D3E0E6B1C21A}" type="pres">
      <dgm:prSet presAssocID="{E921256C-03D7-4FC9-8AD6-97F19B962FE9}" presName="iconBgRect" presStyleLbl="bgShp" presStyleIdx="3" presStyleCnt="4"/>
      <dgm:spPr/>
    </dgm:pt>
    <dgm:pt modelId="{15070449-7656-4254-BEFD-5F8BDDAE8E3C}" type="pres">
      <dgm:prSet presAssocID="{E921256C-03D7-4FC9-8AD6-97F19B962F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717ADA1-DE27-4625-A152-19E2DA486732}" type="pres">
      <dgm:prSet presAssocID="{E921256C-03D7-4FC9-8AD6-97F19B962FE9}" presName="spaceRect" presStyleCnt="0"/>
      <dgm:spPr/>
    </dgm:pt>
    <dgm:pt modelId="{4E4D6485-B142-4856-9AA0-432CDE3E189E}" type="pres">
      <dgm:prSet presAssocID="{E921256C-03D7-4FC9-8AD6-97F19B962F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A2936-E3D9-4090-BA8A-96A51A8759AC}" type="presOf" srcId="{E921256C-03D7-4FC9-8AD6-97F19B962FE9}" destId="{4E4D6485-B142-4856-9AA0-432CDE3E189E}" srcOrd="0" destOrd="0" presId="urn:microsoft.com/office/officeart/2018/2/layout/IconCircleList"/>
    <dgm:cxn modelId="{42904136-C502-4D08-95A3-816F1325A278}" srcId="{27EB54AB-EAAC-4EBD-84D9-BA89EF7C1146}" destId="{2F65C0A5-E810-4462-A55A-93AEFF10AE3B}" srcOrd="0" destOrd="0" parTransId="{46414D44-2950-4232-ADC4-0D191B8AE1AA}" sibTransId="{5BFB4A87-2394-45A6-99D5-6174148527A5}"/>
    <dgm:cxn modelId="{100A254E-1F2F-4377-8279-B88663F9CF9A}" type="presOf" srcId="{5BFB4A87-2394-45A6-99D5-6174148527A5}" destId="{5EE68D55-FEB8-4995-8672-616EAAC4A085}" srcOrd="0" destOrd="0" presId="urn:microsoft.com/office/officeart/2018/2/layout/IconCircleList"/>
    <dgm:cxn modelId="{C6D51180-65B5-4867-BED7-0D031C6A6D36}" srcId="{27EB54AB-EAAC-4EBD-84D9-BA89EF7C1146}" destId="{6613B6DB-ED13-4432-9B78-CEE8F2151ADD}" srcOrd="1" destOrd="0" parTransId="{A8349DA9-A22B-42A5-8CBF-6F454D273A16}" sibTransId="{E1B1997E-70DB-4B32-8B5E-0675DEF0944E}"/>
    <dgm:cxn modelId="{1F23D78B-6279-47BA-BA09-CDB821C6CBED}" type="presOf" srcId="{E1B1997E-70DB-4B32-8B5E-0675DEF0944E}" destId="{14A8696B-B08B-488C-A216-F90C7B512161}" srcOrd="0" destOrd="0" presId="urn:microsoft.com/office/officeart/2018/2/layout/IconCircleList"/>
    <dgm:cxn modelId="{5411C28D-C12E-40BF-88B5-0F82B726E7C0}" type="presOf" srcId="{2F65C0A5-E810-4462-A55A-93AEFF10AE3B}" destId="{FE5E639B-1F6A-49D8-94AB-051968EE8E2F}" srcOrd="0" destOrd="0" presId="urn:microsoft.com/office/officeart/2018/2/layout/IconCircleList"/>
    <dgm:cxn modelId="{70FF6192-A76F-4456-9B8B-F84FE44A477F}" type="presOf" srcId="{6613B6DB-ED13-4432-9B78-CEE8F2151ADD}" destId="{3CAB64CB-562A-4C30-80AA-14126BDA4A8E}" srcOrd="0" destOrd="0" presId="urn:microsoft.com/office/officeart/2018/2/layout/IconCircleList"/>
    <dgm:cxn modelId="{3A7F149A-43EE-4AA5-8399-23FC1F95D39D}" type="presOf" srcId="{1250FD6B-848F-43C5-8FFA-3DFDA0720803}" destId="{09427383-E4B0-42AC-9164-1758B9739FBF}" srcOrd="0" destOrd="0" presId="urn:microsoft.com/office/officeart/2018/2/layout/IconCircleList"/>
    <dgm:cxn modelId="{31AFF9C6-61C4-4FE5-A57E-D504505A5A35}" type="presOf" srcId="{0C4A8A22-779E-49C7-8BBF-5B23EAA33911}" destId="{0D8A1221-E7D8-448A-9BC1-7CE1D5293EF9}" srcOrd="0" destOrd="0" presId="urn:microsoft.com/office/officeart/2018/2/layout/IconCircleList"/>
    <dgm:cxn modelId="{9C19C6CF-575B-4B1E-A861-D47F45C5CE02}" srcId="{27EB54AB-EAAC-4EBD-84D9-BA89EF7C1146}" destId="{E921256C-03D7-4FC9-8AD6-97F19B962FE9}" srcOrd="3" destOrd="0" parTransId="{AA0D86FB-CE5A-4943-9E39-9FC5D921414F}" sibTransId="{C4DA8120-041B-40AB-A7E5-3AF3CCE00051}"/>
    <dgm:cxn modelId="{6837B0EB-B133-49CF-85E7-AEF5B5D86C68}" srcId="{27EB54AB-EAAC-4EBD-84D9-BA89EF7C1146}" destId="{0C4A8A22-779E-49C7-8BBF-5B23EAA33911}" srcOrd="2" destOrd="0" parTransId="{04374677-222A-4661-9A20-79271C4E30D6}" sibTransId="{1250FD6B-848F-43C5-8FFA-3DFDA0720803}"/>
    <dgm:cxn modelId="{64049AF6-9020-4166-A027-9281427FE43B}" type="presOf" srcId="{27EB54AB-EAAC-4EBD-84D9-BA89EF7C1146}" destId="{D98F26CD-AE04-4898-B4BB-83542B7F1B6A}" srcOrd="0" destOrd="0" presId="urn:microsoft.com/office/officeart/2018/2/layout/IconCircleList"/>
    <dgm:cxn modelId="{97227B60-BE4D-4BA0-8B50-CFAF7BD4B2AA}" type="presParOf" srcId="{D98F26CD-AE04-4898-B4BB-83542B7F1B6A}" destId="{DA8725FF-AA95-406B-834E-BC5531BA3BA8}" srcOrd="0" destOrd="0" presId="urn:microsoft.com/office/officeart/2018/2/layout/IconCircleList"/>
    <dgm:cxn modelId="{69FD822D-2852-4512-BC2C-C834BC52744B}" type="presParOf" srcId="{DA8725FF-AA95-406B-834E-BC5531BA3BA8}" destId="{3580BBB2-9E52-40B4-86C1-C385CD322C7C}" srcOrd="0" destOrd="0" presId="urn:microsoft.com/office/officeart/2018/2/layout/IconCircleList"/>
    <dgm:cxn modelId="{7813D089-E8A4-4A50-B8A8-AEED6F1B1F67}" type="presParOf" srcId="{3580BBB2-9E52-40B4-86C1-C385CD322C7C}" destId="{AEC7FC1F-4588-4200-807D-1F0AA515634B}" srcOrd="0" destOrd="0" presId="urn:microsoft.com/office/officeart/2018/2/layout/IconCircleList"/>
    <dgm:cxn modelId="{564444CB-6D95-4ACC-A8AF-D37C7A7BECB1}" type="presParOf" srcId="{3580BBB2-9E52-40B4-86C1-C385CD322C7C}" destId="{ABAABE0E-73EA-4EC7-A410-D499C655BB35}" srcOrd="1" destOrd="0" presId="urn:microsoft.com/office/officeart/2018/2/layout/IconCircleList"/>
    <dgm:cxn modelId="{2C3E3E66-BE2E-4327-9A26-5AADC05276DD}" type="presParOf" srcId="{3580BBB2-9E52-40B4-86C1-C385CD322C7C}" destId="{A17E86AE-EECC-4889-AFF3-4E2C100DABAF}" srcOrd="2" destOrd="0" presId="urn:microsoft.com/office/officeart/2018/2/layout/IconCircleList"/>
    <dgm:cxn modelId="{B5E1158C-8193-484E-878A-44D7C785D90C}" type="presParOf" srcId="{3580BBB2-9E52-40B4-86C1-C385CD322C7C}" destId="{FE5E639B-1F6A-49D8-94AB-051968EE8E2F}" srcOrd="3" destOrd="0" presId="urn:microsoft.com/office/officeart/2018/2/layout/IconCircleList"/>
    <dgm:cxn modelId="{D36CF243-725F-4D81-BB4E-1F7EE577EAF1}" type="presParOf" srcId="{DA8725FF-AA95-406B-834E-BC5531BA3BA8}" destId="{5EE68D55-FEB8-4995-8672-616EAAC4A085}" srcOrd="1" destOrd="0" presId="urn:microsoft.com/office/officeart/2018/2/layout/IconCircleList"/>
    <dgm:cxn modelId="{B59FAD93-39D2-4193-8DBA-628D17B84B1C}" type="presParOf" srcId="{DA8725FF-AA95-406B-834E-BC5531BA3BA8}" destId="{36E0B4F5-F24B-4CBC-BF45-CCE96C990ECF}" srcOrd="2" destOrd="0" presId="urn:microsoft.com/office/officeart/2018/2/layout/IconCircleList"/>
    <dgm:cxn modelId="{CC736AD3-9210-4AA5-84C9-ECA7A52ECD2E}" type="presParOf" srcId="{36E0B4F5-F24B-4CBC-BF45-CCE96C990ECF}" destId="{D5FA3485-3570-4894-9CBA-3244D24E30F6}" srcOrd="0" destOrd="0" presId="urn:microsoft.com/office/officeart/2018/2/layout/IconCircleList"/>
    <dgm:cxn modelId="{0AB22D48-2E8B-447C-8D1F-5F956F470C81}" type="presParOf" srcId="{36E0B4F5-F24B-4CBC-BF45-CCE96C990ECF}" destId="{54384079-97CA-4AF5-B984-05F06726A121}" srcOrd="1" destOrd="0" presId="urn:microsoft.com/office/officeart/2018/2/layout/IconCircleList"/>
    <dgm:cxn modelId="{A32F49D9-CD0A-4B67-ACE0-AAFB458D8D83}" type="presParOf" srcId="{36E0B4F5-F24B-4CBC-BF45-CCE96C990ECF}" destId="{EE74F2BB-791F-44ED-9ED4-B29123A8162C}" srcOrd="2" destOrd="0" presId="urn:microsoft.com/office/officeart/2018/2/layout/IconCircleList"/>
    <dgm:cxn modelId="{D17EE75F-6420-48F9-9B7F-256D543BA737}" type="presParOf" srcId="{36E0B4F5-F24B-4CBC-BF45-CCE96C990ECF}" destId="{3CAB64CB-562A-4C30-80AA-14126BDA4A8E}" srcOrd="3" destOrd="0" presId="urn:microsoft.com/office/officeart/2018/2/layout/IconCircleList"/>
    <dgm:cxn modelId="{FAF5ED9D-9ED8-43D8-9C4B-9D0A23F58713}" type="presParOf" srcId="{DA8725FF-AA95-406B-834E-BC5531BA3BA8}" destId="{14A8696B-B08B-488C-A216-F90C7B512161}" srcOrd="3" destOrd="0" presId="urn:microsoft.com/office/officeart/2018/2/layout/IconCircleList"/>
    <dgm:cxn modelId="{F7771480-23F9-4A91-A35B-7832FA6094A9}" type="presParOf" srcId="{DA8725FF-AA95-406B-834E-BC5531BA3BA8}" destId="{B51ED9E8-3513-4EDE-A678-8443C546C7B8}" srcOrd="4" destOrd="0" presId="urn:microsoft.com/office/officeart/2018/2/layout/IconCircleList"/>
    <dgm:cxn modelId="{4CA15500-8837-42C7-9038-F5D89DCAF235}" type="presParOf" srcId="{B51ED9E8-3513-4EDE-A678-8443C546C7B8}" destId="{AEA18E6B-E862-4532-997E-6DD75C0B638D}" srcOrd="0" destOrd="0" presId="urn:microsoft.com/office/officeart/2018/2/layout/IconCircleList"/>
    <dgm:cxn modelId="{45F8E713-7C17-4AC6-8F8E-77B650B6127F}" type="presParOf" srcId="{B51ED9E8-3513-4EDE-A678-8443C546C7B8}" destId="{13231D21-2729-4D6B-97DB-ACEE16F9F055}" srcOrd="1" destOrd="0" presId="urn:microsoft.com/office/officeart/2018/2/layout/IconCircleList"/>
    <dgm:cxn modelId="{81C5C330-7DB7-4613-BD9A-698D949BDCCE}" type="presParOf" srcId="{B51ED9E8-3513-4EDE-A678-8443C546C7B8}" destId="{130E8F31-60A5-4C56-A99C-90D57430237E}" srcOrd="2" destOrd="0" presId="urn:microsoft.com/office/officeart/2018/2/layout/IconCircleList"/>
    <dgm:cxn modelId="{B2763E0C-CA51-4CE2-8C9A-4EC71B0981F3}" type="presParOf" srcId="{B51ED9E8-3513-4EDE-A678-8443C546C7B8}" destId="{0D8A1221-E7D8-448A-9BC1-7CE1D5293EF9}" srcOrd="3" destOrd="0" presId="urn:microsoft.com/office/officeart/2018/2/layout/IconCircleList"/>
    <dgm:cxn modelId="{96A72407-24A7-4416-8C9D-F97D848AE01F}" type="presParOf" srcId="{DA8725FF-AA95-406B-834E-BC5531BA3BA8}" destId="{09427383-E4B0-42AC-9164-1758B9739FBF}" srcOrd="5" destOrd="0" presId="urn:microsoft.com/office/officeart/2018/2/layout/IconCircleList"/>
    <dgm:cxn modelId="{C1130F8D-5ED7-4FE5-8B10-0AB00C6C2477}" type="presParOf" srcId="{DA8725FF-AA95-406B-834E-BC5531BA3BA8}" destId="{4257C0AF-3D57-41D1-BE5B-DC0C8BD09CEC}" srcOrd="6" destOrd="0" presId="urn:microsoft.com/office/officeart/2018/2/layout/IconCircleList"/>
    <dgm:cxn modelId="{80C433F8-3276-4406-AC28-2F78C1432710}" type="presParOf" srcId="{4257C0AF-3D57-41D1-BE5B-DC0C8BD09CEC}" destId="{1E6A28D2-671B-491B-B8B6-D3E0E6B1C21A}" srcOrd="0" destOrd="0" presId="urn:microsoft.com/office/officeart/2018/2/layout/IconCircleList"/>
    <dgm:cxn modelId="{B49605FF-BEB4-4FC6-823E-BE6BB4B405A2}" type="presParOf" srcId="{4257C0AF-3D57-41D1-BE5B-DC0C8BD09CEC}" destId="{15070449-7656-4254-BEFD-5F8BDDAE8E3C}" srcOrd="1" destOrd="0" presId="urn:microsoft.com/office/officeart/2018/2/layout/IconCircleList"/>
    <dgm:cxn modelId="{854FAB15-76F6-45B7-BFF9-AEA9AEF4559F}" type="presParOf" srcId="{4257C0AF-3D57-41D1-BE5B-DC0C8BD09CEC}" destId="{0717ADA1-DE27-4625-A152-19E2DA486732}" srcOrd="2" destOrd="0" presId="urn:microsoft.com/office/officeart/2018/2/layout/IconCircleList"/>
    <dgm:cxn modelId="{049D7C6D-7C88-433F-83BD-7822E13D9032}" type="presParOf" srcId="{4257C0AF-3D57-41D1-BE5B-DC0C8BD09CEC}" destId="{4E4D6485-B142-4856-9AA0-432CDE3E18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3D4587-51B8-47C1-BBE4-488D7133F4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006479-1391-4B79-B419-3321953F19E8}">
      <dgm:prSet/>
      <dgm:spPr/>
      <dgm:t>
        <a:bodyPr/>
        <a:lstStyle/>
        <a:p>
          <a:r>
            <a:rPr lang="en-GB"/>
            <a:t>Hide the implementation of a function so the user can just use the class without worrying about how it is working.</a:t>
          </a:r>
          <a:endParaRPr lang="en-US"/>
        </a:p>
      </dgm:t>
    </dgm:pt>
    <dgm:pt modelId="{86DD2CFA-0C26-48A5-8339-41D55699D84E}" type="parTrans" cxnId="{1BADB171-34C8-477D-B679-071ABB82D4F5}">
      <dgm:prSet/>
      <dgm:spPr/>
      <dgm:t>
        <a:bodyPr/>
        <a:lstStyle/>
        <a:p>
          <a:endParaRPr lang="en-US"/>
        </a:p>
      </dgm:t>
    </dgm:pt>
    <dgm:pt modelId="{B494DDF5-2ED2-445A-8ECF-B73D0F9A768F}" type="sibTrans" cxnId="{1BADB171-34C8-477D-B679-071ABB82D4F5}">
      <dgm:prSet/>
      <dgm:spPr/>
      <dgm:t>
        <a:bodyPr/>
        <a:lstStyle/>
        <a:p>
          <a:endParaRPr lang="en-US"/>
        </a:p>
      </dgm:t>
    </dgm:pt>
    <dgm:pt modelId="{A278974B-2FCE-48F5-B09C-5F5027CC789F}">
      <dgm:prSet/>
      <dgm:spPr/>
      <dgm:t>
        <a:bodyPr/>
        <a:lstStyle/>
        <a:p>
          <a:r>
            <a:rPr lang="en-GB"/>
            <a:t>In python an instance of a abstract class cannot be created, instead its derived classes automatically produce it as their instance.</a:t>
          </a:r>
          <a:endParaRPr lang="en-US"/>
        </a:p>
      </dgm:t>
    </dgm:pt>
    <dgm:pt modelId="{375227BC-D4C1-4439-B290-8C29BDE6212F}" type="parTrans" cxnId="{CF6E0F1C-EA64-4D5E-980B-8F57C9380DB6}">
      <dgm:prSet/>
      <dgm:spPr/>
      <dgm:t>
        <a:bodyPr/>
        <a:lstStyle/>
        <a:p>
          <a:endParaRPr lang="en-US"/>
        </a:p>
      </dgm:t>
    </dgm:pt>
    <dgm:pt modelId="{84595CC0-6B06-4C4A-BA48-AF9D8A5D9BAB}" type="sibTrans" cxnId="{CF6E0F1C-EA64-4D5E-980B-8F57C9380DB6}">
      <dgm:prSet/>
      <dgm:spPr/>
      <dgm:t>
        <a:bodyPr/>
        <a:lstStyle/>
        <a:p>
          <a:endParaRPr lang="en-US"/>
        </a:p>
      </dgm:t>
    </dgm:pt>
    <dgm:pt modelId="{08F6FB25-64FF-43E7-99A3-647DCF02EC44}">
      <dgm:prSet/>
      <dgm:spPr/>
      <dgm:t>
        <a:bodyPr/>
        <a:lstStyle/>
        <a:p>
          <a:r>
            <a:rPr lang="en-GB"/>
            <a:t>ABC class, allows the parent class to be set as the base abstract class</a:t>
          </a:r>
          <a:endParaRPr lang="en-US"/>
        </a:p>
      </dgm:t>
    </dgm:pt>
    <dgm:pt modelId="{EC1CADCC-A25D-47C5-A41F-1AB37CA7C838}" type="parTrans" cxnId="{120C3DFC-1F77-4627-A65F-8C5A1CD6F4DB}">
      <dgm:prSet/>
      <dgm:spPr/>
      <dgm:t>
        <a:bodyPr/>
        <a:lstStyle/>
        <a:p>
          <a:endParaRPr lang="en-US"/>
        </a:p>
      </dgm:t>
    </dgm:pt>
    <dgm:pt modelId="{C57B179A-F60B-4A97-BEB3-057B7D1973D5}" type="sibTrans" cxnId="{120C3DFC-1F77-4627-A65F-8C5A1CD6F4DB}">
      <dgm:prSet/>
      <dgm:spPr/>
      <dgm:t>
        <a:bodyPr/>
        <a:lstStyle/>
        <a:p>
          <a:endParaRPr lang="en-US"/>
        </a:p>
      </dgm:t>
    </dgm:pt>
    <dgm:pt modelId="{5F4F814D-5CD0-4E1C-91BC-C417BF18F9A3}">
      <dgm:prSet/>
      <dgm:spPr/>
      <dgm:t>
        <a:bodyPr/>
        <a:lstStyle/>
        <a:p>
          <a:r>
            <a:rPr lang="en-GB"/>
            <a:t>Guarantee a class only provides essential information to the user.</a:t>
          </a:r>
          <a:endParaRPr lang="en-US"/>
        </a:p>
      </dgm:t>
    </dgm:pt>
    <dgm:pt modelId="{9143E0A5-BFE3-471D-BDC5-1BB5DC66510B}" type="parTrans" cxnId="{DE8156EC-6831-447F-843D-9E9358427367}">
      <dgm:prSet/>
      <dgm:spPr/>
      <dgm:t>
        <a:bodyPr/>
        <a:lstStyle/>
        <a:p>
          <a:endParaRPr lang="en-US"/>
        </a:p>
      </dgm:t>
    </dgm:pt>
    <dgm:pt modelId="{E701DC29-1A07-44D1-A449-E965EA5A21EA}" type="sibTrans" cxnId="{DE8156EC-6831-447F-843D-9E9358427367}">
      <dgm:prSet/>
      <dgm:spPr/>
      <dgm:t>
        <a:bodyPr/>
        <a:lstStyle/>
        <a:p>
          <a:endParaRPr lang="en-US"/>
        </a:p>
      </dgm:t>
    </dgm:pt>
    <dgm:pt modelId="{118F8172-3158-4E7E-9969-280AAA8048CF}" type="pres">
      <dgm:prSet presAssocID="{653D4587-51B8-47C1-BBE4-488D7133F493}" presName="root" presStyleCnt="0">
        <dgm:presLayoutVars>
          <dgm:dir/>
          <dgm:resizeHandles val="exact"/>
        </dgm:presLayoutVars>
      </dgm:prSet>
      <dgm:spPr/>
    </dgm:pt>
    <dgm:pt modelId="{6AD051CB-2FA6-4DF3-A486-A3C1718A14AB}" type="pres">
      <dgm:prSet presAssocID="{653D4587-51B8-47C1-BBE4-488D7133F493}" presName="container" presStyleCnt="0">
        <dgm:presLayoutVars>
          <dgm:dir/>
          <dgm:resizeHandles val="exact"/>
        </dgm:presLayoutVars>
      </dgm:prSet>
      <dgm:spPr/>
    </dgm:pt>
    <dgm:pt modelId="{F4D2B0B0-C6F4-4CFE-93B3-04DF6249F35F}" type="pres">
      <dgm:prSet presAssocID="{93006479-1391-4B79-B419-3321953F19E8}" presName="compNode" presStyleCnt="0"/>
      <dgm:spPr/>
    </dgm:pt>
    <dgm:pt modelId="{DE319450-7E8D-4CFE-8C3B-978EF23C8163}" type="pres">
      <dgm:prSet presAssocID="{93006479-1391-4B79-B419-3321953F19E8}" presName="iconBgRect" presStyleLbl="bgShp" presStyleIdx="0" presStyleCnt="4"/>
      <dgm:spPr/>
    </dgm:pt>
    <dgm:pt modelId="{EA689DAC-E525-4266-BE04-9F4B0F5EC662}" type="pres">
      <dgm:prSet presAssocID="{93006479-1391-4B79-B419-3321953F19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B4C596-0904-4BFF-8C6D-C4FC60F27F49}" type="pres">
      <dgm:prSet presAssocID="{93006479-1391-4B79-B419-3321953F19E8}" presName="spaceRect" presStyleCnt="0"/>
      <dgm:spPr/>
    </dgm:pt>
    <dgm:pt modelId="{B3AA787F-E89F-4142-BE30-6DEEF6DF38EE}" type="pres">
      <dgm:prSet presAssocID="{93006479-1391-4B79-B419-3321953F19E8}" presName="textRect" presStyleLbl="revTx" presStyleIdx="0" presStyleCnt="4">
        <dgm:presLayoutVars>
          <dgm:chMax val="1"/>
          <dgm:chPref val="1"/>
        </dgm:presLayoutVars>
      </dgm:prSet>
      <dgm:spPr/>
    </dgm:pt>
    <dgm:pt modelId="{2D06321C-C79E-4211-9322-CB95AA5B6E1D}" type="pres">
      <dgm:prSet presAssocID="{B494DDF5-2ED2-445A-8ECF-B73D0F9A768F}" presName="sibTrans" presStyleLbl="sibTrans2D1" presStyleIdx="0" presStyleCnt="0"/>
      <dgm:spPr/>
    </dgm:pt>
    <dgm:pt modelId="{D96A8B33-61DC-4D44-A21D-35A240D16820}" type="pres">
      <dgm:prSet presAssocID="{A278974B-2FCE-48F5-B09C-5F5027CC789F}" presName="compNode" presStyleCnt="0"/>
      <dgm:spPr/>
    </dgm:pt>
    <dgm:pt modelId="{6C7AFD14-8B49-4ED2-A7A0-FA3EE1231276}" type="pres">
      <dgm:prSet presAssocID="{A278974B-2FCE-48F5-B09C-5F5027CC789F}" presName="iconBgRect" presStyleLbl="bgShp" presStyleIdx="1" presStyleCnt="4"/>
      <dgm:spPr/>
    </dgm:pt>
    <dgm:pt modelId="{CBEBCB54-AA7A-4112-945B-2F6A14E386A2}" type="pres">
      <dgm:prSet presAssocID="{A278974B-2FCE-48F5-B09C-5F5027CC78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F11C5E-831E-4B7F-B9E5-A5D358F6EFA5}" type="pres">
      <dgm:prSet presAssocID="{A278974B-2FCE-48F5-B09C-5F5027CC789F}" presName="spaceRect" presStyleCnt="0"/>
      <dgm:spPr/>
    </dgm:pt>
    <dgm:pt modelId="{AF3CD328-733D-4F0D-9B11-2513D8CDE168}" type="pres">
      <dgm:prSet presAssocID="{A278974B-2FCE-48F5-B09C-5F5027CC789F}" presName="textRect" presStyleLbl="revTx" presStyleIdx="1" presStyleCnt="4">
        <dgm:presLayoutVars>
          <dgm:chMax val="1"/>
          <dgm:chPref val="1"/>
        </dgm:presLayoutVars>
      </dgm:prSet>
      <dgm:spPr/>
    </dgm:pt>
    <dgm:pt modelId="{FCAA588D-A0BD-40A8-9A84-33952CAE28AC}" type="pres">
      <dgm:prSet presAssocID="{84595CC0-6B06-4C4A-BA48-AF9D8A5D9BAB}" presName="sibTrans" presStyleLbl="sibTrans2D1" presStyleIdx="0" presStyleCnt="0"/>
      <dgm:spPr/>
    </dgm:pt>
    <dgm:pt modelId="{3A6E7905-8366-4401-88D1-774D05FBAFF5}" type="pres">
      <dgm:prSet presAssocID="{08F6FB25-64FF-43E7-99A3-647DCF02EC44}" presName="compNode" presStyleCnt="0"/>
      <dgm:spPr/>
    </dgm:pt>
    <dgm:pt modelId="{2A5A1FFD-5A66-4A61-8481-978C493BFECF}" type="pres">
      <dgm:prSet presAssocID="{08F6FB25-64FF-43E7-99A3-647DCF02EC44}" presName="iconBgRect" presStyleLbl="bgShp" presStyleIdx="2" presStyleCnt="4"/>
      <dgm:spPr/>
    </dgm:pt>
    <dgm:pt modelId="{3B1EAB58-1819-4342-AC2B-094E231A46E7}" type="pres">
      <dgm:prSet presAssocID="{08F6FB25-64FF-43E7-99A3-647DCF02EC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2C8A3E96-00D4-4B63-8A34-E76FC6ED20A9}" type="pres">
      <dgm:prSet presAssocID="{08F6FB25-64FF-43E7-99A3-647DCF02EC44}" presName="spaceRect" presStyleCnt="0"/>
      <dgm:spPr/>
    </dgm:pt>
    <dgm:pt modelId="{57545D9D-82E5-4999-B70E-B57A31D4CEF6}" type="pres">
      <dgm:prSet presAssocID="{08F6FB25-64FF-43E7-99A3-647DCF02EC44}" presName="textRect" presStyleLbl="revTx" presStyleIdx="2" presStyleCnt="4">
        <dgm:presLayoutVars>
          <dgm:chMax val="1"/>
          <dgm:chPref val="1"/>
        </dgm:presLayoutVars>
      </dgm:prSet>
      <dgm:spPr/>
    </dgm:pt>
    <dgm:pt modelId="{3BC20933-50A2-4013-87C6-5B20B967A988}" type="pres">
      <dgm:prSet presAssocID="{C57B179A-F60B-4A97-BEB3-057B7D1973D5}" presName="sibTrans" presStyleLbl="sibTrans2D1" presStyleIdx="0" presStyleCnt="0"/>
      <dgm:spPr/>
    </dgm:pt>
    <dgm:pt modelId="{0B4A52BC-EC16-477C-BB21-9D5ECF8195EC}" type="pres">
      <dgm:prSet presAssocID="{5F4F814D-5CD0-4E1C-91BC-C417BF18F9A3}" presName="compNode" presStyleCnt="0"/>
      <dgm:spPr/>
    </dgm:pt>
    <dgm:pt modelId="{6229FE85-B73D-4C9A-B3A6-D04F06B26D81}" type="pres">
      <dgm:prSet presAssocID="{5F4F814D-5CD0-4E1C-91BC-C417BF18F9A3}" presName="iconBgRect" presStyleLbl="bgShp" presStyleIdx="3" presStyleCnt="4"/>
      <dgm:spPr/>
    </dgm:pt>
    <dgm:pt modelId="{216E47DA-EA9D-4DC2-8432-4D124CB4F609}" type="pres">
      <dgm:prSet presAssocID="{5F4F814D-5CD0-4E1C-91BC-C417BF18F9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009345F-715E-4A63-BA39-082764FE038C}" type="pres">
      <dgm:prSet presAssocID="{5F4F814D-5CD0-4E1C-91BC-C417BF18F9A3}" presName="spaceRect" presStyleCnt="0"/>
      <dgm:spPr/>
    </dgm:pt>
    <dgm:pt modelId="{2BB9A3AC-32BE-4068-B945-DEA75A1AED0A}" type="pres">
      <dgm:prSet presAssocID="{5F4F814D-5CD0-4E1C-91BC-C417BF18F9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6E0F1C-EA64-4D5E-980B-8F57C9380DB6}" srcId="{653D4587-51B8-47C1-BBE4-488D7133F493}" destId="{A278974B-2FCE-48F5-B09C-5F5027CC789F}" srcOrd="1" destOrd="0" parTransId="{375227BC-D4C1-4439-B290-8C29BDE6212F}" sibTransId="{84595CC0-6B06-4C4A-BA48-AF9D8A5D9BAB}"/>
    <dgm:cxn modelId="{0AEFCD29-00BF-4D76-8444-956DCAC8377F}" type="presOf" srcId="{08F6FB25-64FF-43E7-99A3-647DCF02EC44}" destId="{57545D9D-82E5-4999-B70E-B57A31D4CEF6}" srcOrd="0" destOrd="0" presId="urn:microsoft.com/office/officeart/2018/2/layout/IconCircleList"/>
    <dgm:cxn modelId="{0766CC35-0A8F-4EE3-B8BA-D3C16A9BC7A6}" type="presOf" srcId="{84595CC0-6B06-4C4A-BA48-AF9D8A5D9BAB}" destId="{FCAA588D-A0BD-40A8-9A84-33952CAE28AC}" srcOrd="0" destOrd="0" presId="urn:microsoft.com/office/officeart/2018/2/layout/IconCircleList"/>
    <dgm:cxn modelId="{EC9E283C-C25C-4D61-9D56-3CBCA409FE76}" type="presOf" srcId="{93006479-1391-4B79-B419-3321953F19E8}" destId="{B3AA787F-E89F-4142-BE30-6DEEF6DF38EE}" srcOrd="0" destOrd="0" presId="urn:microsoft.com/office/officeart/2018/2/layout/IconCircleList"/>
    <dgm:cxn modelId="{C18BBC3D-8BAB-43BB-B34C-EFACD9ED5B01}" type="presOf" srcId="{653D4587-51B8-47C1-BBE4-488D7133F493}" destId="{118F8172-3158-4E7E-9969-280AAA8048CF}" srcOrd="0" destOrd="0" presId="urn:microsoft.com/office/officeart/2018/2/layout/IconCircleList"/>
    <dgm:cxn modelId="{1BADB171-34C8-477D-B679-071ABB82D4F5}" srcId="{653D4587-51B8-47C1-BBE4-488D7133F493}" destId="{93006479-1391-4B79-B419-3321953F19E8}" srcOrd="0" destOrd="0" parTransId="{86DD2CFA-0C26-48A5-8339-41D55699D84E}" sibTransId="{B494DDF5-2ED2-445A-8ECF-B73D0F9A768F}"/>
    <dgm:cxn modelId="{9B959E73-4651-4DCF-9A53-854442645C1A}" type="presOf" srcId="{B494DDF5-2ED2-445A-8ECF-B73D0F9A768F}" destId="{2D06321C-C79E-4211-9322-CB95AA5B6E1D}" srcOrd="0" destOrd="0" presId="urn:microsoft.com/office/officeart/2018/2/layout/IconCircleList"/>
    <dgm:cxn modelId="{43677D7F-2E3D-4A0A-9B63-AA958907C540}" type="presOf" srcId="{5F4F814D-5CD0-4E1C-91BC-C417BF18F9A3}" destId="{2BB9A3AC-32BE-4068-B945-DEA75A1AED0A}" srcOrd="0" destOrd="0" presId="urn:microsoft.com/office/officeart/2018/2/layout/IconCircleList"/>
    <dgm:cxn modelId="{CC613790-63A4-4994-BDE5-458B1E9DF487}" type="presOf" srcId="{A278974B-2FCE-48F5-B09C-5F5027CC789F}" destId="{AF3CD328-733D-4F0D-9B11-2513D8CDE168}" srcOrd="0" destOrd="0" presId="urn:microsoft.com/office/officeart/2018/2/layout/IconCircleList"/>
    <dgm:cxn modelId="{5E1DC7C3-256E-49A1-9F32-481602310B46}" type="presOf" srcId="{C57B179A-F60B-4A97-BEB3-057B7D1973D5}" destId="{3BC20933-50A2-4013-87C6-5B20B967A988}" srcOrd="0" destOrd="0" presId="urn:microsoft.com/office/officeart/2018/2/layout/IconCircleList"/>
    <dgm:cxn modelId="{DE8156EC-6831-447F-843D-9E9358427367}" srcId="{653D4587-51B8-47C1-BBE4-488D7133F493}" destId="{5F4F814D-5CD0-4E1C-91BC-C417BF18F9A3}" srcOrd="3" destOrd="0" parTransId="{9143E0A5-BFE3-471D-BDC5-1BB5DC66510B}" sibTransId="{E701DC29-1A07-44D1-A449-E965EA5A21EA}"/>
    <dgm:cxn modelId="{120C3DFC-1F77-4627-A65F-8C5A1CD6F4DB}" srcId="{653D4587-51B8-47C1-BBE4-488D7133F493}" destId="{08F6FB25-64FF-43E7-99A3-647DCF02EC44}" srcOrd="2" destOrd="0" parTransId="{EC1CADCC-A25D-47C5-A41F-1AB37CA7C838}" sibTransId="{C57B179A-F60B-4A97-BEB3-057B7D1973D5}"/>
    <dgm:cxn modelId="{4776A2DE-7CBA-4A16-A5CF-8C76506D103B}" type="presParOf" srcId="{118F8172-3158-4E7E-9969-280AAA8048CF}" destId="{6AD051CB-2FA6-4DF3-A486-A3C1718A14AB}" srcOrd="0" destOrd="0" presId="urn:microsoft.com/office/officeart/2018/2/layout/IconCircleList"/>
    <dgm:cxn modelId="{1FDFD068-3D7F-4B28-9180-15AEA8335249}" type="presParOf" srcId="{6AD051CB-2FA6-4DF3-A486-A3C1718A14AB}" destId="{F4D2B0B0-C6F4-4CFE-93B3-04DF6249F35F}" srcOrd="0" destOrd="0" presId="urn:microsoft.com/office/officeart/2018/2/layout/IconCircleList"/>
    <dgm:cxn modelId="{A4870FA1-FAE9-43CD-918F-A4D3FD7C22A0}" type="presParOf" srcId="{F4D2B0B0-C6F4-4CFE-93B3-04DF6249F35F}" destId="{DE319450-7E8D-4CFE-8C3B-978EF23C8163}" srcOrd="0" destOrd="0" presId="urn:microsoft.com/office/officeart/2018/2/layout/IconCircleList"/>
    <dgm:cxn modelId="{4DD0309B-7337-426E-A8A7-5B2E591BCAE9}" type="presParOf" srcId="{F4D2B0B0-C6F4-4CFE-93B3-04DF6249F35F}" destId="{EA689DAC-E525-4266-BE04-9F4B0F5EC662}" srcOrd="1" destOrd="0" presId="urn:microsoft.com/office/officeart/2018/2/layout/IconCircleList"/>
    <dgm:cxn modelId="{F0482389-57FE-4E23-A93A-A0CA215DA455}" type="presParOf" srcId="{F4D2B0B0-C6F4-4CFE-93B3-04DF6249F35F}" destId="{6BB4C596-0904-4BFF-8C6D-C4FC60F27F49}" srcOrd="2" destOrd="0" presId="urn:microsoft.com/office/officeart/2018/2/layout/IconCircleList"/>
    <dgm:cxn modelId="{37342D6E-9754-4301-8CE2-6C1F8431A84F}" type="presParOf" srcId="{F4D2B0B0-C6F4-4CFE-93B3-04DF6249F35F}" destId="{B3AA787F-E89F-4142-BE30-6DEEF6DF38EE}" srcOrd="3" destOrd="0" presId="urn:microsoft.com/office/officeart/2018/2/layout/IconCircleList"/>
    <dgm:cxn modelId="{1E011876-C123-47BE-9FA3-AC94F22F790B}" type="presParOf" srcId="{6AD051CB-2FA6-4DF3-A486-A3C1718A14AB}" destId="{2D06321C-C79E-4211-9322-CB95AA5B6E1D}" srcOrd="1" destOrd="0" presId="urn:microsoft.com/office/officeart/2018/2/layout/IconCircleList"/>
    <dgm:cxn modelId="{9BF18977-7476-426B-BCBB-BA3D377C5B07}" type="presParOf" srcId="{6AD051CB-2FA6-4DF3-A486-A3C1718A14AB}" destId="{D96A8B33-61DC-4D44-A21D-35A240D16820}" srcOrd="2" destOrd="0" presId="urn:microsoft.com/office/officeart/2018/2/layout/IconCircleList"/>
    <dgm:cxn modelId="{8A66B27C-078E-4AB8-97E7-8F0C4C91A506}" type="presParOf" srcId="{D96A8B33-61DC-4D44-A21D-35A240D16820}" destId="{6C7AFD14-8B49-4ED2-A7A0-FA3EE1231276}" srcOrd="0" destOrd="0" presId="urn:microsoft.com/office/officeart/2018/2/layout/IconCircleList"/>
    <dgm:cxn modelId="{721BCAC6-431E-4378-BE35-F14AE32F24B4}" type="presParOf" srcId="{D96A8B33-61DC-4D44-A21D-35A240D16820}" destId="{CBEBCB54-AA7A-4112-945B-2F6A14E386A2}" srcOrd="1" destOrd="0" presId="urn:microsoft.com/office/officeart/2018/2/layout/IconCircleList"/>
    <dgm:cxn modelId="{7DF2DACF-6DB1-4EA2-89A3-1C80C7927B6F}" type="presParOf" srcId="{D96A8B33-61DC-4D44-A21D-35A240D16820}" destId="{F4F11C5E-831E-4B7F-B9E5-A5D358F6EFA5}" srcOrd="2" destOrd="0" presId="urn:microsoft.com/office/officeart/2018/2/layout/IconCircleList"/>
    <dgm:cxn modelId="{C71F46AD-14DC-4A1F-B8F0-BEED830C98A0}" type="presParOf" srcId="{D96A8B33-61DC-4D44-A21D-35A240D16820}" destId="{AF3CD328-733D-4F0D-9B11-2513D8CDE168}" srcOrd="3" destOrd="0" presId="urn:microsoft.com/office/officeart/2018/2/layout/IconCircleList"/>
    <dgm:cxn modelId="{EB54C40B-C6F4-4847-8324-5256A9E1FFD0}" type="presParOf" srcId="{6AD051CB-2FA6-4DF3-A486-A3C1718A14AB}" destId="{FCAA588D-A0BD-40A8-9A84-33952CAE28AC}" srcOrd="3" destOrd="0" presId="urn:microsoft.com/office/officeart/2018/2/layout/IconCircleList"/>
    <dgm:cxn modelId="{16621A6C-1BF0-4D42-8BD4-F056394694C5}" type="presParOf" srcId="{6AD051CB-2FA6-4DF3-A486-A3C1718A14AB}" destId="{3A6E7905-8366-4401-88D1-774D05FBAFF5}" srcOrd="4" destOrd="0" presId="urn:microsoft.com/office/officeart/2018/2/layout/IconCircleList"/>
    <dgm:cxn modelId="{18DE3CA3-B31E-4EF7-AA4B-C14C54209E2B}" type="presParOf" srcId="{3A6E7905-8366-4401-88D1-774D05FBAFF5}" destId="{2A5A1FFD-5A66-4A61-8481-978C493BFECF}" srcOrd="0" destOrd="0" presId="urn:microsoft.com/office/officeart/2018/2/layout/IconCircleList"/>
    <dgm:cxn modelId="{CA056D0E-CBCB-4FCE-87A9-8F385A3577D6}" type="presParOf" srcId="{3A6E7905-8366-4401-88D1-774D05FBAFF5}" destId="{3B1EAB58-1819-4342-AC2B-094E231A46E7}" srcOrd="1" destOrd="0" presId="urn:microsoft.com/office/officeart/2018/2/layout/IconCircleList"/>
    <dgm:cxn modelId="{862592BF-429E-4CE2-A5A7-FF25AFE5ECB3}" type="presParOf" srcId="{3A6E7905-8366-4401-88D1-774D05FBAFF5}" destId="{2C8A3E96-00D4-4B63-8A34-E76FC6ED20A9}" srcOrd="2" destOrd="0" presId="urn:microsoft.com/office/officeart/2018/2/layout/IconCircleList"/>
    <dgm:cxn modelId="{18651A8E-E0AC-4ACB-82A4-9C62A4A2E7CA}" type="presParOf" srcId="{3A6E7905-8366-4401-88D1-774D05FBAFF5}" destId="{57545D9D-82E5-4999-B70E-B57A31D4CEF6}" srcOrd="3" destOrd="0" presId="urn:microsoft.com/office/officeart/2018/2/layout/IconCircleList"/>
    <dgm:cxn modelId="{2E162D16-D451-47B7-A67A-8EB3670C0C45}" type="presParOf" srcId="{6AD051CB-2FA6-4DF3-A486-A3C1718A14AB}" destId="{3BC20933-50A2-4013-87C6-5B20B967A988}" srcOrd="5" destOrd="0" presId="urn:microsoft.com/office/officeart/2018/2/layout/IconCircleList"/>
    <dgm:cxn modelId="{974D5455-4A18-46D6-A1A4-1738C62C7B16}" type="presParOf" srcId="{6AD051CB-2FA6-4DF3-A486-A3C1718A14AB}" destId="{0B4A52BC-EC16-477C-BB21-9D5ECF8195EC}" srcOrd="6" destOrd="0" presId="urn:microsoft.com/office/officeart/2018/2/layout/IconCircleList"/>
    <dgm:cxn modelId="{CD197CE8-2E3D-48B1-9855-ECABDD55BE21}" type="presParOf" srcId="{0B4A52BC-EC16-477C-BB21-9D5ECF8195EC}" destId="{6229FE85-B73D-4C9A-B3A6-D04F06B26D81}" srcOrd="0" destOrd="0" presId="urn:microsoft.com/office/officeart/2018/2/layout/IconCircleList"/>
    <dgm:cxn modelId="{E9A453C1-ACFA-4717-84DF-9408F62C1783}" type="presParOf" srcId="{0B4A52BC-EC16-477C-BB21-9D5ECF8195EC}" destId="{216E47DA-EA9D-4DC2-8432-4D124CB4F609}" srcOrd="1" destOrd="0" presId="urn:microsoft.com/office/officeart/2018/2/layout/IconCircleList"/>
    <dgm:cxn modelId="{C90CB33B-1ED7-48C4-8358-3AE57D81EA7A}" type="presParOf" srcId="{0B4A52BC-EC16-477C-BB21-9D5ECF8195EC}" destId="{4009345F-715E-4A63-BA39-082764FE038C}" srcOrd="2" destOrd="0" presId="urn:microsoft.com/office/officeart/2018/2/layout/IconCircleList"/>
    <dgm:cxn modelId="{0CEA4440-7BD1-4D09-BD0B-CF36DBDA8A48}" type="presParOf" srcId="{0B4A52BC-EC16-477C-BB21-9D5ECF8195EC}" destId="{2BB9A3AC-32BE-4068-B945-DEA75A1AED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7AFC9D-5CE0-425B-A740-2607F5998A7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494880-DAC4-4A1B-B7D5-06A993B4200D}">
      <dgm:prSet/>
      <dgm:spPr/>
      <dgm:t>
        <a:bodyPr/>
        <a:lstStyle/>
        <a:p>
          <a:r>
            <a:rPr lang="en-US"/>
            <a:t>Describe</a:t>
          </a:r>
        </a:p>
      </dgm:t>
    </dgm:pt>
    <dgm:pt modelId="{D63E9C02-FF62-48DE-AB56-DE3D51C58456}" type="parTrans" cxnId="{30314A6F-206F-4575-8248-210903C79062}">
      <dgm:prSet/>
      <dgm:spPr/>
      <dgm:t>
        <a:bodyPr/>
        <a:lstStyle/>
        <a:p>
          <a:endParaRPr lang="en-US"/>
        </a:p>
      </dgm:t>
    </dgm:pt>
    <dgm:pt modelId="{8B87E5EF-A462-4E59-A790-888F416AC65C}" type="sibTrans" cxnId="{30314A6F-206F-4575-8248-210903C79062}">
      <dgm:prSet/>
      <dgm:spPr/>
      <dgm:t>
        <a:bodyPr/>
        <a:lstStyle/>
        <a:p>
          <a:endParaRPr lang="en-US"/>
        </a:p>
      </dgm:t>
    </dgm:pt>
    <dgm:pt modelId="{C264EE72-AC29-4A83-A578-FCCC84D0520C}">
      <dgm:prSet/>
      <dgm:spPr/>
      <dgm:t>
        <a:bodyPr/>
        <a:lstStyle/>
        <a:p>
          <a:r>
            <a:rPr lang="en-US"/>
            <a:t>Describe each concept of OOP with an example in PyCharm / GitHub</a:t>
          </a:r>
        </a:p>
      </dgm:t>
    </dgm:pt>
    <dgm:pt modelId="{AE8298DF-0698-4976-B11F-F9D5A3DB579B}" type="parTrans" cxnId="{647B96E8-3C41-4E88-BC60-B2202FFF227D}">
      <dgm:prSet/>
      <dgm:spPr/>
      <dgm:t>
        <a:bodyPr/>
        <a:lstStyle/>
        <a:p>
          <a:endParaRPr lang="en-US"/>
        </a:p>
      </dgm:t>
    </dgm:pt>
    <dgm:pt modelId="{8D909753-2C8C-44A8-83FE-06FAF228E1C5}" type="sibTrans" cxnId="{647B96E8-3C41-4E88-BC60-B2202FFF227D}">
      <dgm:prSet/>
      <dgm:spPr/>
      <dgm:t>
        <a:bodyPr/>
        <a:lstStyle/>
        <a:p>
          <a:endParaRPr lang="en-US"/>
        </a:p>
      </dgm:t>
    </dgm:pt>
    <dgm:pt modelId="{8B1BD3FB-F09C-4BC8-B6C2-83869BDD8EAE}">
      <dgm:prSet/>
      <dgm:spPr/>
      <dgm:t>
        <a:bodyPr/>
        <a:lstStyle/>
        <a:p>
          <a:r>
            <a:rPr lang="en-US"/>
            <a:t>Include</a:t>
          </a:r>
        </a:p>
      </dgm:t>
    </dgm:pt>
    <dgm:pt modelId="{AC227DFD-7CBE-484E-827E-0D2E0CA13BBB}" type="parTrans" cxnId="{0AFD86AE-0346-479D-86A2-E6CE845521EE}">
      <dgm:prSet/>
      <dgm:spPr/>
      <dgm:t>
        <a:bodyPr/>
        <a:lstStyle/>
        <a:p>
          <a:endParaRPr lang="en-US"/>
        </a:p>
      </dgm:t>
    </dgm:pt>
    <dgm:pt modelId="{964DDB71-B34B-40D5-B6F4-B413093B8563}" type="sibTrans" cxnId="{0AFD86AE-0346-479D-86A2-E6CE845521EE}">
      <dgm:prSet/>
      <dgm:spPr/>
      <dgm:t>
        <a:bodyPr/>
        <a:lstStyle/>
        <a:p>
          <a:endParaRPr lang="en-US"/>
        </a:p>
      </dgm:t>
    </dgm:pt>
    <dgm:pt modelId="{A0EBBAC3-0D4F-4A69-895F-8E4DAF521FF0}">
      <dgm:prSet/>
      <dgm:spPr/>
      <dgm:t>
        <a:bodyPr/>
        <a:lstStyle/>
        <a:p>
          <a:r>
            <a:rPr lang="en-US"/>
            <a:t>Include Pseudo Code in your files</a:t>
          </a:r>
        </a:p>
      </dgm:t>
    </dgm:pt>
    <dgm:pt modelId="{EF8E9101-66FE-43C8-BB52-C25148BBC6AC}" type="parTrans" cxnId="{81BB6A6A-5761-4DD4-A3A1-2BB45A067C38}">
      <dgm:prSet/>
      <dgm:spPr/>
      <dgm:t>
        <a:bodyPr/>
        <a:lstStyle/>
        <a:p>
          <a:endParaRPr lang="en-US"/>
        </a:p>
      </dgm:t>
    </dgm:pt>
    <dgm:pt modelId="{9A17CBCE-18D7-4217-93C9-9BB731432045}" type="sibTrans" cxnId="{81BB6A6A-5761-4DD4-A3A1-2BB45A067C38}">
      <dgm:prSet/>
      <dgm:spPr/>
      <dgm:t>
        <a:bodyPr/>
        <a:lstStyle/>
        <a:p>
          <a:endParaRPr lang="en-US"/>
        </a:p>
      </dgm:t>
    </dgm:pt>
    <dgm:pt modelId="{4F464383-62B7-4A80-99C1-6E52FFAAB0C9}">
      <dgm:prSet/>
      <dgm:spPr/>
      <dgm:t>
        <a:bodyPr/>
        <a:lstStyle/>
        <a:p>
          <a:r>
            <a:rPr lang="en-US"/>
            <a:t>Time</a:t>
          </a:r>
        </a:p>
      </dgm:t>
    </dgm:pt>
    <dgm:pt modelId="{76C7898D-3292-4D09-A6D1-E894143AD21C}" type="parTrans" cxnId="{E2190A20-DC19-4F9A-863B-F77C27AB351A}">
      <dgm:prSet/>
      <dgm:spPr/>
      <dgm:t>
        <a:bodyPr/>
        <a:lstStyle/>
        <a:p>
          <a:endParaRPr lang="en-US"/>
        </a:p>
      </dgm:t>
    </dgm:pt>
    <dgm:pt modelId="{ABBE0402-83A2-4CE0-903B-134A70CE5C0D}" type="sibTrans" cxnId="{E2190A20-DC19-4F9A-863B-F77C27AB351A}">
      <dgm:prSet/>
      <dgm:spPr/>
      <dgm:t>
        <a:bodyPr/>
        <a:lstStyle/>
        <a:p>
          <a:endParaRPr lang="en-US"/>
        </a:p>
      </dgm:t>
    </dgm:pt>
    <dgm:pt modelId="{69957B33-BE4C-4CE6-A824-909B7A3FA3FF}">
      <dgm:prSet/>
      <dgm:spPr/>
      <dgm:t>
        <a:bodyPr/>
        <a:lstStyle/>
        <a:p>
          <a:r>
            <a:rPr lang="en-US"/>
            <a:t>Time box – my time…</a:t>
          </a:r>
        </a:p>
      </dgm:t>
    </dgm:pt>
    <dgm:pt modelId="{401A81D1-B21E-460F-B92B-478352E338F7}" type="parTrans" cxnId="{DB92BE82-1983-4EDF-AD17-D1A321F10A57}">
      <dgm:prSet/>
      <dgm:spPr/>
      <dgm:t>
        <a:bodyPr/>
        <a:lstStyle/>
        <a:p>
          <a:endParaRPr lang="en-US"/>
        </a:p>
      </dgm:t>
    </dgm:pt>
    <dgm:pt modelId="{E37CA1FD-C099-4123-AD76-C8A7ECCD9911}" type="sibTrans" cxnId="{DB92BE82-1983-4EDF-AD17-D1A321F10A57}">
      <dgm:prSet/>
      <dgm:spPr/>
      <dgm:t>
        <a:bodyPr/>
        <a:lstStyle/>
        <a:p>
          <a:endParaRPr lang="en-US"/>
        </a:p>
      </dgm:t>
    </dgm:pt>
    <dgm:pt modelId="{30B2593E-92A4-459A-8C82-42CB42F13E57}">
      <dgm:prSet/>
      <dgm:spPr/>
      <dgm:t>
        <a:bodyPr/>
        <a:lstStyle/>
        <a:p>
          <a:r>
            <a:rPr lang="en-US"/>
            <a:t>Show</a:t>
          </a:r>
        </a:p>
      </dgm:t>
    </dgm:pt>
    <dgm:pt modelId="{F9A43501-38A7-4DAC-985B-55924DBD1A12}" type="parTrans" cxnId="{9C7ECBE7-655E-4553-91B8-CA5271FEEF2E}">
      <dgm:prSet/>
      <dgm:spPr/>
      <dgm:t>
        <a:bodyPr/>
        <a:lstStyle/>
        <a:p>
          <a:endParaRPr lang="en-US"/>
        </a:p>
      </dgm:t>
    </dgm:pt>
    <dgm:pt modelId="{8B1E1B97-2201-4028-8420-3859A8AA83E0}" type="sibTrans" cxnId="{9C7ECBE7-655E-4553-91B8-CA5271FEEF2E}">
      <dgm:prSet/>
      <dgm:spPr/>
      <dgm:t>
        <a:bodyPr/>
        <a:lstStyle/>
        <a:p>
          <a:endParaRPr lang="en-US"/>
        </a:p>
      </dgm:t>
    </dgm:pt>
    <dgm:pt modelId="{4C30EC55-0AF0-4802-99A3-D4C053D61F15}">
      <dgm:prSet/>
      <dgm:spPr/>
      <dgm:t>
        <a:bodyPr/>
        <a:lstStyle/>
        <a:p>
          <a:r>
            <a:rPr lang="en-US"/>
            <a:t>Each program needs to show the concept with the student_data classes which includes:</a:t>
          </a:r>
        </a:p>
      </dgm:t>
    </dgm:pt>
    <dgm:pt modelId="{0F86E362-EAC3-47AA-A1A1-EDE4AE894DD2}" type="parTrans" cxnId="{55A05704-9AF5-4A90-92B6-9CA21F7BBEE8}">
      <dgm:prSet/>
      <dgm:spPr/>
      <dgm:t>
        <a:bodyPr/>
        <a:lstStyle/>
        <a:p>
          <a:endParaRPr lang="en-US"/>
        </a:p>
      </dgm:t>
    </dgm:pt>
    <dgm:pt modelId="{5D9F2405-375F-4CC1-85A6-5764A7249D27}" type="sibTrans" cxnId="{55A05704-9AF5-4A90-92B6-9CA21F7BBEE8}">
      <dgm:prSet/>
      <dgm:spPr/>
      <dgm:t>
        <a:bodyPr/>
        <a:lstStyle/>
        <a:p>
          <a:endParaRPr lang="en-US"/>
        </a:p>
      </dgm:t>
    </dgm:pt>
    <dgm:pt modelId="{5C61F3F1-6C52-43F6-953B-29F24791A784}">
      <dgm:prSet/>
      <dgm:spPr/>
      <dgm:t>
        <a:bodyPr/>
        <a:lstStyle/>
        <a:p>
          <a:r>
            <a:rPr lang="en-US"/>
            <a:t>StudentData class</a:t>
          </a:r>
        </a:p>
      </dgm:t>
    </dgm:pt>
    <dgm:pt modelId="{17E08294-6A21-4578-8F07-0171CAA594D6}" type="parTrans" cxnId="{7B6CF5D1-8E67-45D3-8156-01A81E2BD3C4}">
      <dgm:prSet/>
      <dgm:spPr/>
      <dgm:t>
        <a:bodyPr/>
        <a:lstStyle/>
        <a:p>
          <a:endParaRPr lang="en-US"/>
        </a:p>
      </dgm:t>
    </dgm:pt>
    <dgm:pt modelId="{DD408BF9-6131-4C5A-95A2-67DF58016503}" type="sibTrans" cxnId="{7B6CF5D1-8E67-45D3-8156-01A81E2BD3C4}">
      <dgm:prSet/>
      <dgm:spPr/>
      <dgm:t>
        <a:bodyPr/>
        <a:lstStyle/>
        <a:p>
          <a:endParaRPr lang="en-US"/>
        </a:p>
      </dgm:t>
    </dgm:pt>
    <dgm:pt modelId="{46E4D251-2BE6-48DD-8C67-0319C57440EA}">
      <dgm:prSet/>
      <dgm:spPr/>
      <dgm:t>
        <a:bodyPr/>
        <a:lstStyle/>
        <a:p>
          <a:r>
            <a:rPr lang="en-US"/>
            <a:t>StudentDevOps Class</a:t>
          </a:r>
        </a:p>
      </dgm:t>
    </dgm:pt>
    <dgm:pt modelId="{E0CBB461-4061-45AF-A984-B92F7C2D139A}" type="parTrans" cxnId="{23D29C0F-A358-44DB-BFC7-0FAB1DE226F0}">
      <dgm:prSet/>
      <dgm:spPr/>
      <dgm:t>
        <a:bodyPr/>
        <a:lstStyle/>
        <a:p>
          <a:endParaRPr lang="en-US"/>
        </a:p>
      </dgm:t>
    </dgm:pt>
    <dgm:pt modelId="{8DC5D808-8D3B-452B-8E4F-1018728A2C63}" type="sibTrans" cxnId="{23D29C0F-A358-44DB-BFC7-0FAB1DE226F0}">
      <dgm:prSet/>
      <dgm:spPr/>
      <dgm:t>
        <a:bodyPr/>
        <a:lstStyle/>
        <a:p>
          <a:endParaRPr lang="en-US"/>
        </a:p>
      </dgm:t>
    </dgm:pt>
    <dgm:pt modelId="{0BAEBED3-FB21-472E-A5DE-6BE42442F64E}" type="pres">
      <dgm:prSet presAssocID="{EA7AFC9D-5CE0-425B-A740-2607F5998A71}" presName="Name0" presStyleCnt="0">
        <dgm:presLayoutVars>
          <dgm:dir/>
          <dgm:animLvl val="lvl"/>
          <dgm:resizeHandles val="exact"/>
        </dgm:presLayoutVars>
      </dgm:prSet>
      <dgm:spPr/>
    </dgm:pt>
    <dgm:pt modelId="{B6BDFA0B-FAD8-44F1-9FD5-86B981780D30}" type="pres">
      <dgm:prSet presAssocID="{7B494880-DAC4-4A1B-B7D5-06A993B4200D}" presName="linNode" presStyleCnt="0"/>
      <dgm:spPr/>
    </dgm:pt>
    <dgm:pt modelId="{E9CB6DF8-A300-45E7-AE22-24794E625D55}" type="pres">
      <dgm:prSet presAssocID="{7B494880-DAC4-4A1B-B7D5-06A993B4200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A704F6BF-6DB0-490F-9232-0C1E12AB424F}" type="pres">
      <dgm:prSet presAssocID="{7B494880-DAC4-4A1B-B7D5-06A993B4200D}" presName="descendantText" presStyleLbl="alignAccFollowNode1" presStyleIdx="0" presStyleCnt="4">
        <dgm:presLayoutVars>
          <dgm:bulletEnabled/>
        </dgm:presLayoutVars>
      </dgm:prSet>
      <dgm:spPr/>
    </dgm:pt>
    <dgm:pt modelId="{86B62010-594A-45C5-B7BA-B6A70F99DB99}" type="pres">
      <dgm:prSet presAssocID="{8B87E5EF-A462-4E59-A790-888F416AC65C}" presName="sp" presStyleCnt="0"/>
      <dgm:spPr/>
    </dgm:pt>
    <dgm:pt modelId="{0DCB6E51-C9EE-47AA-82C0-4E15F246C823}" type="pres">
      <dgm:prSet presAssocID="{8B1BD3FB-F09C-4BC8-B6C2-83869BDD8EAE}" presName="linNode" presStyleCnt="0"/>
      <dgm:spPr/>
    </dgm:pt>
    <dgm:pt modelId="{F52E7A44-2DB9-4010-BE95-BFC0FCF67C6E}" type="pres">
      <dgm:prSet presAssocID="{8B1BD3FB-F09C-4BC8-B6C2-83869BDD8EAE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31E5E2B5-B2BC-4C70-87A7-F39FB735E09A}" type="pres">
      <dgm:prSet presAssocID="{8B1BD3FB-F09C-4BC8-B6C2-83869BDD8EAE}" presName="descendantText" presStyleLbl="alignAccFollowNode1" presStyleIdx="1" presStyleCnt="4">
        <dgm:presLayoutVars>
          <dgm:bulletEnabled/>
        </dgm:presLayoutVars>
      </dgm:prSet>
      <dgm:spPr/>
    </dgm:pt>
    <dgm:pt modelId="{9CFC9242-26CF-431F-B883-55F258401DA3}" type="pres">
      <dgm:prSet presAssocID="{964DDB71-B34B-40D5-B6F4-B413093B8563}" presName="sp" presStyleCnt="0"/>
      <dgm:spPr/>
    </dgm:pt>
    <dgm:pt modelId="{25D8EEA3-0F8C-44F2-8C3C-9A0F6D10500E}" type="pres">
      <dgm:prSet presAssocID="{4F464383-62B7-4A80-99C1-6E52FFAAB0C9}" presName="linNode" presStyleCnt="0"/>
      <dgm:spPr/>
    </dgm:pt>
    <dgm:pt modelId="{8502D453-C52A-4C45-B6AB-BA57ACC6E882}" type="pres">
      <dgm:prSet presAssocID="{4F464383-62B7-4A80-99C1-6E52FFAAB0C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773ADD2-8917-4E99-A7FF-5BC7ADE68717}" type="pres">
      <dgm:prSet presAssocID="{4F464383-62B7-4A80-99C1-6E52FFAAB0C9}" presName="descendantText" presStyleLbl="alignAccFollowNode1" presStyleIdx="2" presStyleCnt="4">
        <dgm:presLayoutVars>
          <dgm:bulletEnabled/>
        </dgm:presLayoutVars>
      </dgm:prSet>
      <dgm:spPr/>
    </dgm:pt>
    <dgm:pt modelId="{7D6C8F77-67E4-4D28-B5BB-79137A62252A}" type="pres">
      <dgm:prSet presAssocID="{ABBE0402-83A2-4CE0-903B-134A70CE5C0D}" presName="sp" presStyleCnt="0"/>
      <dgm:spPr/>
    </dgm:pt>
    <dgm:pt modelId="{8AF089CB-A095-4517-84D5-9413F1D8935D}" type="pres">
      <dgm:prSet presAssocID="{30B2593E-92A4-459A-8C82-42CB42F13E57}" presName="linNode" presStyleCnt="0"/>
      <dgm:spPr/>
    </dgm:pt>
    <dgm:pt modelId="{2B8352AC-4095-407B-BD4B-CB14FBE889C7}" type="pres">
      <dgm:prSet presAssocID="{30B2593E-92A4-459A-8C82-42CB42F13E5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9F5EAA0-C0F9-4A7F-A9E9-BC3F2F38B79A}" type="pres">
      <dgm:prSet presAssocID="{30B2593E-92A4-459A-8C82-42CB42F13E5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5A05704-9AF5-4A90-92B6-9CA21F7BBEE8}" srcId="{30B2593E-92A4-459A-8C82-42CB42F13E57}" destId="{4C30EC55-0AF0-4802-99A3-D4C053D61F15}" srcOrd="0" destOrd="0" parTransId="{0F86E362-EAC3-47AA-A1A1-EDE4AE894DD2}" sibTransId="{5D9F2405-375F-4CC1-85A6-5764A7249D27}"/>
    <dgm:cxn modelId="{23D29C0F-A358-44DB-BFC7-0FAB1DE226F0}" srcId="{4C30EC55-0AF0-4802-99A3-D4C053D61F15}" destId="{46E4D251-2BE6-48DD-8C67-0319C57440EA}" srcOrd="1" destOrd="0" parTransId="{E0CBB461-4061-45AF-A984-B92F7C2D139A}" sibTransId="{8DC5D808-8D3B-452B-8E4F-1018728A2C63}"/>
    <dgm:cxn modelId="{1EC59318-1EEE-41A6-A60C-0C4077560410}" type="presOf" srcId="{8B1BD3FB-F09C-4BC8-B6C2-83869BDD8EAE}" destId="{F52E7A44-2DB9-4010-BE95-BFC0FCF67C6E}" srcOrd="0" destOrd="0" presId="urn:microsoft.com/office/officeart/2016/7/layout/VerticalSolidActionList"/>
    <dgm:cxn modelId="{E2190A20-DC19-4F9A-863B-F77C27AB351A}" srcId="{EA7AFC9D-5CE0-425B-A740-2607F5998A71}" destId="{4F464383-62B7-4A80-99C1-6E52FFAAB0C9}" srcOrd="2" destOrd="0" parTransId="{76C7898D-3292-4D09-A6D1-E894143AD21C}" sibTransId="{ABBE0402-83A2-4CE0-903B-134A70CE5C0D}"/>
    <dgm:cxn modelId="{4D5C8F21-1E1B-4FA3-9B96-647A27455713}" type="presOf" srcId="{4F464383-62B7-4A80-99C1-6E52FFAAB0C9}" destId="{8502D453-C52A-4C45-B6AB-BA57ACC6E882}" srcOrd="0" destOrd="0" presId="urn:microsoft.com/office/officeart/2016/7/layout/VerticalSolidActionList"/>
    <dgm:cxn modelId="{EB10DF35-DE83-40DD-B79E-EBED7F8B303B}" type="presOf" srcId="{4C30EC55-0AF0-4802-99A3-D4C053D61F15}" destId="{09F5EAA0-C0F9-4A7F-A9E9-BC3F2F38B79A}" srcOrd="0" destOrd="0" presId="urn:microsoft.com/office/officeart/2016/7/layout/VerticalSolidActionList"/>
    <dgm:cxn modelId="{81BB6A6A-5761-4DD4-A3A1-2BB45A067C38}" srcId="{8B1BD3FB-F09C-4BC8-B6C2-83869BDD8EAE}" destId="{A0EBBAC3-0D4F-4A69-895F-8E4DAF521FF0}" srcOrd="0" destOrd="0" parTransId="{EF8E9101-66FE-43C8-BB52-C25148BBC6AC}" sibTransId="{9A17CBCE-18D7-4217-93C9-9BB731432045}"/>
    <dgm:cxn modelId="{BE088E6E-2F84-46C0-BF26-236A2E8E7058}" type="presOf" srcId="{7B494880-DAC4-4A1B-B7D5-06A993B4200D}" destId="{E9CB6DF8-A300-45E7-AE22-24794E625D55}" srcOrd="0" destOrd="0" presId="urn:microsoft.com/office/officeart/2016/7/layout/VerticalSolidActionList"/>
    <dgm:cxn modelId="{30314A6F-206F-4575-8248-210903C79062}" srcId="{EA7AFC9D-5CE0-425B-A740-2607F5998A71}" destId="{7B494880-DAC4-4A1B-B7D5-06A993B4200D}" srcOrd="0" destOrd="0" parTransId="{D63E9C02-FF62-48DE-AB56-DE3D51C58456}" sibTransId="{8B87E5EF-A462-4E59-A790-888F416AC65C}"/>
    <dgm:cxn modelId="{825B7955-3129-45F7-8A1E-608462E6C1F3}" type="presOf" srcId="{30B2593E-92A4-459A-8C82-42CB42F13E57}" destId="{2B8352AC-4095-407B-BD4B-CB14FBE889C7}" srcOrd="0" destOrd="0" presId="urn:microsoft.com/office/officeart/2016/7/layout/VerticalSolidActionList"/>
    <dgm:cxn modelId="{4AD5627F-CD2C-4D5F-928A-866B90F9E469}" type="presOf" srcId="{EA7AFC9D-5CE0-425B-A740-2607F5998A71}" destId="{0BAEBED3-FB21-472E-A5DE-6BE42442F64E}" srcOrd="0" destOrd="0" presId="urn:microsoft.com/office/officeart/2016/7/layout/VerticalSolidActionList"/>
    <dgm:cxn modelId="{DB92BE82-1983-4EDF-AD17-D1A321F10A57}" srcId="{4F464383-62B7-4A80-99C1-6E52FFAAB0C9}" destId="{69957B33-BE4C-4CE6-A824-909B7A3FA3FF}" srcOrd="0" destOrd="0" parTransId="{401A81D1-B21E-460F-B92B-478352E338F7}" sibTransId="{E37CA1FD-C099-4123-AD76-C8A7ECCD9911}"/>
    <dgm:cxn modelId="{06C26F93-41C5-4B6B-B1C1-FC8386CEBC02}" type="presOf" srcId="{A0EBBAC3-0D4F-4A69-895F-8E4DAF521FF0}" destId="{31E5E2B5-B2BC-4C70-87A7-F39FB735E09A}" srcOrd="0" destOrd="0" presId="urn:microsoft.com/office/officeart/2016/7/layout/VerticalSolidActionList"/>
    <dgm:cxn modelId="{5FAFAA95-3C95-488D-AF0B-3C1DDF46512C}" type="presOf" srcId="{69957B33-BE4C-4CE6-A824-909B7A3FA3FF}" destId="{F773ADD2-8917-4E99-A7FF-5BC7ADE68717}" srcOrd="0" destOrd="0" presId="urn:microsoft.com/office/officeart/2016/7/layout/VerticalSolidActionList"/>
    <dgm:cxn modelId="{2496C7A4-0514-4E5A-94D1-61CFF779B35F}" type="presOf" srcId="{5C61F3F1-6C52-43F6-953B-29F24791A784}" destId="{09F5EAA0-C0F9-4A7F-A9E9-BC3F2F38B79A}" srcOrd="0" destOrd="1" presId="urn:microsoft.com/office/officeart/2016/7/layout/VerticalSolidActionList"/>
    <dgm:cxn modelId="{0AFD86AE-0346-479D-86A2-E6CE845521EE}" srcId="{EA7AFC9D-5CE0-425B-A740-2607F5998A71}" destId="{8B1BD3FB-F09C-4BC8-B6C2-83869BDD8EAE}" srcOrd="1" destOrd="0" parTransId="{AC227DFD-7CBE-484E-827E-0D2E0CA13BBB}" sibTransId="{964DDB71-B34B-40D5-B6F4-B413093B8563}"/>
    <dgm:cxn modelId="{AB4AC8AF-90FE-4CD2-815F-A3244E4D3C9A}" type="presOf" srcId="{C264EE72-AC29-4A83-A578-FCCC84D0520C}" destId="{A704F6BF-6DB0-490F-9232-0C1E12AB424F}" srcOrd="0" destOrd="0" presId="urn:microsoft.com/office/officeart/2016/7/layout/VerticalSolidActionList"/>
    <dgm:cxn modelId="{7B6CF5D1-8E67-45D3-8156-01A81E2BD3C4}" srcId="{4C30EC55-0AF0-4802-99A3-D4C053D61F15}" destId="{5C61F3F1-6C52-43F6-953B-29F24791A784}" srcOrd="0" destOrd="0" parTransId="{17E08294-6A21-4578-8F07-0171CAA594D6}" sibTransId="{DD408BF9-6131-4C5A-95A2-67DF58016503}"/>
    <dgm:cxn modelId="{D2DA57D5-400A-4A79-A61A-94A87B33F9A4}" type="presOf" srcId="{46E4D251-2BE6-48DD-8C67-0319C57440EA}" destId="{09F5EAA0-C0F9-4A7F-A9E9-BC3F2F38B79A}" srcOrd="0" destOrd="2" presId="urn:microsoft.com/office/officeart/2016/7/layout/VerticalSolidActionList"/>
    <dgm:cxn modelId="{9C7ECBE7-655E-4553-91B8-CA5271FEEF2E}" srcId="{EA7AFC9D-5CE0-425B-A740-2607F5998A71}" destId="{30B2593E-92A4-459A-8C82-42CB42F13E57}" srcOrd="3" destOrd="0" parTransId="{F9A43501-38A7-4DAC-985B-55924DBD1A12}" sibTransId="{8B1E1B97-2201-4028-8420-3859A8AA83E0}"/>
    <dgm:cxn modelId="{647B96E8-3C41-4E88-BC60-B2202FFF227D}" srcId="{7B494880-DAC4-4A1B-B7D5-06A993B4200D}" destId="{C264EE72-AC29-4A83-A578-FCCC84D0520C}" srcOrd="0" destOrd="0" parTransId="{AE8298DF-0698-4976-B11F-F9D5A3DB579B}" sibTransId="{8D909753-2C8C-44A8-83FE-06FAF228E1C5}"/>
    <dgm:cxn modelId="{89C32608-9316-4844-857B-1B9B195F03E2}" type="presParOf" srcId="{0BAEBED3-FB21-472E-A5DE-6BE42442F64E}" destId="{B6BDFA0B-FAD8-44F1-9FD5-86B981780D30}" srcOrd="0" destOrd="0" presId="urn:microsoft.com/office/officeart/2016/7/layout/VerticalSolidActionList"/>
    <dgm:cxn modelId="{2A399CA9-4ACC-4040-982F-305C5520BCD7}" type="presParOf" srcId="{B6BDFA0B-FAD8-44F1-9FD5-86B981780D30}" destId="{E9CB6DF8-A300-45E7-AE22-24794E625D55}" srcOrd="0" destOrd="0" presId="urn:microsoft.com/office/officeart/2016/7/layout/VerticalSolidActionList"/>
    <dgm:cxn modelId="{19E44F18-E557-430F-BE83-F05C01B041CA}" type="presParOf" srcId="{B6BDFA0B-FAD8-44F1-9FD5-86B981780D30}" destId="{A704F6BF-6DB0-490F-9232-0C1E12AB424F}" srcOrd="1" destOrd="0" presId="urn:microsoft.com/office/officeart/2016/7/layout/VerticalSolidActionList"/>
    <dgm:cxn modelId="{9EB22908-B843-4FBC-B13B-6B8F241AFC26}" type="presParOf" srcId="{0BAEBED3-FB21-472E-A5DE-6BE42442F64E}" destId="{86B62010-594A-45C5-B7BA-B6A70F99DB99}" srcOrd="1" destOrd="0" presId="urn:microsoft.com/office/officeart/2016/7/layout/VerticalSolidActionList"/>
    <dgm:cxn modelId="{656F1F9F-3675-40A9-B389-DD1C3C617BE3}" type="presParOf" srcId="{0BAEBED3-FB21-472E-A5DE-6BE42442F64E}" destId="{0DCB6E51-C9EE-47AA-82C0-4E15F246C823}" srcOrd="2" destOrd="0" presId="urn:microsoft.com/office/officeart/2016/7/layout/VerticalSolidActionList"/>
    <dgm:cxn modelId="{55A678BC-C985-401F-90CD-FCBFFDEBCC88}" type="presParOf" srcId="{0DCB6E51-C9EE-47AA-82C0-4E15F246C823}" destId="{F52E7A44-2DB9-4010-BE95-BFC0FCF67C6E}" srcOrd="0" destOrd="0" presId="urn:microsoft.com/office/officeart/2016/7/layout/VerticalSolidActionList"/>
    <dgm:cxn modelId="{38C61933-1C31-4225-B878-02DB001F56D5}" type="presParOf" srcId="{0DCB6E51-C9EE-47AA-82C0-4E15F246C823}" destId="{31E5E2B5-B2BC-4C70-87A7-F39FB735E09A}" srcOrd="1" destOrd="0" presId="urn:microsoft.com/office/officeart/2016/7/layout/VerticalSolidActionList"/>
    <dgm:cxn modelId="{9D927489-1A67-48E3-AE2D-1693DA26BE52}" type="presParOf" srcId="{0BAEBED3-FB21-472E-A5DE-6BE42442F64E}" destId="{9CFC9242-26CF-431F-B883-55F258401DA3}" srcOrd="3" destOrd="0" presId="urn:microsoft.com/office/officeart/2016/7/layout/VerticalSolidActionList"/>
    <dgm:cxn modelId="{258C72A5-B289-467D-AD5F-0F00C9237C2D}" type="presParOf" srcId="{0BAEBED3-FB21-472E-A5DE-6BE42442F64E}" destId="{25D8EEA3-0F8C-44F2-8C3C-9A0F6D10500E}" srcOrd="4" destOrd="0" presId="urn:microsoft.com/office/officeart/2016/7/layout/VerticalSolidActionList"/>
    <dgm:cxn modelId="{57F3BD85-6B39-41BB-8841-974FDEF42131}" type="presParOf" srcId="{25D8EEA3-0F8C-44F2-8C3C-9A0F6D10500E}" destId="{8502D453-C52A-4C45-B6AB-BA57ACC6E882}" srcOrd="0" destOrd="0" presId="urn:microsoft.com/office/officeart/2016/7/layout/VerticalSolidActionList"/>
    <dgm:cxn modelId="{88A2675E-EA96-4021-8523-43CA9EAD948E}" type="presParOf" srcId="{25D8EEA3-0F8C-44F2-8C3C-9A0F6D10500E}" destId="{F773ADD2-8917-4E99-A7FF-5BC7ADE68717}" srcOrd="1" destOrd="0" presId="urn:microsoft.com/office/officeart/2016/7/layout/VerticalSolidActionList"/>
    <dgm:cxn modelId="{B7EF95A9-AE9D-4986-8717-6931F1CAA2B0}" type="presParOf" srcId="{0BAEBED3-FB21-472E-A5DE-6BE42442F64E}" destId="{7D6C8F77-67E4-4D28-B5BB-79137A62252A}" srcOrd="5" destOrd="0" presId="urn:microsoft.com/office/officeart/2016/7/layout/VerticalSolidActionList"/>
    <dgm:cxn modelId="{7CBDF226-219F-4485-8342-26817718AEFF}" type="presParOf" srcId="{0BAEBED3-FB21-472E-A5DE-6BE42442F64E}" destId="{8AF089CB-A095-4517-84D5-9413F1D8935D}" srcOrd="6" destOrd="0" presId="urn:microsoft.com/office/officeart/2016/7/layout/VerticalSolidActionList"/>
    <dgm:cxn modelId="{5B6F1895-222E-4B09-AC2F-9EA81A5D1898}" type="presParOf" srcId="{8AF089CB-A095-4517-84D5-9413F1D8935D}" destId="{2B8352AC-4095-407B-BD4B-CB14FBE889C7}" srcOrd="0" destOrd="0" presId="urn:microsoft.com/office/officeart/2016/7/layout/VerticalSolidActionList"/>
    <dgm:cxn modelId="{6D5181E9-3CA0-4885-986C-73A22290EEF0}" type="presParOf" srcId="{8AF089CB-A095-4517-84D5-9413F1D8935D}" destId="{09F5EAA0-C0F9-4A7F-A9E9-BC3F2F38B79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F9248-CCF9-4215-A9D2-DEF4618A88E9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D13CB-9DD9-4012-8956-67AD60D92760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Allows classes to inherit the attributes and methods of its parent or base class</a:t>
          </a:r>
          <a:endParaRPr lang="en-US" sz="1700" kern="1200"/>
        </a:p>
      </dsp:txBody>
      <dsp:txXfrm>
        <a:off x="285097" y="2316130"/>
        <a:ext cx="2832300" cy="720000"/>
      </dsp:txXfrm>
    </dsp:sp>
    <dsp:sp modelId="{B94D5BE8-363E-40B9-9468-39CCA06614DA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CE452-32B1-41A8-8A04-7443223272E5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Allows multiple children to inherit from the same base class with unique members</a:t>
          </a:r>
          <a:endParaRPr lang="en-US" sz="1700" kern="1200" dirty="0"/>
        </a:p>
      </dsp:txBody>
      <dsp:txXfrm>
        <a:off x="3613050" y="2316130"/>
        <a:ext cx="2832300" cy="720000"/>
      </dsp:txXfrm>
    </dsp:sp>
    <dsp:sp modelId="{51328EE2-D29C-4FCA-98EA-8C2157473FB8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3D96F-97F7-4F57-B71E-51ADB64C4BE7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Super() is the function used to inherit all methods and attributes of a parent</a:t>
          </a:r>
          <a:endParaRPr lang="en-US" sz="1700" kern="1200" dirty="0"/>
        </a:p>
      </dsp:txBody>
      <dsp:txXfrm>
        <a:off x="6941002" y="2316130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BAE45-E94E-483A-8EF1-27A819E5D7B9}">
      <dsp:nvSpPr>
        <dsp:cNvPr id="0" name=""/>
        <dsp:cNvSpPr/>
      </dsp:nvSpPr>
      <dsp:spPr>
        <a:xfrm>
          <a:off x="134825" y="250218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FB880-F84E-482E-B4F7-99778C83A0A4}">
      <dsp:nvSpPr>
        <dsp:cNvPr id="0" name=""/>
        <dsp:cNvSpPr/>
      </dsp:nvSpPr>
      <dsp:spPr>
        <a:xfrm>
          <a:off x="406966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89A62-3613-415E-8970-10FC01F4A473}">
      <dsp:nvSpPr>
        <dsp:cNvPr id="0" name=""/>
        <dsp:cNvSpPr/>
      </dsp:nvSpPr>
      <dsp:spPr>
        <a:xfrm>
          <a:off x="1708430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packing of data and functions operating on that data into a single component and restricting access to some of the object's components.</a:t>
          </a:r>
          <a:endParaRPr lang="en-US" sz="1700" kern="1200" dirty="0"/>
        </a:p>
      </dsp:txBody>
      <dsp:txXfrm>
        <a:off x="1708430" y="250218"/>
        <a:ext cx="3054644" cy="1295909"/>
      </dsp:txXfrm>
    </dsp:sp>
    <dsp:sp modelId="{7C869A07-AB8D-4969-8EDF-1D9C13C4D2B2}">
      <dsp:nvSpPr>
        <dsp:cNvPr id="0" name=""/>
        <dsp:cNvSpPr/>
      </dsp:nvSpPr>
      <dsp:spPr>
        <a:xfrm>
          <a:off x="5295324" y="250218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36933-D2F9-47E1-9135-B520980CE6EE}">
      <dsp:nvSpPr>
        <dsp:cNvPr id="0" name=""/>
        <dsp:cNvSpPr/>
      </dsp:nvSpPr>
      <dsp:spPr>
        <a:xfrm>
          <a:off x="5567465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6FA5E-5618-435F-8CA5-5923C5A6F750}">
      <dsp:nvSpPr>
        <dsp:cNvPr id="0" name=""/>
        <dsp:cNvSpPr/>
      </dsp:nvSpPr>
      <dsp:spPr>
        <a:xfrm>
          <a:off x="6868929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An example of encapsulation is a class, it encapsulates all its attributes and methods</a:t>
          </a:r>
          <a:endParaRPr lang="en-US" sz="1700" kern="1200"/>
        </a:p>
      </dsp:txBody>
      <dsp:txXfrm>
        <a:off x="6868929" y="250218"/>
        <a:ext cx="3054644" cy="1295909"/>
      </dsp:txXfrm>
    </dsp:sp>
    <dsp:sp modelId="{F28EF62E-0A45-4786-8646-8D856044188B}">
      <dsp:nvSpPr>
        <dsp:cNvPr id="0" name=""/>
        <dsp:cNvSpPr/>
      </dsp:nvSpPr>
      <dsp:spPr>
        <a:xfrm>
          <a:off x="134825" y="2179483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E4711-151D-4A92-922E-8EDA3EB188DF}">
      <dsp:nvSpPr>
        <dsp:cNvPr id="0" name=""/>
        <dsp:cNvSpPr/>
      </dsp:nvSpPr>
      <dsp:spPr>
        <a:xfrm>
          <a:off x="406966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49345-39D6-479A-B72D-C97D5B2D7FF8}">
      <dsp:nvSpPr>
        <dsp:cNvPr id="0" name=""/>
        <dsp:cNvSpPr/>
      </dsp:nvSpPr>
      <dsp:spPr>
        <a:xfrm>
          <a:off x="1708430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Attributes and methods can be made protected with a single _ and private with double __.  </a:t>
          </a:r>
          <a:endParaRPr lang="en-US" sz="1700" kern="1200"/>
        </a:p>
      </dsp:txBody>
      <dsp:txXfrm>
        <a:off x="1708430" y="2179483"/>
        <a:ext cx="3054644" cy="1295909"/>
      </dsp:txXfrm>
    </dsp:sp>
    <dsp:sp modelId="{2AEB69E3-59D9-483F-B3B7-11CF89E1471F}">
      <dsp:nvSpPr>
        <dsp:cNvPr id="0" name=""/>
        <dsp:cNvSpPr/>
      </dsp:nvSpPr>
      <dsp:spPr>
        <a:xfrm>
          <a:off x="5295324" y="2179483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7CCB8-E938-4FEB-8A66-A532D6505132}">
      <dsp:nvSpPr>
        <dsp:cNvPr id="0" name=""/>
        <dsp:cNvSpPr/>
      </dsp:nvSpPr>
      <dsp:spPr>
        <a:xfrm>
          <a:off x="5567465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4A6B-3800-4B06-B9EA-45B947EB9EEC}">
      <dsp:nvSpPr>
        <dsp:cNvPr id="0" name=""/>
        <dsp:cNvSpPr/>
      </dsp:nvSpPr>
      <dsp:spPr>
        <a:xfrm>
          <a:off x="6868929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Getter and setter </a:t>
          </a:r>
          <a:endParaRPr lang="en-US" sz="1700" kern="1200"/>
        </a:p>
      </dsp:txBody>
      <dsp:txXfrm>
        <a:off x="6868929" y="2179483"/>
        <a:ext cx="3054644" cy="1295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7FC1F-4588-4200-807D-1F0AA515634B}">
      <dsp:nvSpPr>
        <dsp:cNvPr id="0" name=""/>
        <dsp:cNvSpPr/>
      </dsp:nvSpPr>
      <dsp:spPr>
        <a:xfrm>
          <a:off x="134825" y="250218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ABE0E-73EA-4EC7-A410-D499C655BB35}">
      <dsp:nvSpPr>
        <dsp:cNvPr id="0" name=""/>
        <dsp:cNvSpPr/>
      </dsp:nvSpPr>
      <dsp:spPr>
        <a:xfrm>
          <a:off x="406966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639B-1F6A-49D8-94AB-051968EE8E2F}">
      <dsp:nvSpPr>
        <dsp:cNvPr id="0" name=""/>
        <dsp:cNvSpPr/>
      </dsp:nvSpPr>
      <dsp:spPr>
        <a:xfrm>
          <a:off x="1708430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Allows different classes to be used with the same interface, despite the information it produces.</a:t>
          </a:r>
          <a:endParaRPr lang="en-US" sz="1800" kern="1200"/>
        </a:p>
      </dsp:txBody>
      <dsp:txXfrm>
        <a:off x="1708430" y="250218"/>
        <a:ext cx="3054644" cy="1295909"/>
      </dsp:txXfrm>
    </dsp:sp>
    <dsp:sp modelId="{D5FA3485-3570-4894-9CBA-3244D24E30F6}">
      <dsp:nvSpPr>
        <dsp:cNvPr id="0" name=""/>
        <dsp:cNvSpPr/>
      </dsp:nvSpPr>
      <dsp:spPr>
        <a:xfrm>
          <a:off x="5295324" y="250218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84079-97CA-4AF5-B984-05F06726A121}">
      <dsp:nvSpPr>
        <dsp:cNvPr id="0" name=""/>
        <dsp:cNvSpPr/>
      </dsp:nvSpPr>
      <dsp:spPr>
        <a:xfrm>
          <a:off x="5567465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B64CB-562A-4C30-80AA-14126BDA4A8E}">
      <dsp:nvSpPr>
        <dsp:cNvPr id="0" name=""/>
        <dsp:cNvSpPr/>
      </dsp:nvSpPr>
      <dsp:spPr>
        <a:xfrm>
          <a:off x="6868929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Adds reusability to code as it allows multiple classes to use the same method as required, can save a lot of time.</a:t>
          </a:r>
          <a:endParaRPr lang="en-US" sz="1800" kern="1200"/>
        </a:p>
      </dsp:txBody>
      <dsp:txXfrm>
        <a:off x="6868929" y="250218"/>
        <a:ext cx="3054644" cy="1295909"/>
      </dsp:txXfrm>
    </dsp:sp>
    <dsp:sp modelId="{AEA18E6B-E862-4532-997E-6DD75C0B638D}">
      <dsp:nvSpPr>
        <dsp:cNvPr id="0" name=""/>
        <dsp:cNvSpPr/>
      </dsp:nvSpPr>
      <dsp:spPr>
        <a:xfrm>
          <a:off x="134825" y="2179483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31D21-2729-4D6B-97DB-ACEE16F9F055}">
      <dsp:nvSpPr>
        <dsp:cNvPr id="0" name=""/>
        <dsp:cNvSpPr/>
      </dsp:nvSpPr>
      <dsp:spPr>
        <a:xfrm>
          <a:off x="406966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A1221-E7D8-448A-9BC1-7CE1D5293EF9}">
      <dsp:nvSpPr>
        <dsp:cNvPr id="0" name=""/>
        <dsp:cNvSpPr/>
      </dsp:nvSpPr>
      <dsp:spPr>
        <a:xfrm>
          <a:off x="1708430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If the same method can be called from different classes and produce different results its known as polymorphic</a:t>
          </a:r>
          <a:endParaRPr lang="en-US" sz="1800" kern="1200"/>
        </a:p>
      </dsp:txBody>
      <dsp:txXfrm>
        <a:off x="1708430" y="2179483"/>
        <a:ext cx="3054644" cy="1295909"/>
      </dsp:txXfrm>
    </dsp:sp>
    <dsp:sp modelId="{1E6A28D2-671B-491B-B8B6-D3E0E6B1C21A}">
      <dsp:nvSpPr>
        <dsp:cNvPr id="0" name=""/>
        <dsp:cNvSpPr/>
      </dsp:nvSpPr>
      <dsp:spPr>
        <a:xfrm>
          <a:off x="5295324" y="2179483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0449-7656-4254-BEFD-5F8BDDAE8E3C}">
      <dsp:nvSpPr>
        <dsp:cNvPr id="0" name=""/>
        <dsp:cNvSpPr/>
      </dsp:nvSpPr>
      <dsp:spPr>
        <a:xfrm>
          <a:off x="5567465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D6485-B142-4856-9AA0-432CDE3E189E}">
      <dsp:nvSpPr>
        <dsp:cNvPr id="0" name=""/>
        <dsp:cNvSpPr/>
      </dsp:nvSpPr>
      <dsp:spPr>
        <a:xfrm>
          <a:off x="6868929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Easy to debug code</a:t>
          </a:r>
          <a:endParaRPr lang="en-US" sz="1800" kern="1200"/>
        </a:p>
      </dsp:txBody>
      <dsp:txXfrm>
        <a:off x="6868929" y="2179483"/>
        <a:ext cx="3054644" cy="1295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19450-7E8D-4CFE-8C3B-978EF23C8163}">
      <dsp:nvSpPr>
        <dsp:cNvPr id="0" name=""/>
        <dsp:cNvSpPr/>
      </dsp:nvSpPr>
      <dsp:spPr>
        <a:xfrm>
          <a:off x="134825" y="250218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9DAC-E525-4266-BE04-9F4B0F5EC662}">
      <dsp:nvSpPr>
        <dsp:cNvPr id="0" name=""/>
        <dsp:cNvSpPr/>
      </dsp:nvSpPr>
      <dsp:spPr>
        <a:xfrm>
          <a:off x="406966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A787F-E89F-4142-BE30-6DEEF6DF38EE}">
      <dsp:nvSpPr>
        <dsp:cNvPr id="0" name=""/>
        <dsp:cNvSpPr/>
      </dsp:nvSpPr>
      <dsp:spPr>
        <a:xfrm>
          <a:off x="1708430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Hide the implementation of a function so the user can just use the class without worrying about how it is working.</a:t>
          </a:r>
          <a:endParaRPr lang="en-US" sz="1800" kern="1200"/>
        </a:p>
      </dsp:txBody>
      <dsp:txXfrm>
        <a:off x="1708430" y="250218"/>
        <a:ext cx="3054644" cy="1295909"/>
      </dsp:txXfrm>
    </dsp:sp>
    <dsp:sp modelId="{6C7AFD14-8B49-4ED2-A7A0-FA3EE1231276}">
      <dsp:nvSpPr>
        <dsp:cNvPr id="0" name=""/>
        <dsp:cNvSpPr/>
      </dsp:nvSpPr>
      <dsp:spPr>
        <a:xfrm>
          <a:off x="5295324" y="250218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BCB54-AA7A-4112-945B-2F6A14E386A2}">
      <dsp:nvSpPr>
        <dsp:cNvPr id="0" name=""/>
        <dsp:cNvSpPr/>
      </dsp:nvSpPr>
      <dsp:spPr>
        <a:xfrm>
          <a:off x="5567465" y="52236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CD328-733D-4F0D-9B11-2513D8CDE168}">
      <dsp:nvSpPr>
        <dsp:cNvPr id="0" name=""/>
        <dsp:cNvSpPr/>
      </dsp:nvSpPr>
      <dsp:spPr>
        <a:xfrm>
          <a:off x="6868929" y="250218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 python an instance of a abstract class cannot be created, instead its derived classes automatically produce it as their instance.</a:t>
          </a:r>
          <a:endParaRPr lang="en-US" sz="1800" kern="1200"/>
        </a:p>
      </dsp:txBody>
      <dsp:txXfrm>
        <a:off x="6868929" y="250218"/>
        <a:ext cx="3054644" cy="1295909"/>
      </dsp:txXfrm>
    </dsp:sp>
    <dsp:sp modelId="{2A5A1FFD-5A66-4A61-8481-978C493BFECF}">
      <dsp:nvSpPr>
        <dsp:cNvPr id="0" name=""/>
        <dsp:cNvSpPr/>
      </dsp:nvSpPr>
      <dsp:spPr>
        <a:xfrm>
          <a:off x="134825" y="217948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EAB58-1819-4342-AC2B-094E231A46E7}">
      <dsp:nvSpPr>
        <dsp:cNvPr id="0" name=""/>
        <dsp:cNvSpPr/>
      </dsp:nvSpPr>
      <dsp:spPr>
        <a:xfrm>
          <a:off x="406966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45D9D-82E5-4999-B70E-B57A31D4CEF6}">
      <dsp:nvSpPr>
        <dsp:cNvPr id="0" name=""/>
        <dsp:cNvSpPr/>
      </dsp:nvSpPr>
      <dsp:spPr>
        <a:xfrm>
          <a:off x="1708430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ABC class, allows the parent class to be set as the base abstract class</a:t>
          </a:r>
          <a:endParaRPr lang="en-US" sz="1800" kern="1200"/>
        </a:p>
      </dsp:txBody>
      <dsp:txXfrm>
        <a:off x="1708430" y="2179483"/>
        <a:ext cx="3054644" cy="1295909"/>
      </dsp:txXfrm>
    </dsp:sp>
    <dsp:sp modelId="{6229FE85-B73D-4C9A-B3A6-D04F06B26D81}">
      <dsp:nvSpPr>
        <dsp:cNvPr id="0" name=""/>
        <dsp:cNvSpPr/>
      </dsp:nvSpPr>
      <dsp:spPr>
        <a:xfrm>
          <a:off x="5295324" y="2179483"/>
          <a:ext cx="1295909" cy="12959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E47DA-EA9D-4DC2-8432-4D124CB4F609}">
      <dsp:nvSpPr>
        <dsp:cNvPr id="0" name=""/>
        <dsp:cNvSpPr/>
      </dsp:nvSpPr>
      <dsp:spPr>
        <a:xfrm>
          <a:off x="5567465" y="2451624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9A3AC-32BE-4068-B945-DEA75A1AED0A}">
      <dsp:nvSpPr>
        <dsp:cNvPr id="0" name=""/>
        <dsp:cNvSpPr/>
      </dsp:nvSpPr>
      <dsp:spPr>
        <a:xfrm>
          <a:off x="6868929" y="217948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Guarantee a class only provides essential information to the user.</a:t>
          </a:r>
          <a:endParaRPr lang="en-US" sz="1800" kern="1200"/>
        </a:p>
      </dsp:txBody>
      <dsp:txXfrm>
        <a:off x="6868929" y="2179483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4F6BF-6DB0-490F-9232-0C1E12AB424F}">
      <dsp:nvSpPr>
        <dsp:cNvPr id="0" name=""/>
        <dsp:cNvSpPr/>
      </dsp:nvSpPr>
      <dsp:spPr>
        <a:xfrm>
          <a:off x="1181236" y="2413"/>
          <a:ext cx="4724944" cy="12502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317554" rIns="91677" bIns="3175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each concept of OOP with an example in PyCharm / GitHub</a:t>
          </a:r>
        </a:p>
      </dsp:txBody>
      <dsp:txXfrm>
        <a:off x="1181236" y="2413"/>
        <a:ext cx="4724944" cy="1250213"/>
      </dsp:txXfrm>
    </dsp:sp>
    <dsp:sp modelId="{E9CB6DF8-A300-45E7-AE22-24794E625D55}">
      <dsp:nvSpPr>
        <dsp:cNvPr id="0" name=""/>
        <dsp:cNvSpPr/>
      </dsp:nvSpPr>
      <dsp:spPr>
        <a:xfrm>
          <a:off x="0" y="2413"/>
          <a:ext cx="1181236" cy="12502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123493" rIns="62507" bIns="1234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Describe</a:t>
          </a:r>
        </a:p>
      </dsp:txBody>
      <dsp:txXfrm>
        <a:off x="0" y="2413"/>
        <a:ext cx="1181236" cy="1250213"/>
      </dsp:txXfrm>
    </dsp:sp>
    <dsp:sp modelId="{31E5E2B5-B2BC-4C70-87A7-F39FB735E09A}">
      <dsp:nvSpPr>
        <dsp:cNvPr id="0" name=""/>
        <dsp:cNvSpPr/>
      </dsp:nvSpPr>
      <dsp:spPr>
        <a:xfrm>
          <a:off x="1181236" y="1327639"/>
          <a:ext cx="4724944" cy="12502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317554" rIns="91677" bIns="3175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Pseudo Code in your files</a:t>
          </a:r>
        </a:p>
      </dsp:txBody>
      <dsp:txXfrm>
        <a:off x="1181236" y="1327639"/>
        <a:ext cx="4724944" cy="1250213"/>
      </dsp:txXfrm>
    </dsp:sp>
    <dsp:sp modelId="{F52E7A44-2DB9-4010-BE95-BFC0FCF67C6E}">
      <dsp:nvSpPr>
        <dsp:cNvPr id="0" name=""/>
        <dsp:cNvSpPr/>
      </dsp:nvSpPr>
      <dsp:spPr>
        <a:xfrm>
          <a:off x="0" y="1327639"/>
          <a:ext cx="1181236" cy="12502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123493" rIns="62507" bIns="1234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Include</a:t>
          </a:r>
        </a:p>
      </dsp:txBody>
      <dsp:txXfrm>
        <a:off x="0" y="1327639"/>
        <a:ext cx="1181236" cy="1250213"/>
      </dsp:txXfrm>
    </dsp:sp>
    <dsp:sp modelId="{F773ADD2-8917-4E99-A7FF-5BC7ADE68717}">
      <dsp:nvSpPr>
        <dsp:cNvPr id="0" name=""/>
        <dsp:cNvSpPr/>
      </dsp:nvSpPr>
      <dsp:spPr>
        <a:xfrm>
          <a:off x="1181236" y="2652865"/>
          <a:ext cx="4724944" cy="12502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317554" rIns="91677" bIns="31755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box – my time…</a:t>
          </a:r>
        </a:p>
      </dsp:txBody>
      <dsp:txXfrm>
        <a:off x="1181236" y="2652865"/>
        <a:ext cx="4724944" cy="1250213"/>
      </dsp:txXfrm>
    </dsp:sp>
    <dsp:sp modelId="{8502D453-C52A-4C45-B6AB-BA57ACC6E882}">
      <dsp:nvSpPr>
        <dsp:cNvPr id="0" name=""/>
        <dsp:cNvSpPr/>
      </dsp:nvSpPr>
      <dsp:spPr>
        <a:xfrm>
          <a:off x="0" y="2652865"/>
          <a:ext cx="1181236" cy="12502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123493" rIns="62507" bIns="1234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Time</a:t>
          </a:r>
        </a:p>
      </dsp:txBody>
      <dsp:txXfrm>
        <a:off x="0" y="2652865"/>
        <a:ext cx="1181236" cy="1250213"/>
      </dsp:txXfrm>
    </dsp:sp>
    <dsp:sp modelId="{09F5EAA0-C0F9-4A7F-A9E9-BC3F2F38B79A}">
      <dsp:nvSpPr>
        <dsp:cNvPr id="0" name=""/>
        <dsp:cNvSpPr/>
      </dsp:nvSpPr>
      <dsp:spPr>
        <a:xfrm>
          <a:off x="1181236" y="3978091"/>
          <a:ext cx="4724944" cy="12502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77" tIns="317554" rIns="91677" bIns="317554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program needs to show the concept with the student_data classes which includes: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StudentData class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StudentDevOps Class</a:t>
          </a:r>
        </a:p>
      </dsp:txBody>
      <dsp:txXfrm>
        <a:off x="1181236" y="3978091"/>
        <a:ext cx="4724944" cy="1250213"/>
      </dsp:txXfrm>
    </dsp:sp>
    <dsp:sp modelId="{2B8352AC-4095-407B-BD4B-CB14FBE889C7}">
      <dsp:nvSpPr>
        <dsp:cNvPr id="0" name=""/>
        <dsp:cNvSpPr/>
      </dsp:nvSpPr>
      <dsp:spPr>
        <a:xfrm>
          <a:off x="0" y="3978091"/>
          <a:ext cx="1181236" cy="12502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507" tIns="123493" rIns="62507" bIns="1234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Show</a:t>
          </a:r>
        </a:p>
      </dsp:txBody>
      <dsp:txXfrm>
        <a:off x="0" y="3978091"/>
        <a:ext cx="1181236" cy="1250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524B-2235-43D3-8602-4FF68AA09D48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560B7-DC0E-488F-AEB6-9026EF3D7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6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Hi my name is John. I am a trainee at the Amazing Sparta Global training academy with a focus in becoming a successful DEVOP engineer with one of their many clients. I have several years experience working with various technologies such as C#, Game Engines, Cloud and Microservices gained from Greenwich University where I recently graduated with a 1st Class degree with a focus on computing. I find technology to be innovate and refreshing – having the opportunity to start Python, SQL and a lot more is very exciting as I have always wanted to get into these topics but never had the time or motivation, and am going to put everything I have into becoming a success of this program and representing Sparta Global and myself as both professional and reliable.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60B7-DC0E-488F-AEB6-9026EF3D719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60B7-DC0E-488F-AEB6-9026EF3D71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1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Privatisation does not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560B7-DC0E-488F-AEB6-9026EF3D71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5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9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A67EC12E-F9C1-448D-B783-2D8116364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4" b="771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alpha val="30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8B5B03-F558-411B-B23E-B65754A8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C492C0">
              <a:alpha val="40000"/>
            </a:srgb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938D9-706D-486E-91EA-91F6D669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Object Oriented Programming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72569-FA49-4EE8-9603-0FC83B5B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>
                <a:solidFill>
                  <a:schemeClr val="tx1"/>
                </a:solidFill>
              </a:rPr>
              <a:t>By John Byrne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6F2174-E60F-47D9-9BF3-8B9E7EF54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5814" y="5852160"/>
            <a:ext cx="548640" cy="548640"/>
          </a:xfrm>
          <a:prstGeom prst="ellipse">
            <a:avLst/>
          </a:prstGeom>
          <a:solidFill>
            <a:srgbClr val="C492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23C2-E202-41C9-AD67-3184E202BBCC}"/>
              </a:ext>
            </a:extLst>
          </p:cNvPr>
          <p:cNvSpPr txBox="1"/>
          <p:nvPr/>
        </p:nvSpPr>
        <p:spPr>
          <a:xfrm>
            <a:off x="7015166" y="2780594"/>
            <a:ext cx="29018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Abstraction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2">
                    <a:lumMod val="25000"/>
                  </a:schemeClr>
                </a:solidFill>
              </a:rPr>
              <a:t>Encapsulation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A72B90C-3BB0-457E-A763-D657CB5D93CF}"/>
              </a:ext>
            </a:extLst>
          </p:cNvPr>
          <p:cNvSpPr txBox="1">
            <a:spLocks/>
          </p:cNvSpPr>
          <p:nvPr/>
        </p:nvSpPr>
        <p:spPr>
          <a:xfrm>
            <a:off x="1276054" y="4406526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In 5 minutes or less…</a:t>
            </a:r>
          </a:p>
        </p:txBody>
      </p:sp>
    </p:spTree>
    <p:extLst>
      <p:ext uri="{BB962C8B-B14F-4D97-AF65-F5344CB8AC3E}">
        <p14:creationId xmlns:p14="http://schemas.microsoft.com/office/powerpoint/2010/main" val="242412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243F8-7A49-4609-B39B-4078B2D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3405-0D29-4407-BA41-40686AE1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n-GB" dirty="0"/>
              <a:t> All 4 OOP concepts work hand in hand to produce a result that is secure, efficient, reusable, scalable and powerful.</a:t>
            </a:r>
          </a:p>
          <a:p>
            <a:endParaRPr lang="en-GB" dirty="0"/>
          </a:p>
          <a:p>
            <a:r>
              <a:rPr lang="en-GB" b="1" dirty="0"/>
              <a:t>Inheritance</a:t>
            </a:r>
            <a:r>
              <a:rPr lang="en-GB" dirty="0"/>
              <a:t> is important to allow reusability and reduce code</a:t>
            </a:r>
          </a:p>
          <a:p>
            <a:r>
              <a:rPr lang="en-GB" b="1" dirty="0"/>
              <a:t>Encapsulation</a:t>
            </a:r>
            <a:r>
              <a:rPr lang="en-GB" dirty="0"/>
              <a:t> is important to protect code and data integrity</a:t>
            </a:r>
          </a:p>
          <a:p>
            <a:r>
              <a:rPr lang="en-GB" b="1" dirty="0"/>
              <a:t>Polymorphism</a:t>
            </a:r>
            <a:r>
              <a:rPr lang="en-GB" dirty="0"/>
              <a:t> is important to reuse methods and attributes to produce different results</a:t>
            </a:r>
          </a:p>
          <a:p>
            <a:r>
              <a:rPr lang="en-GB" b="1" dirty="0"/>
              <a:t>Abstraction</a:t>
            </a:r>
            <a:r>
              <a:rPr lang="en-GB" dirty="0"/>
              <a:t> is important to hide a programs complexity to a user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66F4B86-8BDA-48CF-B69C-BA77F8D0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1" y="2467986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8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A67EC12E-F9C1-448D-B783-2D8116364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4" b="7717"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938D9-706D-486E-91EA-91F6D669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Any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B23C2-E202-41C9-AD67-3184E202BBCC}"/>
              </a:ext>
            </a:extLst>
          </p:cNvPr>
          <p:cNvSpPr txBox="1"/>
          <p:nvPr/>
        </p:nvSpPr>
        <p:spPr>
          <a:xfrm>
            <a:off x="7015166" y="2780594"/>
            <a:ext cx="29018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Abstraction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2">
                    <a:lumMod val="25000"/>
                  </a:schemeClr>
                </a:solidFill>
              </a:rPr>
              <a:t>Encapsulation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65EBC58-5307-4583-9AC2-55B449E38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90626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21">
            <a:extLst>
              <a:ext uri="{FF2B5EF4-FFF2-40B4-BE49-F238E27FC236}">
                <a16:creationId xmlns:a16="http://schemas.microsoft.com/office/drawing/2014/main" id="{C8AC92D2-D6DE-4772-A874-5D65F883F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0" name="Rectangle 23">
            <a:extLst>
              <a:ext uri="{FF2B5EF4-FFF2-40B4-BE49-F238E27FC236}">
                <a16:creationId xmlns:a16="http://schemas.microsoft.com/office/drawing/2014/main" id="{0F2E3678-25D0-49F9-9BD6-8D4D605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A3C9D-D2E3-4EB3-9301-60F2406C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49" y="1348844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/>
              <a:t>Elevator Pitch</a:t>
            </a: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63A45CD5-61B0-48E1-8090-7584418C2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27">
            <a:extLst>
              <a:ext uri="{FF2B5EF4-FFF2-40B4-BE49-F238E27FC236}">
                <a16:creationId xmlns:a16="http://schemas.microsoft.com/office/drawing/2014/main" id="{C6D4C1FD-C274-4FA8-939A-09E6498E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9">
            <a:extLst>
              <a:ext uri="{FF2B5EF4-FFF2-40B4-BE49-F238E27FC236}">
                <a16:creationId xmlns:a16="http://schemas.microsoft.com/office/drawing/2014/main" id="{C13D4426-8AD5-43D7-8033-05DBB3BFE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8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1EC8029B-C6E2-4459-859A-7539865E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491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5" descr="Step">
            <a:extLst>
              <a:ext uri="{FF2B5EF4-FFF2-40B4-BE49-F238E27FC236}">
                <a16:creationId xmlns:a16="http://schemas.microsoft.com/office/drawing/2014/main" id="{FA584388-11FF-4E2A-A130-6BFD750C8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6549" y="1681469"/>
            <a:ext cx="3513108" cy="35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2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9CB0-2F03-4E3C-ADBB-570A3BE78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081" y="0"/>
            <a:ext cx="55107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D9D9D9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C7F10-CDFD-4496-9409-5FBA0C67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Learning Objectives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939" y="276008"/>
            <a:ext cx="6146615" cy="6305984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5455" y="438912"/>
            <a:ext cx="5815584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B9A7-44F3-4AD7-8572-BE970964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656" y="936416"/>
            <a:ext cx="4870512" cy="4985169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dirty="0"/>
              <a:t>The 4 pillars of Object Oriented Programming</a:t>
            </a:r>
          </a:p>
          <a:p>
            <a:pPr algn="ctr"/>
            <a:endParaRPr lang="en-GB" sz="2400" dirty="0"/>
          </a:p>
          <a:p>
            <a:pPr marL="274320" lvl="1" indent="0" algn="ctr">
              <a:buNone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How they are </a:t>
            </a:r>
            <a:r>
              <a:rPr lang="en-GB" sz="2400" b="1" dirty="0">
                <a:solidFill>
                  <a:srgbClr val="FF0000"/>
                </a:solidFill>
              </a:rPr>
              <a:t>used</a:t>
            </a:r>
          </a:p>
          <a:p>
            <a:pPr marL="274320" lvl="1" indent="0" algn="ctr">
              <a:buNone/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Why they are </a:t>
            </a:r>
            <a:r>
              <a:rPr lang="en-GB" sz="2400" b="1" dirty="0">
                <a:solidFill>
                  <a:srgbClr val="FF0000"/>
                </a:solidFill>
              </a:rPr>
              <a:t>important</a:t>
            </a:r>
          </a:p>
          <a:p>
            <a:pPr marL="274320" lvl="1" indent="0" algn="ctr">
              <a:buNone/>
            </a:pPr>
            <a:endParaRPr lang="en-GB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274320" lvl="1" indent="0" algn="ctr">
              <a:buNone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How they are </a:t>
            </a:r>
            <a:r>
              <a:rPr lang="en-GB" sz="2400" b="1" dirty="0">
                <a:solidFill>
                  <a:srgbClr val="FF0000"/>
                </a:solidFill>
              </a:rPr>
              <a:t>implemented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 using examples… using the same two classes </a:t>
            </a:r>
            <a:r>
              <a:rPr lang="en-GB" sz="2400" b="1" dirty="0">
                <a:solidFill>
                  <a:srgbClr val="FF0000"/>
                </a:solidFill>
              </a:rPr>
              <a:t>StudentData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GB" sz="2400" b="1" dirty="0">
                <a:solidFill>
                  <a:srgbClr val="FF0000"/>
                </a:solidFill>
              </a:rPr>
              <a:t>DevOpsStudent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5611F-2A75-4B1C-A83A-3FE0BB710C79}"/>
              </a:ext>
            </a:extLst>
          </p:cNvPr>
          <p:cNvSpPr txBox="1"/>
          <p:nvPr/>
        </p:nvSpPr>
        <p:spPr>
          <a:xfrm>
            <a:off x="1226420" y="1185059"/>
            <a:ext cx="290182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Abstraction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tx2">
                    <a:lumMod val="25000"/>
                  </a:schemeClr>
                </a:solidFill>
              </a:rPr>
              <a:t>Encapsulation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  <a:p>
            <a:pPr algn="ctr">
              <a:spcAft>
                <a:spcPts val="600"/>
              </a:spcAft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6456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650FA-0EB5-4467-9166-F30DAB5A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Inheritance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5D1F6-6D4D-4C01-AC29-B7995E7A2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5328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98D66-50FF-4CFC-B023-C5DE93CA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Encapsulation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2BA32B4-8CBF-4F3D-AC80-F28023591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21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992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5FF94-0058-4011-81B9-2D6FF19B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Polymorphism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F16B0C-B974-4911-B7FE-1CC0F6A97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8466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44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560F1-A786-4001-AA62-42794844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Abstraction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9A9D26-EE4C-4B85-BC1B-31FCA7F9B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2805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64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52A0A23-12F7-49D6-9C73-35F9F470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140" y="941695"/>
            <a:ext cx="2395865" cy="23958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A481C-89AD-499F-9905-EF9B4D1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OOP examples…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7802276-2C56-4AC1-8D44-7C6FD4C3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23" y="3520440"/>
            <a:ext cx="2654698" cy="2395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88A2A2-E6C1-46EA-BC28-F03FC2EDB7BA}"/>
              </a:ext>
            </a:extLst>
          </p:cNvPr>
          <p:cNvSpPr txBox="1"/>
          <p:nvPr/>
        </p:nvSpPr>
        <p:spPr>
          <a:xfrm>
            <a:off x="6210845" y="2852792"/>
            <a:ext cx="4633415" cy="257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>
                <a:solidFill>
                  <a:schemeClr val="bg1"/>
                </a:solidFill>
              </a:rPr>
              <a:t>I will now go through the OOP concepts one by one.</a:t>
            </a:r>
          </a:p>
        </p:txBody>
      </p:sp>
    </p:spTree>
    <p:extLst>
      <p:ext uri="{BB962C8B-B14F-4D97-AF65-F5344CB8AC3E}">
        <p14:creationId xmlns:p14="http://schemas.microsoft.com/office/powerpoint/2010/main" val="8614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AAF1D-7865-42EB-B300-FF34401F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42FC9D-1648-45A5-BAC5-62B1C8A73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7365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317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2E8E2"/>
      </a:lt2>
      <a:accent1>
        <a:srgbClr val="C492C0"/>
      </a:accent1>
      <a:accent2>
        <a:srgbClr val="BA7F9C"/>
      </a:accent2>
      <a:accent3>
        <a:srgbClr val="C6969A"/>
      </a:accent3>
      <a:accent4>
        <a:srgbClr val="BA927F"/>
      </a:accent4>
      <a:accent5>
        <a:srgbClr val="ADA383"/>
      </a:accent5>
      <a:accent6>
        <a:srgbClr val="A0A873"/>
      </a:accent6>
      <a:hlink>
        <a:srgbClr val="568F5B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582</Words>
  <Application>Microsoft Office PowerPoint</Application>
  <PresentationFormat>Widescreen</PresentationFormat>
  <Paragraphs>70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Object Oriented Programming concepts</vt:lpstr>
      <vt:lpstr>Elevator Pitch</vt:lpstr>
      <vt:lpstr>Learning Objectives</vt:lpstr>
      <vt:lpstr>Inheritance</vt:lpstr>
      <vt:lpstr>Encapsulation</vt:lpstr>
      <vt:lpstr>Polymorphism</vt:lpstr>
      <vt:lpstr>Abstraction</vt:lpstr>
      <vt:lpstr>OOP examples…</vt:lpstr>
      <vt:lpstr>DOD</vt:lpstr>
      <vt:lpstr>Summary 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concepts</dc:title>
  <dc:creator>John Byrne</dc:creator>
  <cp:lastModifiedBy>John Byrne</cp:lastModifiedBy>
  <cp:revision>1</cp:revision>
  <dcterms:created xsi:type="dcterms:W3CDTF">2020-07-06T14:21:15Z</dcterms:created>
  <dcterms:modified xsi:type="dcterms:W3CDTF">2020-07-06T14:58:20Z</dcterms:modified>
</cp:coreProperties>
</file>