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1" r:id="rId6"/>
    <p:sldId id="262" r:id="rId7"/>
    <p:sldId id="260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D7FE0-9694-487B-85ED-43D9BCC423B7}" v="3" dt="2020-07-03T10:26:24.847"/>
    <p1510:client id="{0E251EDC-BFE0-42FB-90F4-2E61055A8DFE}" v="4" dt="2020-07-03T10:27:41.052"/>
    <p1510:client id="{21A2AD3E-9D23-4057-AFD4-ABF8EF27E86C}" v="194" dt="2020-07-03T10:17:14.641"/>
    <p1510:client id="{3D7DC6E8-143D-6250-AB89-93B6CF414547}" v="565" dt="2020-07-03T10:24:08.466"/>
    <p1510:client id="{3DE1C3D0-A53E-4A00-BCE2-C3A471181BB5}" v="60" dt="2020-07-03T10:20:30.130"/>
    <p1510:client id="{437EF441-F8F1-4F4C-86FE-C8D9B26A6646}" v="45" dt="2020-07-03T10:08:47.731"/>
    <p1510:client id="{695A9FD1-0B77-461C-8099-71BAB20EF7AB}" v="198" dt="2020-07-03T10:26:12.952"/>
    <p1510:client id="{6983AC93-54CD-436C-9A45-0F6DD164E6A5}" v="19" dt="2020-07-03T10:30:48.322"/>
    <p1510:client id="{9AD438E7-75C4-42BD-978E-F74CA089CB98}" v="17" dt="2020-07-03T10:34:12.717"/>
    <p1510:client id="{ACCAD1AD-F4F8-413D-8DC6-FE6221AAC730}" v="230" dt="2020-07-03T10:22:27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yrne" userId="S::jbyrne@spartaglobal.com::2bd5ebdf-74fb-4e4c-ad0a-8fdca894d1dc" providerId="AD" clId="Web-{6983AC93-54CD-436C-9A45-0F6DD164E6A5}"/>
    <pc:docChg chg="modSld">
      <pc:chgData name="John Byrne" userId="S::jbyrne@spartaglobal.com::2bd5ebdf-74fb-4e4c-ad0a-8fdca894d1dc" providerId="AD" clId="Web-{6983AC93-54CD-436C-9A45-0F6DD164E6A5}" dt="2020-07-03T10:30:47.447" v="18"/>
      <pc:docMkLst>
        <pc:docMk/>
      </pc:docMkLst>
      <pc:sldChg chg="addSp delSp modSp">
        <pc:chgData name="John Byrne" userId="S::jbyrne@spartaglobal.com::2bd5ebdf-74fb-4e4c-ad0a-8fdca894d1dc" providerId="AD" clId="Web-{6983AC93-54CD-436C-9A45-0F6DD164E6A5}" dt="2020-07-03T10:30:47.447" v="18"/>
        <pc:sldMkLst>
          <pc:docMk/>
          <pc:sldMk cId="1332157216" sldId="263"/>
        </pc:sldMkLst>
        <pc:spChg chg="mod">
          <ac:chgData name="John Byrne" userId="S::jbyrne@spartaglobal.com::2bd5ebdf-74fb-4e4c-ad0a-8fdca894d1dc" providerId="AD" clId="Web-{6983AC93-54CD-436C-9A45-0F6DD164E6A5}" dt="2020-07-03T10:30:47.447" v="18"/>
          <ac:spMkLst>
            <pc:docMk/>
            <pc:sldMk cId="1332157216" sldId="263"/>
            <ac:spMk id="2" creationId="{6991B033-A38A-42D0-B3F0-D203F3451685}"/>
          </ac:spMkLst>
        </pc:spChg>
        <pc:spChg chg="add del">
          <ac:chgData name="John Byrne" userId="S::jbyrne@spartaglobal.com::2bd5ebdf-74fb-4e4c-ad0a-8fdca894d1dc" providerId="AD" clId="Web-{6983AC93-54CD-436C-9A45-0F6DD164E6A5}" dt="2020-07-03T10:30:47.447" v="18"/>
          <ac:spMkLst>
            <pc:docMk/>
            <pc:sldMk cId="1332157216" sldId="263"/>
            <ac:spMk id="3" creationId="{C404FFD5-3928-489A-82FE-0EFE5D154E96}"/>
          </ac:spMkLst>
        </pc:spChg>
        <pc:spChg chg="add del">
          <ac:chgData name="John Byrne" userId="S::jbyrne@spartaglobal.com::2bd5ebdf-74fb-4e4c-ad0a-8fdca894d1dc" providerId="AD" clId="Web-{6983AC93-54CD-436C-9A45-0F6DD164E6A5}" dt="2020-07-03T10:30:47.447" v="18"/>
          <ac:spMkLst>
            <pc:docMk/>
            <pc:sldMk cId="1332157216" sldId="263"/>
            <ac:spMk id="8" creationId="{91F32EBA-ED97-466E-8CFA-8382584155D0}"/>
          </ac:spMkLst>
        </pc:spChg>
        <pc:spChg chg="add del">
          <ac:chgData name="John Byrne" userId="S::jbyrne@spartaglobal.com::2bd5ebdf-74fb-4e4c-ad0a-8fdca894d1dc" providerId="AD" clId="Web-{6983AC93-54CD-436C-9A45-0F6DD164E6A5}" dt="2020-07-03T10:30:47.447" v="18"/>
          <ac:spMkLst>
            <pc:docMk/>
            <pc:sldMk cId="1332157216" sldId="263"/>
            <ac:spMk id="10" creationId="{62A38935-BB53-4DF7-A56E-48DD25B685D7}"/>
          </ac:spMkLst>
        </pc:spChg>
        <pc:spChg chg="add del">
          <ac:chgData name="John Byrne" userId="S::jbyrne@spartaglobal.com::2bd5ebdf-74fb-4e4c-ad0a-8fdca894d1dc" providerId="AD" clId="Web-{6983AC93-54CD-436C-9A45-0F6DD164E6A5}" dt="2020-07-03T10:30:47.447" v="18"/>
          <ac:spMkLst>
            <pc:docMk/>
            <pc:sldMk cId="1332157216" sldId="263"/>
            <ac:spMk id="16" creationId="{85016AEC-0320-4ED0-8ECB-FE11DDDFE17A}"/>
          </ac:spMkLst>
        </pc:spChg>
        <pc:spChg chg="add del">
          <ac:chgData name="John Byrne" userId="S::jbyrne@spartaglobal.com::2bd5ebdf-74fb-4e4c-ad0a-8fdca894d1dc" providerId="AD" clId="Web-{6983AC93-54CD-436C-9A45-0F6DD164E6A5}" dt="2020-07-03T10:30:47.447" v="18"/>
          <ac:spMkLst>
            <pc:docMk/>
            <pc:sldMk cId="1332157216" sldId="263"/>
            <ac:spMk id="18" creationId="{7A792DF6-CC34-4DC4-9334-D43BB7836753}"/>
          </ac:spMkLst>
        </pc:spChg>
        <pc:spChg chg="add del">
          <ac:chgData name="John Byrne" userId="S::jbyrne@spartaglobal.com::2bd5ebdf-74fb-4e4c-ad0a-8fdca894d1dc" providerId="AD" clId="Web-{6983AC93-54CD-436C-9A45-0F6DD164E6A5}" dt="2020-07-03T10:30:47.447" v="18"/>
          <ac:spMkLst>
            <pc:docMk/>
            <pc:sldMk cId="1332157216" sldId="263"/>
            <ac:spMk id="20" creationId="{8B660204-C393-4F3C-8ACC-5771824A2DF9}"/>
          </ac:spMkLst>
        </pc:spChg>
        <pc:graphicFrameChg chg="add del">
          <ac:chgData name="John Byrne" userId="S::jbyrne@spartaglobal.com::2bd5ebdf-74fb-4e4c-ad0a-8fdca894d1dc" providerId="AD" clId="Web-{6983AC93-54CD-436C-9A45-0F6DD164E6A5}" dt="2020-07-03T10:30:47.447" v="18"/>
          <ac:graphicFrameMkLst>
            <pc:docMk/>
            <pc:sldMk cId="1332157216" sldId="263"/>
            <ac:graphicFrameMk id="12" creationId="{927DFAB7-DEC3-4D12-94CD-1EE5F47F7D5C}"/>
          </ac:graphicFrameMkLst>
        </pc:graphicFrameChg>
      </pc:sldChg>
      <pc:sldChg chg="addSp delSp modSp">
        <pc:chgData name="John Byrne" userId="S::jbyrne@spartaglobal.com::2bd5ebdf-74fb-4e4c-ad0a-8fdca894d1dc" providerId="AD" clId="Web-{6983AC93-54CD-436C-9A45-0F6DD164E6A5}" dt="2020-07-03T10:30:35.432" v="16"/>
        <pc:sldMkLst>
          <pc:docMk/>
          <pc:sldMk cId="630420341" sldId="265"/>
        </pc:sldMkLst>
        <pc:spChg chg="mod">
          <ac:chgData name="John Byrne" userId="S::jbyrne@spartaglobal.com::2bd5ebdf-74fb-4e4c-ad0a-8fdca894d1dc" providerId="AD" clId="Web-{6983AC93-54CD-436C-9A45-0F6DD164E6A5}" dt="2020-07-03T10:30:35.432" v="16"/>
          <ac:spMkLst>
            <pc:docMk/>
            <pc:sldMk cId="630420341" sldId="265"/>
            <ac:spMk id="2" creationId="{F94F739F-EF0A-4619-881B-7E1A25EE1524}"/>
          </ac:spMkLst>
        </pc:spChg>
        <pc:spChg chg="del">
          <ac:chgData name="John Byrne" userId="S::jbyrne@spartaglobal.com::2bd5ebdf-74fb-4e4c-ad0a-8fdca894d1dc" providerId="AD" clId="Web-{6983AC93-54CD-436C-9A45-0F6DD164E6A5}" dt="2020-07-03T10:30:35.432" v="16"/>
          <ac:spMkLst>
            <pc:docMk/>
            <pc:sldMk cId="630420341" sldId="265"/>
            <ac:spMk id="9" creationId="{53B021B3-DE93-4AB7-8A18-CF5F1CED88B8}"/>
          </ac:spMkLst>
        </pc:spChg>
        <pc:spChg chg="del">
          <ac:chgData name="John Byrne" userId="S::jbyrne@spartaglobal.com::2bd5ebdf-74fb-4e4c-ad0a-8fdca894d1dc" providerId="AD" clId="Web-{6983AC93-54CD-436C-9A45-0F6DD164E6A5}" dt="2020-07-03T10:30:35.432" v="16"/>
          <ac:spMkLst>
            <pc:docMk/>
            <pc:sldMk cId="630420341" sldId="265"/>
            <ac:spMk id="11" creationId="{52D502E5-F6B4-4D58-B4AE-FC466FF15EE8}"/>
          </ac:spMkLst>
        </pc:spChg>
        <pc:spChg chg="del">
          <ac:chgData name="John Byrne" userId="S::jbyrne@spartaglobal.com::2bd5ebdf-74fb-4e4c-ad0a-8fdca894d1dc" providerId="AD" clId="Web-{6983AC93-54CD-436C-9A45-0F6DD164E6A5}" dt="2020-07-03T10:30:35.432" v="16"/>
          <ac:spMkLst>
            <pc:docMk/>
            <pc:sldMk cId="630420341" sldId="265"/>
            <ac:spMk id="13" creationId="{9DECDBF4-02B6-4BB4-B65B-B8107AD6A9E8}"/>
          </ac:spMkLst>
        </pc:spChg>
        <pc:spChg chg="add">
          <ac:chgData name="John Byrne" userId="S::jbyrne@spartaglobal.com::2bd5ebdf-74fb-4e4c-ad0a-8fdca894d1dc" providerId="AD" clId="Web-{6983AC93-54CD-436C-9A45-0F6DD164E6A5}" dt="2020-07-03T10:30:35.432" v="16"/>
          <ac:spMkLst>
            <pc:docMk/>
            <pc:sldMk cId="630420341" sldId="265"/>
            <ac:spMk id="18" creationId="{85016AEC-0320-4ED0-8ECB-FE11DDDFE17A}"/>
          </ac:spMkLst>
        </pc:spChg>
        <pc:spChg chg="add">
          <ac:chgData name="John Byrne" userId="S::jbyrne@spartaglobal.com::2bd5ebdf-74fb-4e4c-ad0a-8fdca894d1dc" providerId="AD" clId="Web-{6983AC93-54CD-436C-9A45-0F6DD164E6A5}" dt="2020-07-03T10:30:35.432" v="16"/>
          <ac:spMkLst>
            <pc:docMk/>
            <pc:sldMk cId="630420341" sldId="265"/>
            <ac:spMk id="20" creationId="{7A792DF6-CC34-4DC4-9334-D43BB7836753}"/>
          </ac:spMkLst>
        </pc:spChg>
        <pc:spChg chg="add">
          <ac:chgData name="John Byrne" userId="S::jbyrne@spartaglobal.com::2bd5ebdf-74fb-4e4c-ad0a-8fdca894d1dc" providerId="AD" clId="Web-{6983AC93-54CD-436C-9A45-0F6DD164E6A5}" dt="2020-07-03T10:30:35.432" v="16"/>
          <ac:spMkLst>
            <pc:docMk/>
            <pc:sldMk cId="630420341" sldId="265"/>
            <ac:spMk id="22" creationId="{8B660204-C393-4F3C-8ACC-5771824A2DF9}"/>
          </ac:spMkLst>
        </pc:spChg>
        <pc:graphicFrameChg chg="mod modGraphic">
          <ac:chgData name="John Byrne" userId="S::jbyrne@spartaglobal.com::2bd5ebdf-74fb-4e4c-ad0a-8fdca894d1dc" providerId="AD" clId="Web-{6983AC93-54CD-436C-9A45-0F6DD164E6A5}" dt="2020-07-03T10:30:35.432" v="16"/>
          <ac:graphicFrameMkLst>
            <pc:docMk/>
            <pc:sldMk cId="630420341" sldId="265"/>
            <ac:graphicFrameMk id="5" creationId="{DCEA59A5-E9B3-42DE-A945-2E8E985695C9}"/>
          </ac:graphicFrameMkLst>
        </pc:graphicFrameChg>
      </pc:sldChg>
      <pc:sldChg chg="addSp delSp modSp mod setBg">
        <pc:chgData name="John Byrne" userId="S::jbyrne@spartaglobal.com::2bd5ebdf-74fb-4e4c-ad0a-8fdca894d1dc" providerId="AD" clId="Web-{6983AC93-54CD-436C-9A45-0F6DD164E6A5}" dt="2020-07-03T10:29:00.276" v="0"/>
        <pc:sldMkLst>
          <pc:docMk/>
          <pc:sldMk cId="4181146482" sldId="266"/>
        </pc:sldMkLst>
        <pc:spChg chg="mod">
          <ac:chgData name="John Byrne" userId="S::jbyrne@spartaglobal.com::2bd5ebdf-74fb-4e4c-ad0a-8fdca894d1dc" providerId="AD" clId="Web-{6983AC93-54CD-436C-9A45-0F6DD164E6A5}" dt="2020-07-03T10:29:00.276" v="0"/>
          <ac:spMkLst>
            <pc:docMk/>
            <pc:sldMk cId="4181146482" sldId="266"/>
            <ac:spMk id="2" creationId="{F94F739F-EF0A-4619-881B-7E1A25EE1524}"/>
          </ac:spMkLst>
        </pc:spChg>
        <pc:spChg chg="del">
          <ac:chgData name="John Byrne" userId="S::jbyrne@spartaglobal.com::2bd5ebdf-74fb-4e4c-ad0a-8fdca894d1dc" providerId="AD" clId="Web-{6983AC93-54CD-436C-9A45-0F6DD164E6A5}" dt="2020-07-03T10:29:00.276" v="0"/>
          <ac:spMkLst>
            <pc:docMk/>
            <pc:sldMk cId="4181146482" sldId="266"/>
            <ac:spMk id="3" creationId="{D0D71E6A-2B06-417B-9180-25EEA2B3C002}"/>
          </ac:spMkLst>
        </pc:spChg>
        <pc:spChg chg="add">
          <ac:chgData name="John Byrne" userId="S::jbyrne@spartaglobal.com::2bd5ebdf-74fb-4e4c-ad0a-8fdca894d1dc" providerId="AD" clId="Web-{6983AC93-54CD-436C-9A45-0F6DD164E6A5}" dt="2020-07-03T10:29:00.276" v="0"/>
          <ac:spMkLst>
            <pc:docMk/>
            <pc:sldMk cId="4181146482" sldId="266"/>
            <ac:spMk id="9" creationId="{C1DEB374-A1D0-48A1-B178-959E6F2433E6}"/>
          </ac:spMkLst>
        </pc:spChg>
        <pc:spChg chg="add">
          <ac:chgData name="John Byrne" userId="S::jbyrne@spartaglobal.com::2bd5ebdf-74fb-4e4c-ad0a-8fdca894d1dc" providerId="AD" clId="Web-{6983AC93-54CD-436C-9A45-0F6DD164E6A5}" dt="2020-07-03T10:29:00.276" v="0"/>
          <ac:spMkLst>
            <pc:docMk/>
            <pc:sldMk cId="4181146482" sldId="266"/>
            <ac:spMk id="11" creationId="{2D92A3ED-9854-4AD9-88FB-0EC89C93961E}"/>
          </ac:spMkLst>
        </pc:spChg>
        <pc:graphicFrameChg chg="add">
          <ac:chgData name="John Byrne" userId="S::jbyrne@spartaglobal.com::2bd5ebdf-74fb-4e4c-ad0a-8fdca894d1dc" providerId="AD" clId="Web-{6983AC93-54CD-436C-9A45-0F6DD164E6A5}" dt="2020-07-03T10:29:00.276" v="0"/>
          <ac:graphicFrameMkLst>
            <pc:docMk/>
            <pc:sldMk cId="4181146482" sldId="266"/>
            <ac:graphicFrameMk id="5" creationId="{FE7395EF-0CBA-437D-84AE-ED2717191116}"/>
          </ac:graphicFrameMkLst>
        </pc:graphicFrameChg>
      </pc:sldChg>
      <pc:sldChg chg="addSp delSp modSp mod setBg setClrOvrMap">
        <pc:chgData name="John Byrne" userId="S::jbyrne@spartaglobal.com::2bd5ebdf-74fb-4e4c-ad0a-8fdca894d1dc" providerId="AD" clId="Web-{6983AC93-54CD-436C-9A45-0F6DD164E6A5}" dt="2020-07-03T10:29:56.385" v="15"/>
        <pc:sldMkLst>
          <pc:docMk/>
          <pc:sldMk cId="1781935094" sldId="267"/>
        </pc:sldMkLst>
        <pc:spChg chg="mod">
          <ac:chgData name="John Byrne" userId="S::jbyrne@spartaglobal.com::2bd5ebdf-74fb-4e4c-ad0a-8fdca894d1dc" providerId="AD" clId="Web-{6983AC93-54CD-436C-9A45-0F6DD164E6A5}" dt="2020-07-03T10:29:56.385" v="15"/>
          <ac:spMkLst>
            <pc:docMk/>
            <pc:sldMk cId="1781935094" sldId="267"/>
            <ac:spMk id="2" creationId="{20BB9300-A92C-4666-9E06-CA510EE3DB80}"/>
          </ac:spMkLst>
        </pc:spChg>
        <pc:spChg chg="del mod">
          <ac:chgData name="John Byrne" userId="S::jbyrne@spartaglobal.com::2bd5ebdf-74fb-4e4c-ad0a-8fdca894d1dc" providerId="AD" clId="Web-{6983AC93-54CD-436C-9A45-0F6DD164E6A5}" dt="2020-07-03T10:29:29.698" v="2"/>
          <ac:spMkLst>
            <pc:docMk/>
            <pc:sldMk cId="1781935094" sldId="267"/>
            <ac:spMk id="3" creationId="{AD0AE027-7D5B-454B-8CA0-470553B4E7CE}"/>
          </ac:spMkLst>
        </pc:spChg>
        <pc:spChg chg="add del mod">
          <ac:chgData name="John Byrne" userId="S::jbyrne@spartaglobal.com::2bd5ebdf-74fb-4e4c-ad0a-8fdca894d1dc" providerId="AD" clId="Web-{6983AC93-54CD-436C-9A45-0F6DD164E6A5}" dt="2020-07-03T10:29:43.198" v="6"/>
          <ac:spMkLst>
            <pc:docMk/>
            <pc:sldMk cId="1781935094" sldId="267"/>
            <ac:spMk id="5" creationId="{2FAA8764-4341-4AF6-BC12-F57717A8A090}"/>
          </ac:spMkLst>
        </pc:spChg>
        <pc:spChg chg="add">
          <ac:chgData name="John Byrne" userId="S::jbyrne@spartaglobal.com::2bd5ebdf-74fb-4e4c-ad0a-8fdca894d1dc" providerId="AD" clId="Web-{6983AC93-54CD-436C-9A45-0F6DD164E6A5}" dt="2020-07-03T10:29:23.495" v="1"/>
          <ac:spMkLst>
            <pc:docMk/>
            <pc:sldMk cId="1781935094" sldId="267"/>
            <ac:spMk id="8" creationId="{EA67B5B4-3A24-436E-B663-1B2EBFF8A0CD}"/>
          </ac:spMkLst>
        </pc:spChg>
        <pc:spChg chg="add">
          <ac:chgData name="John Byrne" userId="S::jbyrne@spartaglobal.com::2bd5ebdf-74fb-4e4c-ad0a-8fdca894d1dc" providerId="AD" clId="Web-{6983AC93-54CD-436C-9A45-0F6DD164E6A5}" dt="2020-07-03T10:29:23.495" v="1"/>
          <ac:spMkLst>
            <pc:docMk/>
            <pc:sldMk cId="1781935094" sldId="267"/>
            <ac:spMk id="10" creationId="{987FDF89-C993-41F4-A1B8-DBAFF16008A9}"/>
          </ac:spMkLst>
        </pc:spChg>
        <pc:spChg chg="add">
          <ac:chgData name="John Byrne" userId="S::jbyrne@spartaglobal.com::2bd5ebdf-74fb-4e4c-ad0a-8fdca894d1dc" providerId="AD" clId="Web-{6983AC93-54CD-436C-9A45-0F6DD164E6A5}" dt="2020-07-03T10:29:23.495" v="1"/>
          <ac:spMkLst>
            <pc:docMk/>
            <pc:sldMk cId="1781935094" sldId="267"/>
            <ac:spMk id="12" creationId="{D1D7179B-FF7C-482F-B3D9-2BE9ED1139F9}"/>
          </ac:spMkLst>
        </pc:spChg>
      </pc:sldChg>
    </pc:docChg>
  </pc:docChgLst>
  <pc:docChgLst>
    <pc:chgData name="John Byrne" userId="S::jbyrne@spartaglobal.com::2bd5ebdf-74fb-4e4c-ad0a-8fdca894d1dc" providerId="AD" clId="Web-{3DE1C3D0-A53E-4A00-BCE2-C3A471181BB5}"/>
    <pc:docChg chg="addSld delSld modSld">
      <pc:chgData name="John Byrne" userId="S::jbyrne@spartaglobal.com::2bd5ebdf-74fb-4e4c-ad0a-8fdca894d1dc" providerId="AD" clId="Web-{3DE1C3D0-A53E-4A00-BCE2-C3A471181BB5}" dt="2020-07-03T10:20:30.130" v="62" actId="20577"/>
      <pc:docMkLst>
        <pc:docMk/>
      </pc:docMkLst>
      <pc:sldChg chg="addSp delSp modSp mod setBg">
        <pc:chgData name="John Byrne" userId="S::jbyrne@spartaglobal.com::2bd5ebdf-74fb-4e4c-ad0a-8fdca894d1dc" providerId="AD" clId="Web-{3DE1C3D0-A53E-4A00-BCE2-C3A471181BB5}" dt="2020-07-03T10:10:04.911" v="32"/>
        <pc:sldMkLst>
          <pc:docMk/>
          <pc:sldMk cId="1299335955" sldId="256"/>
        </pc:sldMkLst>
        <pc:spChg chg="mod">
          <ac:chgData name="John Byrne" userId="S::jbyrne@spartaglobal.com::2bd5ebdf-74fb-4e4c-ad0a-8fdca894d1dc" providerId="AD" clId="Web-{3DE1C3D0-A53E-4A00-BCE2-C3A471181BB5}" dt="2020-07-03T10:10:04.911" v="32"/>
          <ac:spMkLst>
            <pc:docMk/>
            <pc:sldMk cId="1299335955" sldId="256"/>
            <ac:spMk id="2" creationId="{A2F7F3D2-5A0A-4E5B-8007-4289A2534172}"/>
          </ac:spMkLst>
        </pc:spChg>
        <pc:spChg chg="mod">
          <ac:chgData name="John Byrne" userId="S::jbyrne@spartaglobal.com::2bd5ebdf-74fb-4e4c-ad0a-8fdca894d1dc" providerId="AD" clId="Web-{3DE1C3D0-A53E-4A00-BCE2-C3A471181BB5}" dt="2020-07-03T10:10:04.911" v="32"/>
          <ac:spMkLst>
            <pc:docMk/>
            <pc:sldMk cId="1299335955" sldId="256"/>
            <ac:spMk id="3" creationId="{6F7431E3-CDD9-423E-9D91-A8C99AB40587}"/>
          </ac:spMkLst>
        </pc:spChg>
        <pc:spChg chg="add">
          <ac:chgData name="John Byrne" userId="S::jbyrne@spartaglobal.com::2bd5ebdf-74fb-4e4c-ad0a-8fdca894d1dc" providerId="AD" clId="Web-{3DE1C3D0-A53E-4A00-BCE2-C3A471181BB5}" dt="2020-07-03T10:10:04.911" v="32"/>
          <ac:spMkLst>
            <pc:docMk/>
            <pc:sldMk cId="1299335955" sldId="256"/>
            <ac:spMk id="5" creationId="{C4E4288A-DFC8-40A2-90E5-70E851A933AD}"/>
          </ac:spMkLst>
        </pc:spChg>
        <pc:spChg chg="add">
          <ac:chgData name="John Byrne" userId="S::jbyrne@spartaglobal.com::2bd5ebdf-74fb-4e4c-ad0a-8fdca894d1dc" providerId="AD" clId="Web-{3DE1C3D0-A53E-4A00-BCE2-C3A471181BB5}" dt="2020-07-03T10:10:04.911" v="32"/>
          <ac:spMkLst>
            <pc:docMk/>
            <pc:sldMk cId="1299335955" sldId="256"/>
            <ac:spMk id="6" creationId="{9AD93FD3-7DF2-4DC8-BD55-8B2EB5F63F2A}"/>
          </ac:spMkLst>
        </pc:spChg>
        <pc:spChg chg="add">
          <ac:chgData name="John Byrne" userId="S::jbyrne@spartaglobal.com::2bd5ebdf-74fb-4e4c-ad0a-8fdca894d1dc" providerId="AD" clId="Web-{3DE1C3D0-A53E-4A00-BCE2-C3A471181BB5}" dt="2020-07-03T10:10:04.911" v="32"/>
          <ac:spMkLst>
            <pc:docMk/>
            <pc:sldMk cId="1299335955" sldId="256"/>
            <ac:spMk id="7" creationId="{956571CF-1434-4180-A385-D4AC63B6269D}"/>
          </ac:spMkLst>
        </pc:spChg>
        <pc:spChg chg="add del">
          <ac:chgData name="John Byrne" userId="S::jbyrne@spartaglobal.com::2bd5ebdf-74fb-4e4c-ad0a-8fdca894d1dc" providerId="AD" clId="Web-{3DE1C3D0-A53E-4A00-BCE2-C3A471181BB5}" dt="2020-07-03T10:10:04.896" v="31"/>
          <ac:spMkLst>
            <pc:docMk/>
            <pc:sldMk cId="1299335955" sldId="256"/>
            <ac:spMk id="8" creationId="{33CD251C-A887-4D2F-925B-FC097198538B}"/>
          </ac:spMkLst>
        </pc:spChg>
        <pc:spChg chg="add del">
          <ac:chgData name="John Byrne" userId="S::jbyrne@spartaglobal.com::2bd5ebdf-74fb-4e4c-ad0a-8fdca894d1dc" providerId="AD" clId="Web-{3DE1C3D0-A53E-4A00-BCE2-C3A471181BB5}" dt="2020-07-03T10:10:04.896" v="31"/>
          <ac:spMkLst>
            <pc:docMk/>
            <pc:sldMk cId="1299335955" sldId="256"/>
            <ac:spMk id="10" creationId="{3B2069EE-A08E-44F0-B3F9-3CF8CC2DCAD5}"/>
          </ac:spMkLst>
        </pc:spChg>
        <pc:spChg chg="add">
          <ac:chgData name="John Byrne" userId="S::jbyrne@spartaglobal.com::2bd5ebdf-74fb-4e4c-ad0a-8fdca894d1dc" providerId="AD" clId="Web-{3DE1C3D0-A53E-4A00-BCE2-C3A471181BB5}" dt="2020-07-03T10:10:04.911" v="32"/>
          <ac:spMkLst>
            <pc:docMk/>
            <pc:sldMk cId="1299335955" sldId="256"/>
            <ac:spMk id="14" creationId="{19D0EF7D-8D7F-4A18-A68B-92E2D448730D}"/>
          </ac:spMkLst>
        </pc:spChg>
        <pc:grpChg chg="add del">
          <ac:chgData name="John Byrne" userId="S::jbyrne@spartaglobal.com::2bd5ebdf-74fb-4e4c-ad0a-8fdca894d1dc" providerId="AD" clId="Web-{3DE1C3D0-A53E-4A00-BCE2-C3A471181BB5}" dt="2020-07-03T10:10:04.896" v="31"/>
          <ac:grpSpMkLst>
            <pc:docMk/>
            <pc:sldMk cId="1299335955" sldId="256"/>
            <ac:grpSpMk id="12" creationId="{E12BF2FB-8A96-4B53-86A0-04755C545EB8}"/>
          </ac:grpSpMkLst>
        </pc:grpChg>
        <pc:grpChg chg="add">
          <ac:chgData name="John Byrne" userId="S::jbyrne@spartaglobal.com::2bd5ebdf-74fb-4e4c-ad0a-8fdca894d1dc" providerId="AD" clId="Web-{3DE1C3D0-A53E-4A00-BCE2-C3A471181BB5}" dt="2020-07-03T10:10:04.911" v="32"/>
          <ac:grpSpMkLst>
            <pc:docMk/>
            <pc:sldMk cId="1299335955" sldId="256"/>
            <ac:grpSpMk id="16" creationId="{C770F868-28FE-4B38-8FC7-E9C841B837FA}"/>
          </ac:grpSpMkLst>
        </pc:grpChg>
      </pc:sldChg>
      <pc:sldChg chg="new del">
        <pc:chgData name="John Byrne" userId="S::jbyrne@spartaglobal.com::2bd5ebdf-74fb-4e4c-ad0a-8fdca894d1dc" providerId="AD" clId="Web-{3DE1C3D0-A53E-4A00-BCE2-C3A471181BB5}" dt="2020-07-03T10:09:37.271" v="28"/>
        <pc:sldMkLst>
          <pc:docMk/>
          <pc:sldMk cId="1699308703" sldId="257"/>
        </pc:sldMkLst>
      </pc:sldChg>
      <pc:sldChg chg="new del">
        <pc:chgData name="John Byrne" userId="S::jbyrne@spartaglobal.com::2bd5ebdf-74fb-4e4c-ad0a-8fdca894d1dc" providerId="AD" clId="Web-{3DE1C3D0-A53E-4A00-BCE2-C3A471181BB5}" dt="2020-07-03T10:09:38.427" v="29"/>
        <pc:sldMkLst>
          <pc:docMk/>
          <pc:sldMk cId="3931055493" sldId="258"/>
        </pc:sldMkLst>
      </pc:sldChg>
      <pc:sldChg chg="modSp">
        <pc:chgData name="John Byrne" userId="S::jbyrne@spartaglobal.com::2bd5ebdf-74fb-4e4c-ad0a-8fdca894d1dc" providerId="AD" clId="Web-{3DE1C3D0-A53E-4A00-BCE2-C3A471181BB5}" dt="2020-07-03T10:20:30.130" v="61" actId="20577"/>
        <pc:sldMkLst>
          <pc:docMk/>
          <pc:sldMk cId="2964774666" sldId="259"/>
        </pc:sldMkLst>
        <pc:spChg chg="mod">
          <ac:chgData name="John Byrne" userId="S::jbyrne@spartaglobal.com::2bd5ebdf-74fb-4e4c-ad0a-8fdca894d1dc" providerId="AD" clId="Web-{3DE1C3D0-A53E-4A00-BCE2-C3A471181BB5}" dt="2020-07-03T10:20:30.130" v="61" actId="20577"/>
          <ac:spMkLst>
            <pc:docMk/>
            <pc:sldMk cId="2964774666" sldId="259"/>
            <ac:spMk id="3" creationId="{D0D71E6A-2B06-417B-9180-25EEA2B3C002}"/>
          </ac:spMkLst>
        </pc:spChg>
      </pc:sldChg>
    </pc:docChg>
  </pc:docChgLst>
  <pc:docChgLst>
    <pc:chgData name="John Byrne" userId="S::jbyrne@spartaglobal.com::2bd5ebdf-74fb-4e4c-ad0a-8fdca894d1dc" providerId="AD" clId="Web-{02CD7FE0-9694-487B-85ED-43D9BCC423B7}"/>
    <pc:docChg chg="modSld">
      <pc:chgData name="John Byrne" userId="S::jbyrne@spartaglobal.com::2bd5ebdf-74fb-4e4c-ad0a-8fdca894d1dc" providerId="AD" clId="Web-{02CD7FE0-9694-487B-85ED-43D9BCC423B7}" dt="2020-07-03T10:26:31.394" v="7"/>
      <pc:docMkLst>
        <pc:docMk/>
      </pc:docMkLst>
      <pc:sldChg chg="addSp modSp mod setBg">
        <pc:chgData name="John Byrne" userId="S::jbyrne@spartaglobal.com::2bd5ebdf-74fb-4e4c-ad0a-8fdca894d1dc" providerId="AD" clId="Web-{02CD7FE0-9694-487B-85ED-43D9BCC423B7}" dt="2020-07-03T10:26:05.488" v="2"/>
        <pc:sldMkLst>
          <pc:docMk/>
          <pc:sldMk cId="2964774666" sldId="259"/>
        </pc:sldMkLst>
        <pc:spChg chg="mod">
          <ac:chgData name="John Byrne" userId="S::jbyrne@spartaglobal.com::2bd5ebdf-74fb-4e4c-ad0a-8fdca894d1dc" providerId="AD" clId="Web-{02CD7FE0-9694-487B-85ED-43D9BCC423B7}" dt="2020-07-03T10:26:05.488" v="2"/>
          <ac:spMkLst>
            <pc:docMk/>
            <pc:sldMk cId="2964774666" sldId="259"/>
            <ac:spMk id="2" creationId="{F94F739F-EF0A-4619-881B-7E1A25EE1524}"/>
          </ac:spMkLst>
        </pc:spChg>
        <pc:spChg chg="mod">
          <ac:chgData name="John Byrne" userId="S::jbyrne@spartaglobal.com::2bd5ebdf-74fb-4e4c-ad0a-8fdca894d1dc" providerId="AD" clId="Web-{02CD7FE0-9694-487B-85ED-43D9BCC423B7}" dt="2020-07-03T10:26:05.488" v="2"/>
          <ac:spMkLst>
            <pc:docMk/>
            <pc:sldMk cId="2964774666" sldId="259"/>
            <ac:spMk id="3" creationId="{D0D71E6A-2B06-417B-9180-25EEA2B3C002}"/>
          </ac:spMkLst>
        </pc:spChg>
        <pc:spChg chg="add">
          <ac:chgData name="John Byrne" userId="S::jbyrne@spartaglobal.com::2bd5ebdf-74fb-4e4c-ad0a-8fdca894d1dc" providerId="AD" clId="Web-{02CD7FE0-9694-487B-85ED-43D9BCC423B7}" dt="2020-07-03T10:26:05.488" v="2"/>
          <ac:spMkLst>
            <pc:docMk/>
            <pc:sldMk cId="2964774666" sldId="259"/>
            <ac:spMk id="8" creationId="{33CD251C-A887-4D2F-925B-FC097198538B}"/>
          </ac:spMkLst>
        </pc:spChg>
        <pc:spChg chg="add">
          <ac:chgData name="John Byrne" userId="S::jbyrne@spartaglobal.com::2bd5ebdf-74fb-4e4c-ad0a-8fdca894d1dc" providerId="AD" clId="Web-{02CD7FE0-9694-487B-85ED-43D9BCC423B7}" dt="2020-07-03T10:26:05.488" v="2"/>
          <ac:spMkLst>
            <pc:docMk/>
            <pc:sldMk cId="2964774666" sldId="259"/>
            <ac:spMk id="10" creationId="{3B2069EE-A08E-44F0-B3F9-3CF8CC2DCAD5}"/>
          </ac:spMkLst>
        </pc:spChg>
        <pc:grpChg chg="add">
          <ac:chgData name="John Byrne" userId="S::jbyrne@spartaglobal.com::2bd5ebdf-74fb-4e4c-ad0a-8fdca894d1dc" providerId="AD" clId="Web-{02CD7FE0-9694-487B-85ED-43D9BCC423B7}" dt="2020-07-03T10:26:05.488" v="2"/>
          <ac:grpSpMkLst>
            <pc:docMk/>
            <pc:sldMk cId="2964774666" sldId="259"/>
            <ac:grpSpMk id="12" creationId="{E12BF2FB-8A96-4B53-86A0-04755C545EB8}"/>
          </ac:grpSpMkLst>
        </pc:grpChg>
      </pc:sldChg>
      <pc:sldChg chg="addSp modSp mod setBg">
        <pc:chgData name="John Byrne" userId="S::jbyrne@spartaglobal.com::2bd5ebdf-74fb-4e4c-ad0a-8fdca894d1dc" providerId="AD" clId="Web-{02CD7FE0-9694-487B-85ED-43D9BCC423B7}" dt="2020-07-03T10:26:24.847" v="6" actId="14100"/>
        <pc:sldMkLst>
          <pc:docMk/>
          <pc:sldMk cId="839489127" sldId="261"/>
        </pc:sldMkLst>
        <pc:spChg chg="mod">
          <ac:chgData name="John Byrne" userId="S::jbyrne@spartaglobal.com::2bd5ebdf-74fb-4e4c-ad0a-8fdca894d1dc" providerId="AD" clId="Web-{02CD7FE0-9694-487B-85ED-43D9BCC423B7}" dt="2020-07-03T10:26:12.738" v="3"/>
          <ac:spMkLst>
            <pc:docMk/>
            <pc:sldMk cId="839489127" sldId="261"/>
            <ac:spMk id="2" creationId="{F94F739F-EF0A-4619-881B-7E1A25EE1524}"/>
          </ac:spMkLst>
        </pc:spChg>
        <pc:spChg chg="mod">
          <ac:chgData name="John Byrne" userId="S::jbyrne@spartaglobal.com::2bd5ebdf-74fb-4e4c-ad0a-8fdca894d1dc" providerId="AD" clId="Web-{02CD7FE0-9694-487B-85ED-43D9BCC423B7}" dt="2020-07-03T10:26:24.847" v="6" actId="14100"/>
          <ac:spMkLst>
            <pc:docMk/>
            <pc:sldMk cId="839489127" sldId="261"/>
            <ac:spMk id="3" creationId="{D0D71E6A-2B06-417B-9180-25EEA2B3C002}"/>
          </ac:spMkLst>
        </pc:spChg>
        <pc:spChg chg="add">
          <ac:chgData name="John Byrne" userId="S::jbyrne@spartaglobal.com::2bd5ebdf-74fb-4e4c-ad0a-8fdca894d1dc" providerId="AD" clId="Web-{02CD7FE0-9694-487B-85ED-43D9BCC423B7}" dt="2020-07-03T10:26:12.738" v="3"/>
          <ac:spMkLst>
            <pc:docMk/>
            <pc:sldMk cId="839489127" sldId="261"/>
            <ac:spMk id="8" creationId="{33CD251C-A887-4D2F-925B-FC097198538B}"/>
          </ac:spMkLst>
        </pc:spChg>
        <pc:spChg chg="add">
          <ac:chgData name="John Byrne" userId="S::jbyrne@spartaglobal.com::2bd5ebdf-74fb-4e4c-ad0a-8fdca894d1dc" providerId="AD" clId="Web-{02CD7FE0-9694-487B-85ED-43D9BCC423B7}" dt="2020-07-03T10:26:12.738" v="3"/>
          <ac:spMkLst>
            <pc:docMk/>
            <pc:sldMk cId="839489127" sldId="261"/>
            <ac:spMk id="10" creationId="{B19D093C-27FB-4032-B282-42C4563F257C}"/>
          </ac:spMkLst>
        </pc:spChg>
        <pc:grpChg chg="add">
          <ac:chgData name="John Byrne" userId="S::jbyrne@spartaglobal.com::2bd5ebdf-74fb-4e4c-ad0a-8fdca894d1dc" providerId="AD" clId="Web-{02CD7FE0-9694-487B-85ED-43D9BCC423B7}" dt="2020-07-03T10:26:12.738" v="3"/>
          <ac:grpSpMkLst>
            <pc:docMk/>
            <pc:sldMk cId="839489127" sldId="261"/>
            <ac:grpSpMk id="12" creationId="{35EE815E-1BD3-4777-B652-6D98825BF66B}"/>
          </ac:grpSpMkLst>
        </pc:grpChg>
      </pc:sldChg>
      <pc:sldChg chg="addSp modSp mod setBg">
        <pc:chgData name="John Byrne" userId="S::jbyrne@spartaglobal.com::2bd5ebdf-74fb-4e4c-ad0a-8fdca894d1dc" providerId="AD" clId="Web-{02CD7FE0-9694-487B-85ED-43D9BCC423B7}" dt="2020-07-03T10:26:31.394" v="7"/>
        <pc:sldMkLst>
          <pc:docMk/>
          <pc:sldMk cId="4192547706" sldId="262"/>
        </pc:sldMkLst>
        <pc:spChg chg="mod">
          <ac:chgData name="John Byrne" userId="S::jbyrne@spartaglobal.com::2bd5ebdf-74fb-4e4c-ad0a-8fdca894d1dc" providerId="AD" clId="Web-{02CD7FE0-9694-487B-85ED-43D9BCC423B7}" dt="2020-07-03T10:26:31.394" v="7"/>
          <ac:spMkLst>
            <pc:docMk/>
            <pc:sldMk cId="4192547706" sldId="262"/>
            <ac:spMk id="2" creationId="{F94F739F-EF0A-4619-881B-7E1A25EE1524}"/>
          </ac:spMkLst>
        </pc:spChg>
        <pc:spChg chg="mod">
          <ac:chgData name="John Byrne" userId="S::jbyrne@spartaglobal.com::2bd5ebdf-74fb-4e4c-ad0a-8fdca894d1dc" providerId="AD" clId="Web-{02CD7FE0-9694-487B-85ED-43D9BCC423B7}" dt="2020-07-03T10:26:31.394" v="7"/>
          <ac:spMkLst>
            <pc:docMk/>
            <pc:sldMk cId="4192547706" sldId="262"/>
            <ac:spMk id="3" creationId="{D0D71E6A-2B06-417B-9180-25EEA2B3C002}"/>
          </ac:spMkLst>
        </pc:spChg>
        <pc:spChg chg="add">
          <ac:chgData name="John Byrne" userId="S::jbyrne@spartaglobal.com::2bd5ebdf-74fb-4e4c-ad0a-8fdca894d1dc" providerId="AD" clId="Web-{02CD7FE0-9694-487B-85ED-43D9BCC423B7}" dt="2020-07-03T10:26:31.394" v="7"/>
          <ac:spMkLst>
            <pc:docMk/>
            <pc:sldMk cId="4192547706" sldId="262"/>
            <ac:spMk id="8" creationId="{C475749F-F487-4EFB-ABC7-C1359590EB76}"/>
          </ac:spMkLst>
        </pc:spChg>
        <pc:spChg chg="add">
          <ac:chgData name="John Byrne" userId="S::jbyrne@spartaglobal.com::2bd5ebdf-74fb-4e4c-ad0a-8fdca894d1dc" providerId="AD" clId="Web-{02CD7FE0-9694-487B-85ED-43D9BCC423B7}" dt="2020-07-03T10:26:31.394" v="7"/>
          <ac:spMkLst>
            <pc:docMk/>
            <pc:sldMk cId="4192547706" sldId="262"/>
            <ac:spMk id="10" creationId="{F6285A5F-6712-47A0-8A11-F0DFF60D0D20}"/>
          </ac:spMkLst>
        </pc:spChg>
        <pc:spChg chg="add">
          <ac:chgData name="John Byrne" userId="S::jbyrne@spartaglobal.com::2bd5ebdf-74fb-4e4c-ad0a-8fdca894d1dc" providerId="AD" clId="Web-{02CD7FE0-9694-487B-85ED-43D9BCC423B7}" dt="2020-07-03T10:26:31.394" v="7"/>
          <ac:spMkLst>
            <pc:docMk/>
            <pc:sldMk cId="4192547706" sldId="262"/>
            <ac:spMk id="12" creationId="{FA6F8ABB-6C5D-4349-9E1B-198D1ABFA804}"/>
          </ac:spMkLst>
        </pc:spChg>
        <pc:spChg chg="add">
          <ac:chgData name="John Byrne" userId="S::jbyrne@spartaglobal.com::2bd5ebdf-74fb-4e4c-ad0a-8fdca894d1dc" providerId="AD" clId="Web-{02CD7FE0-9694-487B-85ED-43D9BCC423B7}" dt="2020-07-03T10:26:31.394" v="7"/>
          <ac:spMkLst>
            <pc:docMk/>
            <pc:sldMk cId="4192547706" sldId="262"/>
            <ac:spMk id="14" creationId="{B971ABA8-4CDB-4EEE-8C48-AA4FDB650782}"/>
          </ac:spMkLst>
        </pc:spChg>
        <pc:grpChg chg="add">
          <ac:chgData name="John Byrne" userId="S::jbyrne@spartaglobal.com::2bd5ebdf-74fb-4e4c-ad0a-8fdca894d1dc" providerId="AD" clId="Web-{02CD7FE0-9694-487B-85ED-43D9BCC423B7}" dt="2020-07-03T10:26:31.394" v="7"/>
          <ac:grpSpMkLst>
            <pc:docMk/>
            <pc:sldMk cId="4192547706" sldId="262"/>
            <ac:grpSpMk id="16" creationId="{DAD463E1-6621-44B4-A995-C70A4631D388}"/>
          </ac:grpSpMkLst>
        </pc:grpChg>
      </pc:sldChg>
      <pc:sldChg chg="addSp modSp mod setBg">
        <pc:chgData name="John Byrne" userId="S::jbyrne@spartaglobal.com::2bd5ebdf-74fb-4e4c-ad0a-8fdca894d1dc" providerId="AD" clId="Web-{02CD7FE0-9694-487B-85ED-43D9BCC423B7}" dt="2020-07-03T10:25:48.847" v="0"/>
        <pc:sldMkLst>
          <pc:docMk/>
          <pc:sldMk cId="1332157216" sldId="263"/>
        </pc:sldMkLst>
        <pc:spChg chg="mod">
          <ac:chgData name="John Byrne" userId="S::jbyrne@spartaglobal.com::2bd5ebdf-74fb-4e4c-ad0a-8fdca894d1dc" providerId="AD" clId="Web-{02CD7FE0-9694-487B-85ED-43D9BCC423B7}" dt="2020-07-03T10:25:48.847" v="0"/>
          <ac:spMkLst>
            <pc:docMk/>
            <pc:sldMk cId="1332157216" sldId="263"/>
            <ac:spMk id="2" creationId="{6991B033-A38A-42D0-B3F0-D203F3451685}"/>
          </ac:spMkLst>
        </pc:spChg>
        <pc:spChg chg="mod">
          <ac:chgData name="John Byrne" userId="S::jbyrne@spartaglobal.com::2bd5ebdf-74fb-4e4c-ad0a-8fdca894d1dc" providerId="AD" clId="Web-{02CD7FE0-9694-487B-85ED-43D9BCC423B7}" dt="2020-07-03T10:25:48.847" v="0"/>
          <ac:spMkLst>
            <pc:docMk/>
            <pc:sldMk cId="1332157216" sldId="263"/>
            <ac:spMk id="3" creationId="{C404FFD5-3928-489A-82FE-0EFE5D154E96}"/>
          </ac:spMkLst>
        </pc:spChg>
        <pc:spChg chg="add">
          <ac:chgData name="John Byrne" userId="S::jbyrne@spartaglobal.com::2bd5ebdf-74fb-4e4c-ad0a-8fdca894d1dc" providerId="AD" clId="Web-{02CD7FE0-9694-487B-85ED-43D9BCC423B7}" dt="2020-07-03T10:25:48.847" v="0"/>
          <ac:spMkLst>
            <pc:docMk/>
            <pc:sldMk cId="1332157216" sldId="263"/>
            <ac:spMk id="8" creationId="{91F32EBA-ED97-466E-8CFA-8382584155D0}"/>
          </ac:spMkLst>
        </pc:spChg>
        <pc:spChg chg="add">
          <ac:chgData name="John Byrne" userId="S::jbyrne@spartaglobal.com::2bd5ebdf-74fb-4e4c-ad0a-8fdca894d1dc" providerId="AD" clId="Web-{02CD7FE0-9694-487B-85ED-43D9BCC423B7}" dt="2020-07-03T10:25:48.847" v="0"/>
          <ac:spMkLst>
            <pc:docMk/>
            <pc:sldMk cId="1332157216" sldId="263"/>
            <ac:spMk id="10" creationId="{62A38935-BB53-4DF7-A56E-48DD25B685D7}"/>
          </ac:spMkLst>
        </pc:spChg>
      </pc:sldChg>
      <pc:sldChg chg="addSp delSp modSp mod setBg">
        <pc:chgData name="John Byrne" userId="S::jbyrne@spartaglobal.com::2bd5ebdf-74fb-4e4c-ad0a-8fdca894d1dc" providerId="AD" clId="Web-{02CD7FE0-9694-487B-85ED-43D9BCC423B7}" dt="2020-07-03T10:25:59.019" v="1"/>
        <pc:sldMkLst>
          <pc:docMk/>
          <pc:sldMk cId="351622732" sldId="264"/>
        </pc:sldMkLst>
        <pc:spChg chg="mod">
          <ac:chgData name="John Byrne" userId="S::jbyrne@spartaglobal.com::2bd5ebdf-74fb-4e4c-ad0a-8fdca894d1dc" providerId="AD" clId="Web-{02CD7FE0-9694-487B-85ED-43D9BCC423B7}" dt="2020-07-03T10:25:59.019" v="1"/>
          <ac:spMkLst>
            <pc:docMk/>
            <pc:sldMk cId="351622732" sldId="264"/>
            <ac:spMk id="2" creationId="{F06508C5-5EA8-405D-84C9-854BE3AD047C}"/>
          </ac:spMkLst>
        </pc:spChg>
        <pc:spChg chg="del">
          <ac:chgData name="John Byrne" userId="S::jbyrne@spartaglobal.com::2bd5ebdf-74fb-4e4c-ad0a-8fdca894d1dc" providerId="AD" clId="Web-{02CD7FE0-9694-487B-85ED-43D9BCC423B7}" dt="2020-07-03T10:25:59.019" v="1"/>
          <ac:spMkLst>
            <pc:docMk/>
            <pc:sldMk cId="351622732" sldId="264"/>
            <ac:spMk id="3" creationId="{D4B3DFE1-0F84-4055-AC3E-7F393F4AAEBE}"/>
          </ac:spMkLst>
        </pc:spChg>
        <pc:spChg chg="add">
          <ac:chgData name="John Byrne" userId="S::jbyrne@spartaglobal.com::2bd5ebdf-74fb-4e4c-ad0a-8fdca894d1dc" providerId="AD" clId="Web-{02CD7FE0-9694-487B-85ED-43D9BCC423B7}" dt="2020-07-03T10:25:59.019" v="1"/>
          <ac:spMkLst>
            <pc:docMk/>
            <pc:sldMk cId="351622732" sldId="264"/>
            <ac:spMk id="9" creationId="{42285737-90EE-47DC-AC80-8AE156B11969}"/>
          </ac:spMkLst>
        </pc:spChg>
        <pc:grpChg chg="add">
          <ac:chgData name="John Byrne" userId="S::jbyrne@spartaglobal.com::2bd5ebdf-74fb-4e4c-ad0a-8fdca894d1dc" providerId="AD" clId="Web-{02CD7FE0-9694-487B-85ED-43D9BCC423B7}" dt="2020-07-03T10:25:59.019" v="1"/>
          <ac:grpSpMkLst>
            <pc:docMk/>
            <pc:sldMk cId="351622732" sldId="264"/>
            <ac:grpSpMk id="11" creationId="{B57BDC17-F1B3-455F-BBF1-680AA1F25C06}"/>
          </ac:grpSpMkLst>
        </pc:grpChg>
        <pc:graphicFrameChg chg="add">
          <ac:chgData name="John Byrne" userId="S::jbyrne@spartaglobal.com::2bd5ebdf-74fb-4e4c-ad0a-8fdca894d1dc" providerId="AD" clId="Web-{02CD7FE0-9694-487B-85ED-43D9BCC423B7}" dt="2020-07-03T10:25:59.019" v="1"/>
          <ac:graphicFrameMkLst>
            <pc:docMk/>
            <pc:sldMk cId="351622732" sldId="264"/>
            <ac:graphicFrameMk id="5" creationId="{2BE1F6A0-E258-468A-8EED-723F7BAAEE16}"/>
          </ac:graphicFrameMkLst>
        </pc:graphicFrameChg>
      </pc:sldChg>
    </pc:docChg>
  </pc:docChgLst>
  <pc:docChgLst>
    <pc:chgData name="Humza Malak" userId="S::hmalak@spartaglobal.com::809f7dec-de32-47d7-b088-b6aa6535c94d" providerId="AD" clId="Web-{695A9FD1-0B77-461C-8099-71BAB20EF7AB}"/>
    <pc:docChg chg="addSld modSld">
      <pc:chgData name="Humza Malak" userId="S::hmalak@spartaglobal.com::809f7dec-de32-47d7-b088-b6aa6535c94d" providerId="AD" clId="Web-{695A9FD1-0B77-461C-8099-71BAB20EF7AB}" dt="2020-07-03T10:26:12.327" v="193" actId="20577"/>
      <pc:docMkLst>
        <pc:docMk/>
      </pc:docMkLst>
      <pc:sldChg chg="modSp">
        <pc:chgData name="Humza Malak" userId="S::hmalak@spartaglobal.com::809f7dec-de32-47d7-b088-b6aa6535c94d" providerId="AD" clId="Web-{695A9FD1-0B77-461C-8099-71BAB20EF7AB}" dt="2020-07-03T10:26:11.499" v="191" actId="20577"/>
        <pc:sldMkLst>
          <pc:docMk/>
          <pc:sldMk cId="4192547706" sldId="262"/>
        </pc:sldMkLst>
        <pc:spChg chg="mod">
          <ac:chgData name="Humza Malak" userId="S::hmalak@spartaglobal.com::809f7dec-de32-47d7-b088-b6aa6535c94d" providerId="AD" clId="Web-{695A9FD1-0B77-461C-8099-71BAB20EF7AB}" dt="2020-07-03T10:26:11.499" v="191" actId="20577"/>
          <ac:spMkLst>
            <pc:docMk/>
            <pc:sldMk cId="4192547706" sldId="262"/>
            <ac:spMk id="2" creationId="{F94F739F-EF0A-4619-881B-7E1A25EE1524}"/>
          </ac:spMkLst>
        </pc:spChg>
      </pc:sldChg>
      <pc:sldChg chg="modSp add replId">
        <pc:chgData name="Humza Malak" userId="S::hmalak@spartaglobal.com::809f7dec-de32-47d7-b088-b6aa6535c94d" providerId="AD" clId="Web-{695A9FD1-0B77-461C-8099-71BAB20EF7AB}" dt="2020-07-03T10:25:57.936" v="190" actId="20577"/>
        <pc:sldMkLst>
          <pc:docMk/>
          <pc:sldMk cId="630420341" sldId="265"/>
        </pc:sldMkLst>
        <pc:spChg chg="mod">
          <ac:chgData name="Humza Malak" userId="S::hmalak@spartaglobal.com::809f7dec-de32-47d7-b088-b6aa6535c94d" providerId="AD" clId="Web-{695A9FD1-0B77-461C-8099-71BAB20EF7AB}" dt="2020-07-03T10:21:52.446" v="33" actId="20577"/>
          <ac:spMkLst>
            <pc:docMk/>
            <pc:sldMk cId="630420341" sldId="265"/>
            <ac:spMk id="2" creationId="{F94F739F-EF0A-4619-881B-7E1A25EE1524}"/>
          </ac:spMkLst>
        </pc:spChg>
        <pc:spChg chg="mod">
          <ac:chgData name="Humza Malak" userId="S::hmalak@spartaglobal.com::809f7dec-de32-47d7-b088-b6aa6535c94d" providerId="AD" clId="Web-{695A9FD1-0B77-461C-8099-71BAB20EF7AB}" dt="2020-07-03T10:25:57.936" v="190" actId="20577"/>
          <ac:spMkLst>
            <pc:docMk/>
            <pc:sldMk cId="630420341" sldId="265"/>
            <ac:spMk id="3" creationId="{D0D71E6A-2B06-417B-9180-25EEA2B3C002}"/>
          </ac:spMkLst>
        </pc:spChg>
      </pc:sldChg>
      <pc:sldChg chg="modSp add replId">
        <pc:chgData name="Humza Malak" userId="S::hmalak@spartaglobal.com::809f7dec-de32-47d7-b088-b6aa6535c94d" providerId="AD" clId="Web-{695A9FD1-0B77-461C-8099-71BAB20EF7AB}" dt="2020-07-03T10:25:17.685" v="155" actId="20577"/>
        <pc:sldMkLst>
          <pc:docMk/>
          <pc:sldMk cId="4181146482" sldId="266"/>
        </pc:sldMkLst>
        <pc:spChg chg="mod">
          <ac:chgData name="Humza Malak" userId="S::hmalak@spartaglobal.com::809f7dec-de32-47d7-b088-b6aa6535c94d" providerId="AD" clId="Web-{695A9FD1-0B77-461C-8099-71BAB20EF7AB}" dt="2020-07-03T10:24:15.668" v="91" actId="20577"/>
          <ac:spMkLst>
            <pc:docMk/>
            <pc:sldMk cId="4181146482" sldId="266"/>
            <ac:spMk id="2" creationId="{F94F739F-EF0A-4619-881B-7E1A25EE1524}"/>
          </ac:spMkLst>
        </pc:spChg>
        <pc:spChg chg="mod">
          <ac:chgData name="Humza Malak" userId="S::hmalak@spartaglobal.com::809f7dec-de32-47d7-b088-b6aa6535c94d" providerId="AD" clId="Web-{695A9FD1-0B77-461C-8099-71BAB20EF7AB}" dt="2020-07-03T10:25:17.685" v="155" actId="20577"/>
          <ac:spMkLst>
            <pc:docMk/>
            <pc:sldMk cId="4181146482" sldId="266"/>
            <ac:spMk id="3" creationId="{D0D71E6A-2B06-417B-9180-25EEA2B3C002}"/>
          </ac:spMkLst>
        </pc:spChg>
      </pc:sldChg>
      <pc:sldChg chg="modSp new">
        <pc:chgData name="Humza Malak" userId="S::hmalak@spartaglobal.com::809f7dec-de32-47d7-b088-b6aa6535c94d" providerId="AD" clId="Web-{695A9FD1-0B77-461C-8099-71BAB20EF7AB}" dt="2020-07-03T10:25:27.686" v="178" actId="20577"/>
        <pc:sldMkLst>
          <pc:docMk/>
          <pc:sldMk cId="1781935094" sldId="267"/>
        </pc:sldMkLst>
        <pc:spChg chg="mod">
          <ac:chgData name="Humza Malak" userId="S::hmalak@spartaglobal.com::809f7dec-de32-47d7-b088-b6aa6535c94d" providerId="AD" clId="Web-{695A9FD1-0B77-461C-8099-71BAB20EF7AB}" dt="2020-07-03T10:25:22.873" v="171" actId="20577"/>
          <ac:spMkLst>
            <pc:docMk/>
            <pc:sldMk cId="1781935094" sldId="267"/>
            <ac:spMk id="2" creationId="{20BB9300-A92C-4666-9E06-CA510EE3DB80}"/>
          </ac:spMkLst>
        </pc:spChg>
        <pc:spChg chg="mod">
          <ac:chgData name="Humza Malak" userId="S::hmalak@spartaglobal.com::809f7dec-de32-47d7-b088-b6aa6535c94d" providerId="AD" clId="Web-{695A9FD1-0B77-461C-8099-71BAB20EF7AB}" dt="2020-07-03T10:25:27.686" v="178" actId="20577"/>
          <ac:spMkLst>
            <pc:docMk/>
            <pc:sldMk cId="1781935094" sldId="267"/>
            <ac:spMk id="3" creationId="{AD0AE027-7D5B-454B-8CA0-470553B4E7CE}"/>
          </ac:spMkLst>
        </pc:spChg>
      </pc:sldChg>
    </pc:docChg>
  </pc:docChgLst>
  <pc:docChgLst>
    <pc:chgData name="Daniel Teegan" userId="S::dteegan@spartaglobal.com::fa1acd85-5c59-41f0-ab62-2136328d845b" providerId="AD" clId="Web-{3D7DC6E8-143D-6250-AB89-93B6CF414547}"/>
    <pc:docChg chg="modSld">
      <pc:chgData name="Daniel Teegan" userId="S::dteegan@spartaglobal.com::fa1acd85-5c59-41f0-ab62-2136328d845b" providerId="AD" clId="Web-{3D7DC6E8-143D-6250-AB89-93B6CF414547}" dt="2020-07-03T10:24:08.011" v="560" actId="20577"/>
      <pc:docMkLst>
        <pc:docMk/>
      </pc:docMkLst>
      <pc:sldChg chg="modSp">
        <pc:chgData name="Daniel Teegan" userId="S::dteegan@spartaglobal.com::fa1acd85-5c59-41f0-ab62-2136328d845b" providerId="AD" clId="Web-{3D7DC6E8-143D-6250-AB89-93B6CF414547}" dt="2020-07-03T10:19:09.150" v="214" actId="20577"/>
        <pc:sldMkLst>
          <pc:docMk/>
          <pc:sldMk cId="1332157216" sldId="263"/>
        </pc:sldMkLst>
        <pc:spChg chg="mod">
          <ac:chgData name="Daniel Teegan" userId="S::dteegan@spartaglobal.com::fa1acd85-5c59-41f0-ab62-2136328d845b" providerId="AD" clId="Web-{3D7DC6E8-143D-6250-AB89-93B6CF414547}" dt="2020-07-03T10:16:52.462" v="11" actId="20577"/>
          <ac:spMkLst>
            <pc:docMk/>
            <pc:sldMk cId="1332157216" sldId="263"/>
            <ac:spMk id="2" creationId="{6991B033-A38A-42D0-B3F0-D203F3451685}"/>
          </ac:spMkLst>
        </pc:spChg>
        <pc:spChg chg="mod">
          <ac:chgData name="Daniel Teegan" userId="S::dteegan@spartaglobal.com::fa1acd85-5c59-41f0-ab62-2136328d845b" providerId="AD" clId="Web-{3D7DC6E8-143D-6250-AB89-93B6CF414547}" dt="2020-07-03T10:19:09.150" v="214" actId="20577"/>
          <ac:spMkLst>
            <pc:docMk/>
            <pc:sldMk cId="1332157216" sldId="263"/>
            <ac:spMk id="3" creationId="{C404FFD5-3928-489A-82FE-0EFE5D154E96}"/>
          </ac:spMkLst>
        </pc:spChg>
      </pc:sldChg>
      <pc:sldChg chg="modSp">
        <pc:chgData name="Daniel Teegan" userId="S::dteegan@spartaglobal.com::fa1acd85-5c59-41f0-ab62-2136328d845b" providerId="AD" clId="Web-{3D7DC6E8-143D-6250-AB89-93B6CF414547}" dt="2020-07-03T10:24:06.636" v="558" actId="20577"/>
        <pc:sldMkLst>
          <pc:docMk/>
          <pc:sldMk cId="351622732" sldId="264"/>
        </pc:sldMkLst>
        <pc:spChg chg="mod">
          <ac:chgData name="Daniel Teegan" userId="S::dteegan@spartaglobal.com::fa1acd85-5c59-41f0-ab62-2136328d845b" providerId="AD" clId="Web-{3D7DC6E8-143D-6250-AB89-93B6CF414547}" dt="2020-07-03T10:19:50.681" v="232" actId="20577"/>
          <ac:spMkLst>
            <pc:docMk/>
            <pc:sldMk cId="351622732" sldId="264"/>
            <ac:spMk id="2" creationId="{F06508C5-5EA8-405D-84C9-854BE3AD047C}"/>
          </ac:spMkLst>
        </pc:spChg>
        <pc:spChg chg="mod">
          <ac:chgData name="Daniel Teegan" userId="S::dteegan@spartaglobal.com::fa1acd85-5c59-41f0-ab62-2136328d845b" providerId="AD" clId="Web-{3D7DC6E8-143D-6250-AB89-93B6CF414547}" dt="2020-07-03T10:24:06.636" v="558" actId="20577"/>
          <ac:spMkLst>
            <pc:docMk/>
            <pc:sldMk cId="351622732" sldId="264"/>
            <ac:spMk id="3" creationId="{D4B3DFE1-0F84-4055-AC3E-7F393F4AAEBE}"/>
          </ac:spMkLst>
        </pc:spChg>
      </pc:sldChg>
    </pc:docChg>
  </pc:docChgLst>
  <pc:docChgLst>
    <pc:chgData name="John Byrne" userId="S::jbyrne@spartaglobal.com::2bd5ebdf-74fb-4e4c-ad0a-8fdca894d1dc" providerId="AD" clId="Web-{0E251EDC-BFE0-42FB-90F4-2E61055A8DFE}"/>
    <pc:docChg chg="modSld">
      <pc:chgData name="John Byrne" userId="S::jbyrne@spartaglobal.com::2bd5ebdf-74fb-4e4c-ad0a-8fdca894d1dc" providerId="AD" clId="Web-{0E251EDC-BFE0-42FB-90F4-2E61055A8DFE}" dt="2020-07-03T10:27:50.677" v="4"/>
      <pc:docMkLst>
        <pc:docMk/>
      </pc:docMkLst>
      <pc:sldChg chg="addSp modSp mod setBg">
        <pc:chgData name="John Byrne" userId="S::jbyrne@spartaglobal.com::2bd5ebdf-74fb-4e4c-ad0a-8fdca894d1dc" providerId="AD" clId="Web-{0E251EDC-BFE0-42FB-90F4-2E61055A8DFE}" dt="2020-07-03T10:27:39.739" v="3" actId="20577"/>
        <pc:sldMkLst>
          <pc:docMk/>
          <pc:sldMk cId="727984345" sldId="260"/>
        </pc:sldMkLst>
        <pc:spChg chg="mod">
          <ac:chgData name="John Byrne" userId="S::jbyrne@spartaglobal.com::2bd5ebdf-74fb-4e4c-ad0a-8fdca894d1dc" providerId="AD" clId="Web-{0E251EDC-BFE0-42FB-90F4-2E61055A8DFE}" dt="2020-07-03T10:27:28.458" v="0"/>
          <ac:spMkLst>
            <pc:docMk/>
            <pc:sldMk cId="727984345" sldId="260"/>
            <ac:spMk id="2" creationId="{F94F739F-EF0A-4619-881B-7E1A25EE1524}"/>
          </ac:spMkLst>
        </pc:spChg>
        <pc:spChg chg="mod">
          <ac:chgData name="John Byrne" userId="S::jbyrne@spartaglobal.com::2bd5ebdf-74fb-4e4c-ad0a-8fdca894d1dc" providerId="AD" clId="Web-{0E251EDC-BFE0-42FB-90F4-2E61055A8DFE}" dt="2020-07-03T10:27:39.739" v="3" actId="20577"/>
          <ac:spMkLst>
            <pc:docMk/>
            <pc:sldMk cId="727984345" sldId="260"/>
            <ac:spMk id="3" creationId="{D0D71E6A-2B06-417B-9180-25EEA2B3C002}"/>
          </ac:spMkLst>
        </pc:spChg>
        <pc:spChg chg="add">
          <ac:chgData name="John Byrne" userId="S::jbyrne@spartaglobal.com::2bd5ebdf-74fb-4e4c-ad0a-8fdca894d1dc" providerId="AD" clId="Web-{0E251EDC-BFE0-42FB-90F4-2E61055A8DFE}" dt="2020-07-03T10:27:28.458" v="0"/>
          <ac:spMkLst>
            <pc:docMk/>
            <pc:sldMk cId="727984345" sldId="260"/>
            <ac:spMk id="8" creationId="{33CD251C-A887-4D2F-925B-FC097198538B}"/>
          </ac:spMkLst>
        </pc:spChg>
        <pc:spChg chg="add">
          <ac:chgData name="John Byrne" userId="S::jbyrne@spartaglobal.com::2bd5ebdf-74fb-4e4c-ad0a-8fdca894d1dc" providerId="AD" clId="Web-{0E251EDC-BFE0-42FB-90F4-2E61055A8DFE}" dt="2020-07-03T10:27:28.458" v="0"/>
          <ac:spMkLst>
            <pc:docMk/>
            <pc:sldMk cId="727984345" sldId="260"/>
            <ac:spMk id="10" creationId="{B19D093C-27FB-4032-B282-42C4563F257C}"/>
          </ac:spMkLst>
        </pc:spChg>
        <pc:grpChg chg="add">
          <ac:chgData name="John Byrne" userId="S::jbyrne@spartaglobal.com::2bd5ebdf-74fb-4e4c-ad0a-8fdca894d1dc" providerId="AD" clId="Web-{0E251EDC-BFE0-42FB-90F4-2E61055A8DFE}" dt="2020-07-03T10:27:28.458" v="0"/>
          <ac:grpSpMkLst>
            <pc:docMk/>
            <pc:sldMk cId="727984345" sldId="260"/>
            <ac:grpSpMk id="12" creationId="{35EE815E-1BD3-4777-B652-6D98825BF66B}"/>
          </ac:grpSpMkLst>
        </pc:grpChg>
      </pc:sldChg>
      <pc:sldChg chg="addSp delSp modSp mod setBg">
        <pc:chgData name="John Byrne" userId="S::jbyrne@spartaglobal.com::2bd5ebdf-74fb-4e4c-ad0a-8fdca894d1dc" providerId="AD" clId="Web-{0E251EDC-BFE0-42FB-90F4-2E61055A8DFE}" dt="2020-07-03T10:27:50.677" v="4"/>
        <pc:sldMkLst>
          <pc:docMk/>
          <pc:sldMk cId="630420341" sldId="265"/>
        </pc:sldMkLst>
        <pc:spChg chg="mod">
          <ac:chgData name="John Byrne" userId="S::jbyrne@spartaglobal.com::2bd5ebdf-74fb-4e4c-ad0a-8fdca894d1dc" providerId="AD" clId="Web-{0E251EDC-BFE0-42FB-90F4-2E61055A8DFE}" dt="2020-07-03T10:27:50.677" v="4"/>
          <ac:spMkLst>
            <pc:docMk/>
            <pc:sldMk cId="630420341" sldId="265"/>
            <ac:spMk id="2" creationId="{F94F739F-EF0A-4619-881B-7E1A25EE1524}"/>
          </ac:spMkLst>
        </pc:spChg>
        <pc:spChg chg="del">
          <ac:chgData name="John Byrne" userId="S::jbyrne@spartaglobal.com::2bd5ebdf-74fb-4e4c-ad0a-8fdca894d1dc" providerId="AD" clId="Web-{0E251EDC-BFE0-42FB-90F4-2E61055A8DFE}" dt="2020-07-03T10:27:50.677" v="4"/>
          <ac:spMkLst>
            <pc:docMk/>
            <pc:sldMk cId="630420341" sldId="265"/>
            <ac:spMk id="3" creationId="{D0D71E6A-2B06-417B-9180-25EEA2B3C002}"/>
          </ac:spMkLst>
        </pc:spChg>
        <pc:spChg chg="add">
          <ac:chgData name="John Byrne" userId="S::jbyrne@spartaglobal.com::2bd5ebdf-74fb-4e4c-ad0a-8fdca894d1dc" providerId="AD" clId="Web-{0E251EDC-BFE0-42FB-90F4-2E61055A8DFE}" dt="2020-07-03T10:27:50.677" v="4"/>
          <ac:spMkLst>
            <pc:docMk/>
            <pc:sldMk cId="630420341" sldId="265"/>
            <ac:spMk id="9" creationId="{53B021B3-DE93-4AB7-8A18-CF5F1CED88B8}"/>
          </ac:spMkLst>
        </pc:spChg>
        <pc:spChg chg="add">
          <ac:chgData name="John Byrne" userId="S::jbyrne@spartaglobal.com::2bd5ebdf-74fb-4e4c-ad0a-8fdca894d1dc" providerId="AD" clId="Web-{0E251EDC-BFE0-42FB-90F4-2E61055A8DFE}" dt="2020-07-03T10:27:50.677" v="4"/>
          <ac:spMkLst>
            <pc:docMk/>
            <pc:sldMk cId="630420341" sldId="265"/>
            <ac:spMk id="11" creationId="{52D502E5-F6B4-4D58-B4AE-FC466FF15EE8}"/>
          </ac:spMkLst>
        </pc:spChg>
        <pc:spChg chg="add">
          <ac:chgData name="John Byrne" userId="S::jbyrne@spartaglobal.com::2bd5ebdf-74fb-4e4c-ad0a-8fdca894d1dc" providerId="AD" clId="Web-{0E251EDC-BFE0-42FB-90F4-2E61055A8DFE}" dt="2020-07-03T10:27:50.677" v="4"/>
          <ac:spMkLst>
            <pc:docMk/>
            <pc:sldMk cId="630420341" sldId="265"/>
            <ac:spMk id="13" creationId="{9DECDBF4-02B6-4BB4-B65B-B8107AD6A9E8}"/>
          </ac:spMkLst>
        </pc:spChg>
        <pc:graphicFrameChg chg="add">
          <ac:chgData name="John Byrne" userId="S::jbyrne@spartaglobal.com::2bd5ebdf-74fb-4e4c-ad0a-8fdca894d1dc" providerId="AD" clId="Web-{0E251EDC-BFE0-42FB-90F4-2E61055A8DFE}" dt="2020-07-03T10:27:50.677" v="4"/>
          <ac:graphicFrameMkLst>
            <pc:docMk/>
            <pc:sldMk cId="630420341" sldId="265"/>
            <ac:graphicFrameMk id="5" creationId="{DCEA59A5-E9B3-42DE-A945-2E8E985695C9}"/>
          </ac:graphicFrameMkLst>
        </pc:graphicFrameChg>
      </pc:sldChg>
    </pc:docChg>
  </pc:docChgLst>
  <pc:docChgLst>
    <pc:chgData name="John Byrne" userId="S::jbyrne@spartaglobal.com::2bd5ebdf-74fb-4e4c-ad0a-8fdca894d1dc" providerId="AD" clId="Web-{437EF441-F8F1-4F4C-86FE-C8D9B26A6646}"/>
    <pc:docChg chg="modSld">
      <pc:chgData name="John Byrne" userId="S::jbyrne@spartaglobal.com::2bd5ebdf-74fb-4e4c-ad0a-8fdca894d1dc" providerId="AD" clId="Web-{437EF441-F8F1-4F4C-86FE-C8D9B26A6646}" dt="2020-07-03T10:08:47.731" v="43" actId="20577"/>
      <pc:docMkLst>
        <pc:docMk/>
      </pc:docMkLst>
      <pc:sldChg chg="modSp">
        <pc:chgData name="John Byrne" userId="S::jbyrne@spartaglobal.com::2bd5ebdf-74fb-4e4c-ad0a-8fdca894d1dc" providerId="AD" clId="Web-{437EF441-F8F1-4F4C-86FE-C8D9B26A6646}" dt="2020-07-03T10:08:47.731" v="42" actId="20577"/>
        <pc:sldMkLst>
          <pc:docMk/>
          <pc:sldMk cId="1299335955" sldId="256"/>
        </pc:sldMkLst>
        <pc:spChg chg="mod">
          <ac:chgData name="John Byrne" userId="S::jbyrne@spartaglobal.com::2bd5ebdf-74fb-4e4c-ad0a-8fdca894d1dc" providerId="AD" clId="Web-{437EF441-F8F1-4F4C-86FE-C8D9B26A6646}" dt="2020-07-03T10:08:10.324" v="4" actId="20577"/>
          <ac:spMkLst>
            <pc:docMk/>
            <pc:sldMk cId="1299335955" sldId="256"/>
            <ac:spMk id="2" creationId="{A2F7F3D2-5A0A-4E5B-8007-4289A2534172}"/>
          </ac:spMkLst>
        </pc:spChg>
        <pc:spChg chg="mod">
          <ac:chgData name="John Byrne" userId="S::jbyrne@spartaglobal.com::2bd5ebdf-74fb-4e4c-ad0a-8fdca894d1dc" providerId="AD" clId="Web-{437EF441-F8F1-4F4C-86FE-C8D9B26A6646}" dt="2020-07-03T10:08:47.731" v="42" actId="20577"/>
          <ac:spMkLst>
            <pc:docMk/>
            <pc:sldMk cId="1299335955" sldId="256"/>
            <ac:spMk id="3" creationId="{6F7431E3-CDD9-423E-9D91-A8C99AB40587}"/>
          </ac:spMkLst>
        </pc:spChg>
      </pc:sldChg>
    </pc:docChg>
  </pc:docChgLst>
  <pc:docChgLst>
    <pc:chgData name="Humza Malak" userId="S::hmalak@spartaglobal.com::809f7dec-de32-47d7-b088-b6aa6535c94d" providerId="AD" clId="Web-{9AD438E7-75C4-42BD-978E-F74CA089CB98}"/>
    <pc:docChg chg="modSld">
      <pc:chgData name="Humza Malak" userId="S::hmalak@spartaglobal.com::809f7dec-de32-47d7-b088-b6aa6535c94d" providerId="AD" clId="Web-{9AD438E7-75C4-42BD-978E-F74CA089CB98}" dt="2020-07-03T10:34:12.717" v="15" actId="20577"/>
      <pc:docMkLst>
        <pc:docMk/>
      </pc:docMkLst>
      <pc:sldChg chg="modSp">
        <pc:chgData name="Humza Malak" userId="S::hmalak@spartaglobal.com::809f7dec-de32-47d7-b088-b6aa6535c94d" providerId="AD" clId="Web-{9AD438E7-75C4-42BD-978E-F74CA089CB98}" dt="2020-07-03T10:31:00.730" v="4" actId="20577"/>
        <pc:sldMkLst>
          <pc:docMk/>
          <pc:sldMk cId="1299335955" sldId="256"/>
        </pc:sldMkLst>
        <pc:spChg chg="mod">
          <ac:chgData name="Humza Malak" userId="S::hmalak@spartaglobal.com::809f7dec-de32-47d7-b088-b6aa6535c94d" providerId="AD" clId="Web-{9AD438E7-75C4-42BD-978E-F74CA089CB98}" dt="2020-07-03T10:31:00.730" v="4" actId="20577"/>
          <ac:spMkLst>
            <pc:docMk/>
            <pc:sldMk cId="1299335955" sldId="256"/>
            <ac:spMk id="3" creationId="{6F7431E3-CDD9-423E-9D91-A8C99AB40587}"/>
          </ac:spMkLst>
        </pc:spChg>
      </pc:sldChg>
      <pc:sldChg chg="modSp">
        <pc:chgData name="Humza Malak" userId="S::hmalak@spartaglobal.com::809f7dec-de32-47d7-b088-b6aa6535c94d" providerId="AD" clId="Web-{9AD438E7-75C4-42BD-978E-F74CA089CB98}" dt="2020-07-03T10:34:12.717" v="15" actId="20577"/>
        <pc:sldMkLst>
          <pc:docMk/>
          <pc:sldMk cId="727984345" sldId="260"/>
        </pc:sldMkLst>
        <pc:spChg chg="mod">
          <ac:chgData name="Humza Malak" userId="S::hmalak@spartaglobal.com::809f7dec-de32-47d7-b088-b6aa6535c94d" providerId="AD" clId="Web-{9AD438E7-75C4-42BD-978E-F74CA089CB98}" dt="2020-07-03T10:34:12.717" v="15" actId="20577"/>
          <ac:spMkLst>
            <pc:docMk/>
            <pc:sldMk cId="727984345" sldId="260"/>
            <ac:spMk id="3" creationId="{D0D71E6A-2B06-417B-9180-25EEA2B3C002}"/>
          </ac:spMkLst>
        </pc:spChg>
      </pc:sldChg>
      <pc:sldChg chg="modSp">
        <pc:chgData name="Humza Malak" userId="S::hmalak@spartaglobal.com::809f7dec-de32-47d7-b088-b6aa6535c94d" providerId="AD" clId="Web-{9AD438E7-75C4-42BD-978E-F74CA089CB98}" dt="2020-07-03T10:31:05.574" v="6" actId="20577"/>
        <pc:sldMkLst>
          <pc:docMk/>
          <pc:sldMk cId="1781935094" sldId="267"/>
        </pc:sldMkLst>
        <pc:spChg chg="mod">
          <ac:chgData name="Humza Malak" userId="S::hmalak@spartaglobal.com::809f7dec-de32-47d7-b088-b6aa6535c94d" providerId="AD" clId="Web-{9AD438E7-75C4-42BD-978E-F74CA089CB98}" dt="2020-07-03T10:31:05.574" v="6" actId="20577"/>
          <ac:spMkLst>
            <pc:docMk/>
            <pc:sldMk cId="1781935094" sldId="267"/>
            <ac:spMk id="2" creationId="{20BB9300-A92C-4666-9E06-CA510EE3DB80}"/>
          </ac:spMkLst>
        </pc:spChg>
      </pc:sldChg>
    </pc:docChg>
  </pc:docChgLst>
  <pc:docChgLst>
    <pc:chgData name="John Byrne" userId="S::jbyrne@spartaglobal.com::2bd5ebdf-74fb-4e4c-ad0a-8fdca894d1dc" providerId="AD" clId="Web-{ACCAD1AD-F4F8-413D-8DC6-FE6221AAC730}"/>
    <pc:docChg chg="modSld">
      <pc:chgData name="John Byrne" userId="S::jbyrne@spartaglobal.com::2bd5ebdf-74fb-4e4c-ad0a-8fdca894d1dc" providerId="AD" clId="Web-{ACCAD1AD-F4F8-413D-8DC6-FE6221AAC730}" dt="2020-07-03T10:22:26.980" v="228" actId="20577"/>
      <pc:docMkLst>
        <pc:docMk/>
      </pc:docMkLst>
      <pc:sldChg chg="modSp">
        <pc:chgData name="John Byrne" userId="S::jbyrne@spartaglobal.com::2bd5ebdf-74fb-4e4c-ad0a-8fdca894d1dc" providerId="AD" clId="Web-{ACCAD1AD-F4F8-413D-8DC6-FE6221AAC730}" dt="2020-07-03T10:22:25.746" v="226" actId="20577"/>
        <pc:sldMkLst>
          <pc:docMk/>
          <pc:sldMk cId="2964774666" sldId="259"/>
        </pc:sldMkLst>
        <pc:spChg chg="mod">
          <ac:chgData name="John Byrne" userId="S::jbyrne@spartaglobal.com::2bd5ebdf-74fb-4e4c-ad0a-8fdca894d1dc" providerId="AD" clId="Web-{ACCAD1AD-F4F8-413D-8DC6-FE6221AAC730}" dt="2020-07-03T10:22:25.746" v="226" actId="20577"/>
          <ac:spMkLst>
            <pc:docMk/>
            <pc:sldMk cId="2964774666" sldId="259"/>
            <ac:spMk id="3" creationId="{D0D71E6A-2B06-417B-9180-25EEA2B3C002}"/>
          </ac:spMkLst>
        </pc:spChg>
      </pc:sldChg>
    </pc:docChg>
  </pc:docChgLst>
  <pc:docChgLst>
    <pc:chgData name="Humza Malak" userId="S::hmalak@spartaglobal.com::809f7dec-de32-47d7-b088-b6aa6535c94d" providerId="AD" clId="Web-{21A2AD3E-9D23-4057-AFD4-ABF8EF27E86C}"/>
    <pc:docChg chg="addSld modSld">
      <pc:chgData name="Humza Malak" userId="S::hmalak@spartaglobal.com::809f7dec-de32-47d7-b088-b6aa6535c94d" providerId="AD" clId="Web-{21A2AD3E-9D23-4057-AFD4-ABF8EF27E86C}" dt="2020-07-03T10:17:14.641" v="192" actId="20577"/>
      <pc:docMkLst>
        <pc:docMk/>
      </pc:docMkLst>
      <pc:sldChg chg="new">
        <pc:chgData name="Humza Malak" userId="S::hmalak@spartaglobal.com::809f7dec-de32-47d7-b088-b6aa6535c94d" providerId="AD" clId="Web-{21A2AD3E-9D23-4057-AFD4-ABF8EF27E86C}" dt="2020-07-03T10:09:10.185" v="0"/>
        <pc:sldMkLst>
          <pc:docMk/>
          <pc:sldMk cId="1332157216" sldId="257"/>
        </pc:sldMkLst>
      </pc:sldChg>
      <pc:sldChg chg="new">
        <pc:chgData name="Humza Malak" userId="S::hmalak@spartaglobal.com::809f7dec-de32-47d7-b088-b6aa6535c94d" providerId="AD" clId="Web-{21A2AD3E-9D23-4057-AFD4-ABF8EF27E86C}" dt="2020-07-03T10:09:12.888" v="1"/>
        <pc:sldMkLst>
          <pc:docMk/>
          <pc:sldMk cId="351622732" sldId="258"/>
        </pc:sldMkLst>
      </pc:sldChg>
      <pc:sldChg chg="modSp new">
        <pc:chgData name="Humza Malak" userId="S::hmalak@spartaglobal.com::809f7dec-de32-47d7-b088-b6aa6535c94d" providerId="AD" clId="Web-{21A2AD3E-9D23-4057-AFD4-ABF8EF27E86C}" dt="2020-07-03T10:13:22.577" v="75" actId="20577"/>
        <pc:sldMkLst>
          <pc:docMk/>
          <pc:sldMk cId="2964774666" sldId="259"/>
        </pc:sldMkLst>
        <pc:spChg chg="mod">
          <ac:chgData name="Humza Malak" userId="S::hmalak@spartaglobal.com::809f7dec-de32-47d7-b088-b6aa6535c94d" providerId="AD" clId="Web-{21A2AD3E-9D23-4057-AFD4-ABF8EF27E86C}" dt="2020-07-03T10:10:50.857" v="26" actId="20577"/>
          <ac:spMkLst>
            <pc:docMk/>
            <pc:sldMk cId="2964774666" sldId="259"/>
            <ac:spMk id="2" creationId="{F94F739F-EF0A-4619-881B-7E1A25EE1524}"/>
          </ac:spMkLst>
        </pc:spChg>
        <pc:spChg chg="mod">
          <ac:chgData name="Humza Malak" userId="S::hmalak@spartaglobal.com::809f7dec-de32-47d7-b088-b6aa6535c94d" providerId="AD" clId="Web-{21A2AD3E-9D23-4057-AFD4-ABF8EF27E86C}" dt="2020-07-03T10:13:22.577" v="75" actId="20577"/>
          <ac:spMkLst>
            <pc:docMk/>
            <pc:sldMk cId="2964774666" sldId="259"/>
            <ac:spMk id="3" creationId="{D0D71E6A-2B06-417B-9180-25EEA2B3C002}"/>
          </ac:spMkLst>
        </pc:spChg>
      </pc:sldChg>
      <pc:sldChg chg="modSp add replId">
        <pc:chgData name="Humza Malak" userId="S::hmalak@spartaglobal.com::809f7dec-de32-47d7-b088-b6aa6535c94d" providerId="AD" clId="Web-{21A2AD3E-9D23-4057-AFD4-ABF8EF27E86C}" dt="2020-07-03T10:17:14.641" v="192" actId="20577"/>
        <pc:sldMkLst>
          <pc:docMk/>
          <pc:sldMk cId="727984345" sldId="260"/>
        </pc:sldMkLst>
        <pc:spChg chg="mod">
          <ac:chgData name="Humza Malak" userId="S::hmalak@spartaglobal.com::809f7dec-de32-47d7-b088-b6aa6535c94d" providerId="AD" clId="Web-{21A2AD3E-9D23-4057-AFD4-ABF8EF27E86C}" dt="2020-07-03T10:16:53.313" v="183" actId="20577"/>
          <ac:spMkLst>
            <pc:docMk/>
            <pc:sldMk cId="727984345" sldId="260"/>
            <ac:spMk id="2" creationId="{F94F739F-EF0A-4619-881B-7E1A25EE1524}"/>
          </ac:spMkLst>
        </pc:spChg>
        <pc:spChg chg="mod">
          <ac:chgData name="Humza Malak" userId="S::hmalak@spartaglobal.com::809f7dec-de32-47d7-b088-b6aa6535c94d" providerId="AD" clId="Web-{21A2AD3E-9D23-4057-AFD4-ABF8EF27E86C}" dt="2020-07-03T10:17:14.641" v="192" actId="20577"/>
          <ac:spMkLst>
            <pc:docMk/>
            <pc:sldMk cId="727984345" sldId="260"/>
            <ac:spMk id="3" creationId="{D0D71E6A-2B06-417B-9180-25EEA2B3C002}"/>
          </ac:spMkLst>
        </pc:spChg>
      </pc:sldChg>
      <pc:sldChg chg="modSp add replId">
        <pc:chgData name="Humza Malak" userId="S::hmalak@spartaglobal.com::809f7dec-de32-47d7-b088-b6aa6535c94d" providerId="AD" clId="Web-{21A2AD3E-9D23-4057-AFD4-ABF8EF27E86C}" dt="2020-07-03T10:14:37.968" v="100" actId="20577"/>
        <pc:sldMkLst>
          <pc:docMk/>
          <pc:sldMk cId="839489127" sldId="261"/>
        </pc:sldMkLst>
        <pc:spChg chg="mod">
          <ac:chgData name="Humza Malak" userId="S::hmalak@spartaglobal.com::809f7dec-de32-47d7-b088-b6aa6535c94d" providerId="AD" clId="Web-{21A2AD3E-9D23-4057-AFD4-ABF8EF27E86C}" dt="2020-07-03T10:13:27.655" v="91" actId="20577"/>
          <ac:spMkLst>
            <pc:docMk/>
            <pc:sldMk cId="839489127" sldId="261"/>
            <ac:spMk id="2" creationId="{F94F739F-EF0A-4619-881B-7E1A25EE1524}"/>
          </ac:spMkLst>
        </pc:spChg>
        <pc:spChg chg="mod">
          <ac:chgData name="Humza Malak" userId="S::hmalak@spartaglobal.com::809f7dec-de32-47d7-b088-b6aa6535c94d" providerId="AD" clId="Web-{21A2AD3E-9D23-4057-AFD4-ABF8EF27E86C}" dt="2020-07-03T10:14:37.968" v="100" actId="20577"/>
          <ac:spMkLst>
            <pc:docMk/>
            <pc:sldMk cId="839489127" sldId="261"/>
            <ac:spMk id="3" creationId="{D0D71E6A-2B06-417B-9180-25EEA2B3C002}"/>
          </ac:spMkLst>
        </pc:spChg>
      </pc:sldChg>
      <pc:sldChg chg="modSp add replId">
        <pc:chgData name="Humza Malak" userId="S::hmalak@spartaglobal.com::809f7dec-de32-47d7-b088-b6aa6535c94d" providerId="AD" clId="Web-{21A2AD3E-9D23-4057-AFD4-ABF8EF27E86C}" dt="2020-07-03T10:16:40.313" v="171" actId="20577"/>
        <pc:sldMkLst>
          <pc:docMk/>
          <pc:sldMk cId="4192547706" sldId="262"/>
        </pc:sldMkLst>
        <pc:spChg chg="mod">
          <ac:chgData name="Humza Malak" userId="S::hmalak@spartaglobal.com::809f7dec-de32-47d7-b088-b6aa6535c94d" providerId="AD" clId="Web-{21A2AD3E-9D23-4057-AFD4-ABF8EF27E86C}" dt="2020-07-03T10:16:10.265" v="129" actId="20577"/>
          <ac:spMkLst>
            <pc:docMk/>
            <pc:sldMk cId="4192547706" sldId="262"/>
            <ac:spMk id="2" creationId="{F94F739F-EF0A-4619-881B-7E1A25EE1524}"/>
          </ac:spMkLst>
        </pc:spChg>
        <pc:spChg chg="mod">
          <ac:chgData name="Humza Malak" userId="S::hmalak@spartaglobal.com::809f7dec-de32-47d7-b088-b6aa6535c94d" providerId="AD" clId="Web-{21A2AD3E-9D23-4057-AFD4-ABF8EF27E86C}" dt="2020-07-03T10:16:40.313" v="171" actId="20577"/>
          <ac:spMkLst>
            <pc:docMk/>
            <pc:sldMk cId="4192547706" sldId="262"/>
            <ac:spMk id="3" creationId="{D0D71E6A-2B06-417B-9180-25EEA2B3C002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12319-732B-4378-B48F-4074A5141C5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88E8A7-B700-4EB9-BC9A-96FF4A4A9CE3}">
      <dgm:prSet/>
      <dgm:spPr/>
      <dgm:t>
        <a:bodyPr/>
        <a:lstStyle/>
        <a:p>
          <a:r>
            <a:rPr lang="en-GB"/>
            <a:t>Making a variable or even methods private to hide various aspects of the class from a user.</a:t>
          </a:r>
          <a:endParaRPr lang="en-US"/>
        </a:p>
      </dgm:t>
    </dgm:pt>
    <dgm:pt modelId="{20F9949A-10E2-4E81-BAA9-F5BFE9F28810}" type="parTrans" cxnId="{DE011B7E-1120-435C-81FE-520B1B02361C}">
      <dgm:prSet/>
      <dgm:spPr/>
      <dgm:t>
        <a:bodyPr/>
        <a:lstStyle/>
        <a:p>
          <a:endParaRPr lang="en-US"/>
        </a:p>
      </dgm:t>
    </dgm:pt>
    <dgm:pt modelId="{8F94D716-A62E-4DC0-975D-8A164E394555}" type="sibTrans" cxnId="{DE011B7E-1120-435C-81FE-520B1B02361C}">
      <dgm:prSet/>
      <dgm:spPr/>
      <dgm:t>
        <a:bodyPr/>
        <a:lstStyle/>
        <a:p>
          <a:endParaRPr lang="en-US"/>
        </a:p>
      </dgm:t>
    </dgm:pt>
    <dgm:pt modelId="{06DE4EC1-DAF3-498D-8A69-BB3DA4C28333}">
      <dgm:prSet/>
      <dgm:spPr/>
      <dgm:t>
        <a:bodyPr/>
        <a:lstStyle/>
        <a:p>
          <a:r>
            <a:rPr lang="en-GB"/>
            <a:t>To use encapsulation we can use _ . This is the standard naming convention. </a:t>
          </a:r>
          <a:endParaRPr lang="en-US"/>
        </a:p>
      </dgm:t>
    </dgm:pt>
    <dgm:pt modelId="{4F20617D-5F0A-4F30-BDDA-C25C974BA515}" type="parTrans" cxnId="{1C291133-9E4B-4D87-A6CA-EA488805F25F}">
      <dgm:prSet/>
      <dgm:spPr/>
      <dgm:t>
        <a:bodyPr/>
        <a:lstStyle/>
        <a:p>
          <a:endParaRPr lang="en-US"/>
        </a:p>
      </dgm:t>
    </dgm:pt>
    <dgm:pt modelId="{9FA261F4-871E-4C32-8D7E-0370F0924566}" type="sibTrans" cxnId="{1C291133-9E4B-4D87-A6CA-EA488805F25F}">
      <dgm:prSet/>
      <dgm:spPr/>
      <dgm:t>
        <a:bodyPr/>
        <a:lstStyle/>
        <a:p>
          <a:endParaRPr lang="en-US"/>
        </a:p>
      </dgm:t>
    </dgm:pt>
    <dgm:pt modelId="{AAC549BA-DF68-42AD-81E1-7E344F21514E}">
      <dgm:prSet/>
      <dgm:spPr/>
      <dgm:t>
        <a:bodyPr/>
        <a:lstStyle/>
        <a:p>
          <a:r>
            <a:rPr lang="en-GB"/>
            <a:t>__ is making the variable private, so cannot be accessed. An error will be displayed.</a:t>
          </a:r>
          <a:endParaRPr lang="en-US"/>
        </a:p>
      </dgm:t>
    </dgm:pt>
    <dgm:pt modelId="{60330612-2CFB-4D16-A9D7-C2BFB334C69A}" type="parTrans" cxnId="{AD91C4A7-1CEA-415F-BA2B-EDA6E971E35B}">
      <dgm:prSet/>
      <dgm:spPr/>
      <dgm:t>
        <a:bodyPr/>
        <a:lstStyle/>
        <a:p>
          <a:endParaRPr lang="en-US"/>
        </a:p>
      </dgm:t>
    </dgm:pt>
    <dgm:pt modelId="{145A3D43-5CA2-4C42-8227-2D8D2179A187}" type="sibTrans" cxnId="{AD91C4A7-1CEA-415F-BA2B-EDA6E971E35B}">
      <dgm:prSet/>
      <dgm:spPr/>
      <dgm:t>
        <a:bodyPr/>
        <a:lstStyle/>
        <a:p>
          <a:endParaRPr lang="en-US"/>
        </a:p>
      </dgm:t>
    </dgm:pt>
    <dgm:pt modelId="{5C3F72C3-ED35-4B11-8FB5-21C93859E478}" type="pres">
      <dgm:prSet presAssocID="{F4E12319-732B-4378-B48F-4074A5141C55}" presName="vert0" presStyleCnt="0">
        <dgm:presLayoutVars>
          <dgm:dir/>
          <dgm:animOne val="branch"/>
          <dgm:animLvl val="lvl"/>
        </dgm:presLayoutVars>
      </dgm:prSet>
      <dgm:spPr/>
    </dgm:pt>
    <dgm:pt modelId="{64B892DA-745C-4805-AC98-B04CF4568432}" type="pres">
      <dgm:prSet presAssocID="{7188E8A7-B700-4EB9-BC9A-96FF4A4A9CE3}" presName="thickLine" presStyleLbl="alignNode1" presStyleIdx="0" presStyleCnt="3"/>
      <dgm:spPr/>
    </dgm:pt>
    <dgm:pt modelId="{E9BBC7B4-1B8B-40AE-856F-4CB95809C183}" type="pres">
      <dgm:prSet presAssocID="{7188E8A7-B700-4EB9-BC9A-96FF4A4A9CE3}" presName="horz1" presStyleCnt="0"/>
      <dgm:spPr/>
    </dgm:pt>
    <dgm:pt modelId="{B4D568E2-91C2-4272-A72E-AA4491D797D5}" type="pres">
      <dgm:prSet presAssocID="{7188E8A7-B700-4EB9-BC9A-96FF4A4A9CE3}" presName="tx1" presStyleLbl="revTx" presStyleIdx="0" presStyleCnt="3"/>
      <dgm:spPr/>
    </dgm:pt>
    <dgm:pt modelId="{299F7BFB-7506-493B-A8A2-3DAFF19BBEA9}" type="pres">
      <dgm:prSet presAssocID="{7188E8A7-B700-4EB9-BC9A-96FF4A4A9CE3}" presName="vert1" presStyleCnt="0"/>
      <dgm:spPr/>
    </dgm:pt>
    <dgm:pt modelId="{964A0072-7127-45E0-871B-C905F79E7AF0}" type="pres">
      <dgm:prSet presAssocID="{06DE4EC1-DAF3-498D-8A69-BB3DA4C28333}" presName="thickLine" presStyleLbl="alignNode1" presStyleIdx="1" presStyleCnt="3"/>
      <dgm:spPr/>
    </dgm:pt>
    <dgm:pt modelId="{9ECCCB47-86CD-4751-8067-BE7EED1D0F8F}" type="pres">
      <dgm:prSet presAssocID="{06DE4EC1-DAF3-498D-8A69-BB3DA4C28333}" presName="horz1" presStyleCnt="0"/>
      <dgm:spPr/>
    </dgm:pt>
    <dgm:pt modelId="{8AB6EC84-F23A-4EFB-B2C3-5B036D5B171C}" type="pres">
      <dgm:prSet presAssocID="{06DE4EC1-DAF3-498D-8A69-BB3DA4C28333}" presName="tx1" presStyleLbl="revTx" presStyleIdx="1" presStyleCnt="3"/>
      <dgm:spPr/>
    </dgm:pt>
    <dgm:pt modelId="{56F26A7F-9937-41D8-879A-43ADD8F8E2B2}" type="pres">
      <dgm:prSet presAssocID="{06DE4EC1-DAF3-498D-8A69-BB3DA4C28333}" presName="vert1" presStyleCnt="0"/>
      <dgm:spPr/>
    </dgm:pt>
    <dgm:pt modelId="{77C48E65-3C82-49B1-BA93-07592DA36517}" type="pres">
      <dgm:prSet presAssocID="{AAC549BA-DF68-42AD-81E1-7E344F21514E}" presName="thickLine" presStyleLbl="alignNode1" presStyleIdx="2" presStyleCnt="3"/>
      <dgm:spPr/>
    </dgm:pt>
    <dgm:pt modelId="{2E9A3D91-711A-4C93-BA36-37EB8B17864E}" type="pres">
      <dgm:prSet presAssocID="{AAC549BA-DF68-42AD-81E1-7E344F21514E}" presName="horz1" presStyleCnt="0"/>
      <dgm:spPr/>
    </dgm:pt>
    <dgm:pt modelId="{A2879CD3-FDCC-4623-844C-C24D892D151B}" type="pres">
      <dgm:prSet presAssocID="{AAC549BA-DF68-42AD-81E1-7E344F21514E}" presName="tx1" presStyleLbl="revTx" presStyleIdx="2" presStyleCnt="3"/>
      <dgm:spPr/>
    </dgm:pt>
    <dgm:pt modelId="{176BBDF8-8EBF-4392-A1C2-8F52F50D5764}" type="pres">
      <dgm:prSet presAssocID="{AAC549BA-DF68-42AD-81E1-7E344F21514E}" presName="vert1" presStyleCnt="0"/>
      <dgm:spPr/>
    </dgm:pt>
  </dgm:ptLst>
  <dgm:cxnLst>
    <dgm:cxn modelId="{1C291133-9E4B-4D87-A6CA-EA488805F25F}" srcId="{F4E12319-732B-4378-B48F-4074A5141C55}" destId="{06DE4EC1-DAF3-498D-8A69-BB3DA4C28333}" srcOrd="1" destOrd="0" parTransId="{4F20617D-5F0A-4F30-BDDA-C25C974BA515}" sibTransId="{9FA261F4-871E-4C32-8D7E-0370F0924566}"/>
    <dgm:cxn modelId="{EBDC8470-BBDA-48A5-A979-BD466B03A3B8}" type="presOf" srcId="{7188E8A7-B700-4EB9-BC9A-96FF4A4A9CE3}" destId="{B4D568E2-91C2-4272-A72E-AA4491D797D5}" srcOrd="0" destOrd="0" presId="urn:microsoft.com/office/officeart/2008/layout/LinedList"/>
    <dgm:cxn modelId="{DE011B7E-1120-435C-81FE-520B1B02361C}" srcId="{F4E12319-732B-4378-B48F-4074A5141C55}" destId="{7188E8A7-B700-4EB9-BC9A-96FF4A4A9CE3}" srcOrd="0" destOrd="0" parTransId="{20F9949A-10E2-4E81-BAA9-F5BFE9F28810}" sibTransId="{8F94D716-A62E-4DC0-975D-8A164E394555}"/>
    <dgm:cxn modelId="{AD91C4A7-1CEA-415F-BA2B-EDA6E971E35B}" srcId="{F4E12319-732B-4378-B48F-4074A5141C55}" destId="{AAC549BA-DF68-42AD-81E1-7E344F21514E}" srcOrd="2" destOrd="0" parTransId="{60330612-2CFB-4D16-A9D7-C2BFB334C69A}" sibTransId="{145A3D43-5CA2-4C42-8227-2D8D2179A187}"/>
    <dgm:cxn modelId="{822AEBB3-3F89-43AB-90AE-DCC040D9713D}" type="presOf" srcId="{06DE4EC1-DAF3-498D-8A69-BB3DA4C28333}" destId="{8AB6EC84-F23A-4EFB-B2C3-5B036D5B171C}" srcOrd="0" destOrd="0" presId="urn:microsoft.com/office/officeart/2008/layout/LinedList"/>
    <dgm:cxn modelId="{5B59AAF4-1130-40C8-99C8-748BCAC81965}" type="presOf" srcId="{F4E12319-732B-4378-B48F-4074A5141C55}" destId="{5C3F72C3-ED35-4B11-8FB5-21C93859E478}" srcOrd="0" destOrd="0" presId="urn:microsoft.com/office/officeart/2008/layout/LinedList"/>
    <dgm:cxn modelId="{01B461F8-062B-482D-B43B-AEE0349C70C7}" type="presOf" srcId="{AAC549BA-DF68-42AD-81E1-7E344F21514E}" destId="{A2879CD3-FDCC-4623-844C-C24D892D151B}" srcOrd="0" destOrd="0" presId="urn:microsoft.com/office/officeart/2008/layout/LinedList"/>
    <dgm:cxn modelId="{786E8A36-3B4A-435C-B39C-D89D6F0C4210}" type="presParOf" srcId="{5C3F72C3-ED35-4B11-8FB5-21C93859E478}" destId="{64B892DA-745C-4805-AC98-B04CF4568432}" srcOrd="0" destOrd="0" presId="urn:microsoft.com/office/officeart/2008/layout/LinedList"/>
    <dgm:cxn modelId="{CCE0B14A-A21A-44F5-B94E-9941612A1465}" type="presParOf" srcId="{5C3F72C3-ED35-4B11-8FB5-21C93859E478}" destId="{E9BBC7B4-1B8B-40AE-856F-4CB95809C183}" srcOrd="1" destOrd="0" presId="urn:microsoft.com/office/officeart/2008/layout/LinedList"/>
    <dgm:cxn modelId="{D50CC041-A1EF-4B49-ADC2-6CC4A3B3D791}" type="presParOf" srcId="{E9BBC7B4-1B8B-40AE-856F-4CB95809C183}" destId="{B4D568E2-91C2-4272-A72E-AA4491D797D5}" srcOrd="0" destOrd="0" presId="urn:microsoft.com/office/officeart/2008/layout/LinedList"/>
    <dgm:cxn modelId="{897CFFD8-EDE5-4FBC-AEF9-4D678B0FB425}" type="presParOf" srcId="{E9BBC7B4-1B8B-40AE-856F-4CB95809C183}" destId="{299F7BFB-7506-493B-A8A2-3DAFF19BBEA9}" srcOrd="1" destOrd="0" presId="urn:microsoft.com/office/officeart/2008/layout/LinedList"/>
    <dgm:cxn modelId="{50185C72-65A0-4654-B81B-D7FD71788DB6}" type="presParOf" srcId="{5C3F72C3-ED35-4B11-8FB5-21C93859E478}" destId="{964A0072-7127-45E0-871B-C905F79E7AF0}" srcOrd="2" destOrd="0" presId="urn:microsoft.com/office/officeart/2008/layout/LinedList"/>
    <dgm:cxn modelId="{5CC845C4-C182-41E8-B066-4A0A44F5C5F8}" type="presParOf" srcId="{5C3F72C3-ED35-4B11-8FB5-21C93859E478}" destId="{9ECCCB47-86CD-4751-8067-BE7EED1D0F8F}" srcOrd="3" destOrd="0" presId="urn:microsoft.com/office/officeart/2008/layout/LinedList"/>
    <dgm:cxn modelId="{0E15A537-C1A3-47ED-A3A3-95ECB23A122F}" type="presParOf" srcId="{9ECCCB47-86CD-4751-8067-BE7EED1D0F8F}" destId="{8AB6EC84-F23A-4EFB-B2C3-5B036D5B171C}" srcOrd="0" destOrd="0" presId="urn:microsoft.com/office/officeart/2008/layout/LinedList"/>
    <dgm:cxn modelId="{EC641B87-2133-427A-81CD-287C86F6347F}" type="presParOf" srcId="{9ECCCB47-86CD-4751-8067-BE7EED1D0F8F}" destId="{56F26A7F-9937-41D8-879A-43ADD8F8E2B2}" srcOrd="1" destOrd="0" presId="urn:microsoft.com/office/officeart/2008/layout/LinedList"/>
    <dgm:cxn modelId="{CE9D624D-439F-4FDA-944A-CB096A878BC6}" type="presParOf" srcId="{5C3F72C3-ED35-4B11-8FB5-21C93859E478}" destId="{77C48E65-3C82-49B1-BA93-07592DA36517}" srcOrd="4" destOrd="0" presId="urn:microsoft.com/office/officeart/2008/layout/LinedList"/>
    <dgm:cxn modelId="{11C36C2B-A8C5-49B8-ABE8-5BC934DD4EA9}" type="presParOf" srcId="{5C3F72C3-ED35-4B11-8FB5-21C93859E478}" destId="{2E9A3D91-711A-4C93-BA36-37EB8B17864E}" srcOrd="5" destOrd="0" presId="urn:microsoft.com/office/officeart/2008/layout/LinedList"/>
    <dgm:cxn modelId="{F1D30E88-63AA-4B7B-A411-936D967D5F6F}" type="presParOf" srcId="{2E9A3D91-711A-4C93-BA36-37EB8B17864E}" destId="{A2879CD3-FDCC-4623-844C-C24D892D151B}" srcOrd="0" destOrd="0" presId="urn:microsoft.com/office/officeart/2008/layout/LinedList"/>
    <dgm:cxn modelId="{5ED3C0CB-D85E-4499-8AA7-FB45C3B60E2E}" type="presParOf" srcId="{2E9A3D91-711A-4C93-BA36-37EB8B17864E}" destId="{176BBDF8-8EBF-4392-A1C2-8F52F50D57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B82C7-F927-4522-8F33-EB62EC6A5F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BC11AA-9D74-4B1D-85F6-38C08B2987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Reduced system complexity </a:t>
          </a:r>
          <a:endParaRPr lang="en-US"/>
        </a:p>
      </dgm:t>
    </dgm:pt>
    <dgm:pt modelId="{0A5ACB1A-77E5-4FA1-8A44-265E4FA26E93}" type="parTrans" cxnId="{954ED57A-3D95-43D7-B903-8FDBABE4EEE2}">
      <dgm:prSet/>
      <dgm:spPr/>
      <dgm:t>
        <a:bodyPr/>
        <a:lstStyle/>
        <a:p>
          <a:endParaRPr lang="en-US"/>
        </a:p>
      </dgm:t>
    </dgm:pt>
    <dgm:pt modelId="{DDAF7CC2-B24F-4CC6-BB0D-1B0CACF45E71}" type="sibTrans" cxnId="{954ED57A-3D95-43D7-B903-8FDBABE4EEE2}">
      <dgm:prSet/>
      <dgm:spPr/>
      <dgm:t>
        <a:bodyPr/>
        <a:lstStyle/>
        <a:p>
          <a:endParaRPr lang="en-US"/>
        </a:p>
      </dgm:t>
    </dgm:pt>
    <dgm:pt modelId="{22BCF295-EBBC-4291-B39A-1B5E1046EBA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Increased robustness </a:t>
          </a:r>
          <a:endParaRPr lang="en-US"/>
        </a:p>
      </dgm:t>
    </dgm:pt>
    <dgm:pt modelId="{E9343BEB-A07D-42F4-9079-708BAC050A74}" type="parTrans" cxnId="{5F0B35D6-0F9D-42D1-9836-0AD132E89B78}">
      <dgm:prSet/>
      <dgm:spPr/>
      <dgm:t>
        <a:bodyPr/>
        <a:lstStyle/>
        <a:p>
          <a:endParaRPr lang="en-US"/>
        </a:p>
      </dgm:t>
    </dgm:pt>
    <dgm:pt modelId="{8CB5CC16-86B7-4C9E-A303-FD426EAC693B}" type="sibTrans" cxnId="{5F0B35D6-0F9D-42D1-9836-0AD132E89B78}">
      <dgm:prSet/>
      <dgm:spPr/>
      <dgm:t>
        <a:bodyPr/>
        <a:lstStyle/>
        <a:p>
          <a:endParaRPr lang="en-US"/>
        </a:p>
      </dgm:t>
    </dgm:pt>
    <dgm:pt modelId="{F14F79F8-5824-4C66-8F9C-F321135EE12B}" type="pres">
      <dgm:prSet presAssocID="{B68B82C7-F927-4522-8F33-EB62EC6A5F7B}" presName="root" presStyleCnt="0">
        <dgm:presLayoutVars>
          <dgm:dir/>
          <dgm:resizeHandles val="exact"/>
        </dgm:presLayoutVars>
      </dgm:prSet>
      <dgm:spPr/>
    </dgm:pt>
    <dgm:pt modelId="{D3025192-D411-4D3B-8388-C855DB12F5C0}" type="pres">
      <dgm:prSet presAssocID="{29BC11AA-9D74-4B1D-85F6-38C08B29871D}" presName="compNode" presStyleCnt="0"/>
      <dgm:spPr/>
    </dgm:pt>
    <dgm:pt modelId="{6CD37E97-E2D4-4D85-8CCF-04F34F73D515}" type="pres">
      <dgm:prSet presAssocID="{29BC11AA-9D74-4B1D-85F6-38C08B29871D}" presName="bgRect" presStyleLbl="bgShp" presStyleIdx="0" presStyleCnt="2"/>
      <dgm:spPr/>
    </dgm:pt>
    <dgm:pt modelId="{619B07F0-9DA8-4910-99B1-908313175409}" type="pres">
      <dgm:prSet presAssocID="{29BC11AA-9D74-4B1D-85F6-38C08B2987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241774FD-512C-4D37-9D0B-6ABF9EA62575}" type="pres">
      <dgm:prSet presAssocID="{29BC11AA-9D74-4B1D-85F6-38C08B29871D}" presName="spaceRect" presStyleCnt="0"/>
      <dgm:spPr/>
    </dgm:pt>
    <dgm:pt modelId="{DFA88307-696D-4EA2-B1CC-5699CF391A28}" type="pres">
      <dgm:prSet presAssocID="{29BC11AA-9D74-4B1D-85F6-38C08B29871D}" presName="parTx" presStyleLbl="revTx" presStyleIdx="0" presStyleCnt="2">
        <dgm:presLayoutVars>
          <dgm:chMax val="0"/>
          <dgm:chPref val="0"/>
        </dgm:presLayoutVars>
      </dgm:prSet>
      <dgm:spPr/>
    </dgm:pt>
    <dgm:pt modelId="{216771AD-889F-4905-8346-4CCDA2A9468D}" type="pres">
      <dgm:prSet presAssocID="{DDAF7CC2-B24F-4CC6-BB0D-1B0CACF45E71}" presName="sibTrans" presStyleCnt="0"/>
      <dgm:spPr/>
    </dgm:pt>
    <dgm:pt modelId="{79AE5476-79A1-494D-A436-F72676BDC464}" type="pres">
      <dgm:prSet presAssocID="{22BCF295-EBBC-4291-B39A-1B5E1046EBAA}" presName="compNode" presStyleCnt="0"/>
      <dgm:spPr/>
    </dgm:pt>
    <dgm:pt modelId="{6491E61E-9DEA-47C6-B8D1-51826288F691}" type="pres">
      <dgm:prSet presAssocID="{22BCF295-EBBC-4291-B39A-1B5E1046EBAA}" presName="bgRect" presStyleLbl="bgShp" presStyleIdx="1" presStyleCnt="2"/>
      <dgm:spPr/>
    </dgm:pt>
    <dgm:pt modelId="{AA321AA6-8B00-42A7-BEF2-E94C1C97691D}" type="pres">
      <dgm:prSet presAssocID="{22BCF295-EBBC-4291-B39A-1B5E1046EB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01DA190-EBA1-4682-A050-A0833F40BD91}" type="pres">
      <dgm:prSet presAssocID="{22BCF295-EBBC-4291-B39A-1B5E1046EBAA}" presName="spaceRect" presStyleCnt="0"/>
      <dgm:spPr/>
    </dgm:pt>
    <dgm:pt modelId="{9A6669B7-85C5-402D-AD5B-948C291C4312}" type="pres">
      <dgm:prSet presAssocID="{22BCF295-EBBC-4291-B39A-1B5E1046EBA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07E3D15-AD11-4110-84A4-01F2892AB8D7}" type="presOf" srcId="{22BCF295-EBBC-4291-B39A-1B5E1046EBAA}" destId="{9A6669B7-85C5-402D-AD5B-948C291C4312}" srcOrd="0" destOrd="0" presId="urn:microsoft.com/office/officeart/2018/2/layout/IconVerticalSolidList"/>
    <dgm:cxn modelId="{33C33F3A-1BC1-455C-A0A4-83541B19692B}" type="presOf" srcId="{29BC11AA-9D74-4B1D-85F6-38C08B29871D}" destId="{DFA88307-696D-4EA2-B1CC-5699CF391A28}" srcOrd="0" destOrd="0" presId="urn:microsoft.com/office/officeart/2018/2/layout/IconVerticalSolidList"/>
    <dgm:cxn modelId="{954ED57A-3D95-43D7-B903-8FDBABE4EEE2}" srcId="{B68B82C7-F927-4522-8F33-EB62EC6A5F7B}" destId="{29BC11AA-9D74-4B1D-85F6-38C08B29871D}" srcOrd="0" destOrd="0" parTransId="{0A5ACB1A-77E5-4FA1-8A44-265E4FA26E93}" sibTransId="{DDAF7CC2-B24F-4CC6-BB0D-1B0CACF45E71}"/>
    <dgm:cxn modelId="{5770FF99-6E67-4092-AECA-F019F3190A1F}" type="presOf" srcId="{B68B82C7-F927-4522-8F33-EB62EC6A5F7B}" destId="{F14F79F8-5824-4C66-8F9C-F321135EE12B}" srcOrd="0" destOrd="0" presId="urn:microsoft.com/office/officeart/2018/2/layout/IconVerticalSolidList"/>
    <dgm:cxn modelId="{5F0B35D6-0F9D-42D1-9836-0AD132E89B78}" srcId="{B68B82C7-F927-4522-8F33-EB62EC6A5F7B}" destId="{22BCF295-EBBC-4291-B39A-1B5E1046EBAA}" srcOrd="1" destOrd="0" parTransId="{E9343BEB-A07D-42F4-9079-708BAC050A74}" sibTransId="{8CB5CC16-86B7-4C9E-A303-FD426EAC693B}"/>
    <dgm:cxn modelId="{0DADCB93-BD51-40C0-82D8-B5536343FE21}" type="presParOf" srcId="{F14F79F8-5824-4C66-8F9C-F321135EE12B}" destId="{D3025192-D411-4D3B-8388-C855DB12F5C0}" srcOrd="0" destOrd="0" presId="urn:microsoft.com/office/officeart/2018/2/layout/IconVerticalSolidList"/>
    <dgm:cxn modelId="{C8CFF967-ECFE-4541-A233-2525F0374D03}" type="presParOf" srcId="{D3025192-D411-4D3B-8388-C855DB12F5C0}" destId="{6CD37E97-E2D4-4D85-8CCF-04F34F73D515}" srcOrd="0" destOrd="0" presId="urn:microsoft.com/office/officeart/2018/2/layout/IconVerticalSolidList"/>
    <dgm:cxn modelId="{B8CA7BB8-BBB7-40AB-883E-BF374402EC01}" type="presParOf" srcId="{D3025192-D411-4D3B-8388-C855DB12F5C0}" destId="{619B07F0-9DA8-4910-99B1-908313175409}" srcOrd="1" destOrd="0" presId="urn:microsoft.com/office/officeart/2018/2/layout/IconVerticalSolidList"/>
    <dgm:cxn modelId="{747E645E-9A4A-49DA-A81B-D84E706E2C2F}" type="presParOf" srcId="{D3025192-D411-4D3B-8388-C855DB12F5C0}" destId="{241774FD-512C-4D37-9D0B-6ABF9EA62575}" srcOrd="2" destOrd="0" presId="urn:microsoft.com/office/officeart/2018/2/layout/IconVerticalSolidList"/>
    <dgm:cxn modelId="{EF570BAA-0449-49FD-A251-1E1917AAD15F}" type="presParOf" srcId="{D3025192-D411-4D3B-8388-C855DB12F5C0}" destId="{DFA88307-696D-4EA2-B1CC-5699CF391A28}" srcOrd="3" destOrd="0" presId="urn:microsoft.com/office/officeart/2018/2/layout/IconVerticalSolidList"/>
    <dgm:cxn modelId="{C75B37A0-6E5E-46E4-93D2-F48FEFEA53C7}" type="presParOf" srcId="{F14F79F8-5824-4C66-8F9C-F321135EE12B}" destId="{216771AD-889F-4905-8346-4CCDA2A9468D}" srcOrd="1" destOrd="0" presId="urn:microsoft.com/office/officeart/2018/2/layout/IconVerticalSolidList"/>
    <dgm:cxn modelId="{C46D2FB2-D394-439D-BAE1-36A6103095BB}" type="presParOf" srcId="{F14F79F8-5824-4C66-8F9C-F321135EE12B}" destId="{79AE5476-79A1-494D-A436-F72676BDC464}" srcOrd="2" destOrd="0" presId="urn:microsoft.com/office/officeart/2018/2/layout/IconVerticalSolidList"/>
    <dgm:cxn modelId="{273A362A-8F12-45B4-8F5C-A7A0FD448647}" type="presParOf" srcId="{79AE5476-79A1-494D-A436-F72676BDC464}" destId="{6491E61E-9DEA-47C6-B8D1-51826288F691}" srcOrd="0" destOrd="0" presId="urn:microsoft.com/office/officeart/2018/2/layout/IconVerticalSolidList"/>
    <dgm:cxn modelId="{71B20B8A-9FE1-440C-A633-08194D57F43D}" type="presParOf" srcId="{79AE5476-79A1-494D-A436-F72676BDC464}" destId="{AA321AA6-8B00-42A7-BEF2-E94C1C97691D}" srcOrd="1" destOrd="0" presId="urn:microsoft.com/office/officeart/2018/2/layout/IconVerticalSolidList"/>
    <dgm:cxn modelId="{921F0991-7DDE-4A4E-A8AE-18B0BDACC695}" type="presParOf" srcId="{79AE5476-79A1-494D-A436-F72676BDC464}" destId="{F01DA190-EBA1-4682-A050-A0833F40BD91}" srcOrd="2" destOrd="0" presId="urn:microsoft.com/office/officeart/2018/2/layout/IconVerticalSolidList"/>
    <dgm:cxn modelId="{F41039B6-6193-42F1-BF51-F7EACF11C8AC}" type="presParOf" srcId="{79AE5476-79A1-494D-A436-F72676BDC464}" destId="{9A6669B7-85C5-402D-AD5B-948C291C43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5C4B96-3971-4F51-B298-FA5932084DE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6F00F81-607E-401D-903E-5FE558C8934E}">
      <dgm:prSet/>
      <dgm:spPr/>
      <dgm:t>
        <a:bodyPr/>
        <a:lstStyle/>
        <a:p>
          <a:r>
            <a:rPr lang="en-US"/>
            <a:t>Learnt what encapsulation is </a:t>
          </a:r>
        </a:p>
      </dgm:t>
    </dgm:pt>
    <dgm:pt modelId="{FEC5652E-9991-4E43-A33D-CBD479FFEDE2}" type="parTrans" cxnId="{8E75D0C8-CC7F-4BFE-B0C7-603A94157018}">
      <dgm:prSet/>
      <dgm:spPr/>
      <dgm:t>
        <a:bodyPr/>
        <a:lstStyle/>
        <a:p>
          <a:endParaRPr lang="en-US"/>
        </a:p>
      </dgm:t>
    </dgm:pt>
    <dgm:pt modelId="{5342855C-BC33-4CD1-807D-8BF2558C237D}" type="sibTrans" cxnId="{8E75D0C8-CC7F-4BFE-B0C7-603A94157018}">
      <dgm:prSet/>
      <dgm:spPr/>
      <dgm:t>
        <a:bodyPr/>
        <a:lstStyle/>
        <a:p>
          <a:endParaRPr lang="en-US"/>
        </a:p>
      </dgm:t>
    </dgm:pt>
    <dgm:pt modelId="{B2DE350C-DF42-4CAD-8F91-3CCEB43A24AF}">
      <dgm:prSet/>
      <dgm:spPr/>
      <dgm:t>
        <a:bodyPr/>
        <a:lstStyle/>
        <a:p>
          <a:r>
            <a:rPr lang="en-US"/>
            <a:t>Benefits of encapsulation</a:t>
          </a:r>
        </a:p>
      </dgm:t>
    </dgm:pt>
    <dgm:pt modelId="{6F1F7825-8C4C-4F98-9C23-70289AD6E94B}" type="parTrans" cxnId="{E1C97838-02A0-448F-BAB9-D719993C7B50}">
      <dgm:prSet/>
      <dgm:spPr/>
      <dgm:t>
        <a:bodyPr/>
        <a:lstStyle/>
        <a:p>
          <a:endParaRPr lang="en-US"/>
        </a:p>
      </dgm:t>
    </dgm:pt>
    <dgm:pt modelId="{DE1044C9-8AFE-4314-B41C-6D7737C6A16F}" type="sibTrans" cxnId="{E1C97838-02A0-448F-BAB9-D719993C7B50}">
      <dgm:prSet/>
      <dgm:spPr/>
      <dgm:t>
        <a:bodyPr/>
        <a:lstStyle/>
        <a:p>
          <a:endParaRPr lang="en-US"/>
        </a:p>
      </dgm:t>
    </dgm:pt>
    <dgm:pt modelId="{82871DBC-D31B-42FB-8089-5E5C3BAB951B}">
      <dgm:prSet/>
      <dgm:spPr/>
      <dgm:t>
        <a:bodyPr/>
        <a:lstStyle/>
        <a:p>
          <a:r>
            <a:rPr lang="en-US"/>
            <a:t>How to encapsulate code </a:t>
          </a:r>
        </a:p>
      </dgm:t>
    </dgm:pt>
    <dgm:pt modelId="{0958AF7E-A338-45EA-814F-AD8238735D99}" type="parTrans" cxnId="{80A6DD91-A396-4C29-8501-82B4DAD489D5}">
      <dgm:prSet/>
      <dgm:spPr/>
      <dgm:t>
        <a:bodyPr/>
        <a:lstStyle/>
        <a:p>
          <a:endParaRPr lang="en-US"/>
        </a:p>
      </dgm:t>
    </dgm:pt>
    <dgm:pt modelId="{9F46A935-BFF8-4C2C-8307-7DDB0EC74348}" type="sibTrans" cxnId="{80A6DD91-A396-4C29-8501-82B4DAD489D5}">
      <dgm:prSet/>
      <dgm:spPr/>
      <dgm:t>
        <a:bodyPr/>
        <a:lstStyle/>
        <a:p>
          <a:endParaRPr lang="en-US"/>
        </a:p>
      </dgm:t>
    </dgm:pt>
    <dgm:pt modelId="{21F47E41-560B-475A-A59E-0CDA930640CB}">
      <dgm:prSet/>
      <dgm:spPr/>
      <dgm:t>
        <a:bodyPr/>
        <a:lstStyle/>
        <a:p>
          <a:r>
            <a:rPr lang="en-US"/>
            <a:t>Syntax for encapsulation </a:t>
          </a:r>
        </a:p>
      </dgm:t>
    </dgm:pt>
    <dgm:pt modelId="{F2A18116-3DA7-40C6-AC2F-09B002336452}" type="parTrans" cxnId="{B5C3CB72-B710-491C-AA6E-DF787403CB45}">
      <dgm:prSet/>
      <dgm:spPr/>
      <dgm:t>
        <a:bodyPr/>
        <a:lstStyle/>
        <a:p>
          <a:endParaRPr lang="en-US"/>
        </a:p>
      </dgm:t>
    </dgm:pt>
    <dgm:pt modelId="{014548C5-1CB0-4E35-B0BB-DDCD64270680}" type="sibTrans" cxnId="{B5C3CB72-B710-491C-AA6E-DF787403CB45}">
      <dgm:prSet/>
      <dgm:spPr/>
      <dgm:t>
        <a:bodyPr/>
        <a:lstStyle/>
        <a:p>
          <a:endParaRPr lang="en-US"/>
        </a:p>
      </dgm:t>
    </dgm:pt>
    <dgm:pt modelId="{3FD8D107-0B6C-481D-936D-C7ADC84FECE1}" type="pres">
      <dgm:prSet presAssocID="{545C4B96-3971-4F51-B298-FA5932084DEB}" presName="linear" presStyleCnt="0">
        <dgm:presLayoutVars>
          <dgm:animLvl val="lvl"/>
          <dgm:resizeHandles val="exact"/>
        </dgm:presLayoutVars>
      </dgm:prSet>
      <dgm:spPr/>
    </dgm:pt>
    <dgm:pt modelId="{36F6C267-3B62-4FDC-BB51-A8492F5BAF22}" type="pres">
      <dgm:prSet presAssocID="{46F00F81-607E-401D-903E-5FE558C8934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D3021A2-1EF2-4504-B3E1-917FE3384A3D}" type="pres">
      <dgm:prSet presAssocID="{5342855C-BC33-4CD1-807D-8BF2558C237D}" presName="spacer" presStyleCnt="0"/>
      <dgm:spPr/>
    </dgm:pt>
    <dgm:pt modelId="{5BF7F20E-93C8-4D42-88A6-68BB1B249353}" type="pres">
      <dgm:prSet presAssocID="{B2DE350C-DF42-4CAD-8F91-3CCEB43A24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969C6A-42B4-486C-886F-85DED03940BB}" type="pres">
      <dgm:prSet presAssocID="{DE1044C9-8AFE-4314-B41C-6D7737C6A16F}" presName="spacer" presStyleCnt="0"/>
      <dgm:spPr/>
    </dgm:pt>
    <dgm:pt modelId="{630CBF1D-5F48-4F6A-8FCD-FF87784A11F3}" type="pres">
      <dgm:prSet presAssocID="{82871DBC-D31B-42FB-8089-5E5C3BAB951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C19A91-026A-4FF4-B0D9-BFE58CE0F32B}" type="pres">
      <dgm:prSet presAssocID="{9F46A935-BFF8-4C2C-8307-7DDB0EC74348}" presName="spacer" presStyleCnt="0"/>
      <dgm:spPr/>
    </dgm:pt>
    <dgm:pt modelId="{777A656B-7D14-4742-AEC7-33B4C0E251F0}" type="pres">
      <dgm:prSet presAssocID="{21F47E41-560B-475A-A59E-0CDA930640C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5CE4C03-5C3C-4888-AE5E-1D69728BC1F9}" type="presOf" srcId="{46F00F81-607E-401D-903E-5FE558C8934E}" destId="{36F6C267-3B62-4FDC-BB51-A8492F5BAF22}" srcOrd="0" destOrd="0" presId="urn:microsoft.com/office/officeart/2005/8/layout/vList2"/>
    <dgm:cxn modelId="{45E4EF30-3E8F-4F28-9C5F-5D2EDAE580FD}" type="presOf" srcId="{21F47E41-560B-475A-A59E-0CDA930640CB}" destId="{777A656B-7D14-4742-AEC7-33B4C0E251F0}" srcOrd="0" destOrd="0" presId="urn:microsoft.com/office/officeart/2005/8/layout/vList2"/>
    <dgm:cxn modelId="{E1C97838-02A0-448F-BAB9-D719993C7B50}" srcId="{545C4B96-3971-4F51-B298-FA5932084DEB}" destId="{B2DE350C-DF42-4CAD-8F91-3CCEB43A24AF}" srcOrd="1" destOrd="0" parTransId="{6F1F7825-8C4C-4F98-9C23-70289AD6E94B}" sibTransId="{DE1044C9-8AFE-4314-B41C-6D7737C6A16F}"/>
    <dgm:cxn modelId="{B5C3CB72-B710-491C-AA6E-DF787403CB45}" srcId="{545C4B96-3971-4F51-B298-FA5932084DEB}" destId="{21F47E41-560B-475A-A59E-0CDA930640CB}" srcOrd="3" destOrd="0" parTransId="{F2A18116-3DA7-40C6-AC2F-09B002336452}" sibTransId="{014548C5-1CB0-4E35-B0BB-DDCD64270680}"/>
    <dgm:cxn modelId="{A50C567A-CCB2-482A-B4B8-464D05FAC9BE}" type="presOf" srcId="{545C4B96-3971-4F51-B298-FA5932084DEB}" destId="{3FD8D107-0B6C-481D-936D-C7ADC84FECE1}" srcOrd="0" destOrd="0" presId="urn:microsoft.com/office/officeart/2005/8/layout/vList2"/>
    <dgm:cxn modelId="{80A6DD91-A396-4C29-8501-82B4DAD489D5}" srcId="{545C4B96-3971-4F51-B298-FA5932084DEB}" destId="{82871DBC-D31B-42FB-8089-5E5C3BAB951B}" srcOrd="2" destOrd="0" parTransId="{0958AF7E-A338-45EA-814F-AD8238735D99}" sibTransId="{9F46A935-BFF8-4C2C-8307-7DDB0EC74348}"/>
    <dgm:cxn modelId="{8E75D0C8-CC7F-4BFE-B0C7-603A94157018}" srcId="{545C4B96-3971-4F51-B298-FA5932084DEB}" destId="{46F00F81-607E-401D-903E-5FE558C8934E}" srcOrd="0" destOrd="0" parTransId="{FEC5652E-9991-4E43-A33D-CBD479FFEDE2}" sibTransId="{5342855C-BC33-4CD1-807D-8BF2558C237D}"/>
    <dgm:cxn modelId="{CC7A44D7-E5F4-47A0-A6EE-4EAD77E27103}" type="presOf" srcId="{B2DE350C-DF42-4CAD-8F91-3CCEB43A24AF}" destId="{5BF7F20E-93C8-4D42-88A6-68BB1B249353}" srcOrd="0" destOrd="0" presId="urn:microsoft.com/office/officeart/2005/8/layout/vList2"/>
    <dgm:cxn modelId="{B54C78E2-ED46-4A32-8517-B0B2A5EABA77}" type="presOf" srcId="{82871DBC-D31B-42FB-8089-5E5C3BAB951B}" destId="{630CBF1D-5F48-4F6A-8FCD-FF87784A11F3}" srcOrd="0" destOrd="0" presId="urn:microsoft.com/office/officeart/2005/8/layout/vList2"/>
    <dgm:cxn modelId="{5E388A39-C448-40FE-8E6B-2EFBAB606536}" type="presParOf" srcId="{3FD8D107-0B6C-481D-936D-C7ADC84FECE1}" destId="{36F6C267-3B62-4FDC-BB51-A8492F5BAF22}" srcOrd="0" destOrd="0" presId="urn:microsoft.com/office/officeart/2005/8/layout/vList2"/>
    <dgm:cxn modelId="{66B5715E-C895-458E-B2E8-26FEC3DFA4B4}" type="presParOf" srcId="{3FD8D107-0B6C-481D-936D-C7ADC84FECE1}" destId="{FD3021A2-1EF2-4504-B3E1-917FE3384A3D}" srcOrd="1" destOrd="0" presId="urn:microsoft.com/office/officeart/2005/8/layout/vList2"/>
    <dgm:cxn modelId="{B821298D-C606-499E-B4FA-350B44425945}" type="presParOf" srcId="{3FD8D107-0B6C-481D-936D-C7ADC84FECE1}" destId="{5BF7F20E-93C8-4D42-88A6-68BB1B249353}" srcOrd="2" destOrd="0" presId="urn:microsoft.com/office/officeart/2005/8/layout/vList2"/>
    <dgm:cxn modelId="{8766092A-EBC7-41D3-8CE9-5FA0F93E9FAC}" type="presParOf" srcId="{3FD8D107-0B6C-481D-936D-C7ADC84FECE1}" destId="{B3969C6A-42B4-486C-886F-85DED03940BB}" srcOrd="3" destOrd="0" presId="urn:microsoft.com/office/officeart/2005/8/layout/vList2"/>
    <dgm:cxn modelId="{3BFDB21F-1000-4BFE-AC73-D7744AEF18DE}" type="presParOf" srcId="{3FD8D107-0B6C-481D-936D-C7ADC84FECE1}" destId="{630CBF1D-5F48-4F6A-8FCD-FF87784A11F3}" srcOrd="4" destOrd="0" presId="urn:microsoft.com/office/officeart/2005/8/layout/vList2"/>
    <dgm:cxn modelId="{BF172409-FE61-48FE-B4B0-94150D168400}" type="presParOf" srcId="{3FD8D107-0B6C-481D-936D-C7ADC84FECE1}" destId="{8AC19A91-026A-4FF4-B0D9-BFE58CE0F32B}" srcOrd="5" destOrd="0" presId="urn:microsoft.com/office/officeart/2005/8/layout/vList2"/>
    <dgm:cxn modelId="{A5D76897-429F-4F31-8195-80B70F21E914}" type="presParOf" srcId="{3FD8D107-0B6C-481D-936D-C7ADC84FECE1}" destId="{777A656B-7D14-4742-AEC7-33B4C0E251F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892DA-745C-4805-AC98-B04CF4568432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568E2-91C2-4272-A72E-AA4491D797D5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Making a variable or even methods private to hide various aspects of the class from a user.</a:t>
          </a:r>
          <a:endParaRPr lang="en-US" sz="3400" kern="1200"/>
        </a:p>
      </dsp:txBody>
      <dsp:txXfrm>
        <a:off x="0" y="2492"/>
        <a:ext cx="6492875" cy="1700138"/>
      </dsp:txXfrm>
    </dsp:sp>
    <dsp:sp modelId="{964A0072-7127-45E0-871B-C905F79E7AF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6EC84-F23A-4EFB-B2C3-5B036D5B171C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To use encapsulation we can use _ . This is the standard naming convention. </a:t>
          </a:r>
          <a:endParaRPr lang="en-US" sz="3400" kern="1200"/>
        </a:p>
      </dsp:txBody>
      <dsp:txXfrm>
        <a:off x="0" y="1702630"/>
        <a:ext cx="6492875" cy="1700138"/>
      </dsp:txXfrm>
    </dsp:sp>
    <dsp:sp modelId="{77C48E65-3C82-49B1-BA93-07592DA36517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79CD3-FDCC-4623-844C-C24D892D151B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__ is making the variable private, so cannot be accessed. An error will be displayed.</a:t>
          </a:r>
          <a:endParaRPr lang="en-US" sz="3400" kern="120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37E97-E2D4-4D85-8CCF-04F34F73D515}">
      <dsp:nvSpPr>
        <dsp:cNvPr id="0" name=""/>
        <dsp:cNvSpPr/>
      </dsp:nvSpPr>
      <dsp:spPr>
        <a:xfrm>
          <a:off x="0" y="905298"/>
          <a:ext cx="6110962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B07F0-9DA8-4910-99B1-908313175409}">
      <dsp:nvSpPr>
        <dsp:cNvPr id="0" name=""/>
        <dsp:cNvSpPr/>
      </dsp:nvSpPr>
      <dsp:spPr>
        <a:xfrm>
          <a:off x="505574" y="1281345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88307-696D-4EA2-B1CC-5699CF391A28}">
      <dsp:nvSpPr>
        <dsp:cNvPr id="0" name=""/>
        <dsp:cNvSpPr/>
      </dsp:nvSpPr>
      <dsp:spPr>
        <a:xfrm>
          <a:off x="1930374" y="905298"/>
          <a:ext cx="4180587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Reduced system complexity </a:t>
          </a:r>
          <a:endParaRPr lang="en-US" sz="2500" kern="1200"/>
        </a:p>
      </dsp:txBody>
      <dsp:txXfrm>
        <a:off x="1930374" y="905298"/>
        <a:ext cx="4180587" cy="1671319"/>
      </dsp:txXfrm>
    </dsp:sp>
    <dsp:sp modelId="{6491E61E-9DEA-47C6-B8D1-51826288F691}">
      <dsp:nvSpPr>
        <dsp:cNvPr id="0" name=""/>
        <dsp:cNvSpPr/>
      </dsp:nvSpPr>
      <dsp:spPr>
        <a:xfrm>
          <a:off x="0" y="2994447"/>
          <a:ext cx="6110962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21AA6-8B00-42A7-BEF2-E94C1C97691D}">
      <dsp:nvSpPr>
        <dsp:cNvPr id="0" name=""/>
        <dsp:cNvSpPr/>
      </dsp:nvSpPr>
      <dsp:spPr>
        <a:xfrm>
          <a:off x="505574" y="3370494"/>
          <a:ext cx="919225" cy="919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669B7-85C5-402D-AD5B-948C291C4312}">
      <dsp:nvSpPr>
        <dsp:cNvPr id="0" name=""/>
        <dsp:cNvSpPr/>
      </dsp:nvSpPr>
      <dsp:spPr>
        <a:xfrm>
          <a:off x="1930374" y="2994447"/>
          <a:ext cx="4180587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Increased robustness </a:t>
          </a:r>
          <a:endParaRPr lang="en-US" sz="2500" kern="1200"/>
        </a:p>
      </dsp:txBody>
      <dsp:txXfrm>
        <a:off x="1930374" y="2994447"/>
        <a:ext cx="4180587" cy="1671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6C267-3B62-4FDC-BB51-A8492F5BAF22}">
      <dsp:nvSpPr>
        <dsp:cNvPr id="0" name=""/>
        <dsp:cNvSpPr/>
      </dsp:nvSpPr>
      <dsp:spPr>
        <a:xfrm>
          <a:off x="0" y="741052"/>
          <a:ext cx="5509343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Learnt what encapsulation is </a:t>
          </a:r>
        </a:p>
      </dsp:txBody>
      <dsp:txXfrm>
        <a:off x="39809" y="780861"/>
        <a:ext cx="5429725" cy="735872"/>
      </dsp:txXfrm>
    </dsp:sp>
    <dsp:sp modelId="{5BF7F20E-93C8-4D42-88A6-68BB1B249353}">
      <dsp:nvSpPr>
        <dsp:cNvPr id="0" name=""/>
        <dsp:cNvSpPr/>
      </dsp:nvSpPr>
      <dsp:spPr>
        <a:xfrm>
          <a:off x="0" y="1654462"/>
          <a:ext cx="5509343" cy="81549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Benefits of encapsulation</a:t>
          </a:r>
        </a:p>
      </dsp:txBody>
      <dsp:txXfrm>
        <a:off x="39809" y="1694271"/>
        <a:ext cx="5429725" cy="735872"/>
      </dsp:txXfrm>
    </dsp:sp>
    <dsp:sp modelId="{630CBF1D-5F48-4F6A-8FCD-FF87784A11F3}">
      <dsp:nvSpPr>
        <dsp:cNvPr id="0" name=""/>
        <dsp:cNvSpPr/>
      </dsp:nvSpPr>
      <dsp:spPr>
        <a:xfrm>
          <a:off x="0" y="2567872"/>
          <a:ext cx="5509343" cy="81549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How to encapsulate code </a:t>
          </a:r>
        </a:p>
      </dsp:txBody>
      <dsp:txXfrm>
        <a:off x="39809" y="2607681"/>
        <a:ext cx="5429725" cy="735872"/>
      </dsp:txXfrm>
    </dsp:sp>
    <dsp:sp modelId="{777A656B-7D14-4742-AEC7-33B4C0E251F0}">
      <dsp:nvSpPr>
        <dsp:cNvPr id="0" name=""/>
        <dsp:cNvSpPr/>
      </dsp:nvSpPr>
      <dsp:spPr>
        <a:xfrm>
          <a:off x="0" y="3481282"/>
          <a:ext cx="5509343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Syntax for encapsulation </a:t>
          </a:r>
        </a:p>
      </dsp:txBody>
      <dsp:txXfrm>
        <a:off x="39809" y="3521091"/>
        <a:ext cx="5429725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F862-8A3C-4182-8A65-BDC04FC6E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4F468-4D1F-41E8-96DF-46C1BFE7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3EFF-4BAA-49AB-8573-2B044BD4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1C5-7049-46BF-80EC-B4C4E73576C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68FCA-B1C3-46A4-B568-077473A0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A8C21-EC1B-4EF0-850C-7C5F4CD7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8A67-F484-49B8-98B4-D1387EEDD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08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2F72-089F-4985-9B67-0D9A93A2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16FBB-287E-4465-A1B3-E639B706B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63FE5-410E-4CAC-B960-344D039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1C5-7049-46BF-80EC-B4C4E73576C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762A-6A1D-43C2-A9E9-1CAECA7B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933B5-9B23-4EBD-BD22-AD281305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8A67-F484-49B8-98B4-D1387EEDD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1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509D9-E10C-4365-B14A-A4F9CAF0F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E424B-17AB-4133-A740-18CF5BF6A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19E0-E1FD-402D-8A04-028573C0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1C5-7049-46BF-80EC-B4C4E73576C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F11E-9241-4930-9CC8-3B4CBE7E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575A7-D3D7-4F9F-A95D-608FD01D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8A67-F484-49B8-98B4-D1387EEDD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77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B5DA-8944-4E7E-8CEB-E9574D49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0627B-604B-473B-93D6-32B0F2AE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2819-C939-4668-A9A0-8C799F0F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1C5-7049-46BF-80EC-B4C4E73576C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F8478-1060-4377-B219-C960CE7E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302A-EA03-48DE-A2B9-2C21EBC6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8A67-F484-49B8-98B4-D1387EEDD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7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2C88-E47D-420A-8A06-F2E5A428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09E1-DCE7-42BD-A71E-F8CEE3FA2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2AD4C-6838-40DF-9D03-6264D31F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1C5-7049-46BF-80EC-B4C4E73576C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9398C-85E3-4732-BB4D-CAAB1CAD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78CC-A152-4F01-943E-342EAF45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8A67-F484-49B8-98B4-D1387EEDD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01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A462-3CC4-4222-8298-EE7FC942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62A1-A60D-49BD-91EC-C49B1B190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E3358-3B0D-42F9-8869-BEE33322D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BBAA5-99E5-4C3A-9436-1656624D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1C5-7049-46BF-80EC-B4C4E73576C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34512-1DF4-4791-9D1D-470E5176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2725-578C-4E09-88FD-3E962605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8A67-F484-49B8-98B4-D1387EEDD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C625-7F66-4D53-816D-14E15A48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7215-F5E3-4135-9FDB-B59EE2D47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27EF1-26E1-43EE-B819-31342DDD6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41DBE-AE84-4133-892E-B4E920BC9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C8002-0E7A-4284-82B6-73FC5EA5A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24EE5-50A4-48D2-9A6A-5C9FFC37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1C5-7049-46BF-80EC-B4C4E73576C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24B1A-674E-4FBC-91A4-0204869E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AF03C-1AD4-43BA-B9B1-9188EB82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8A67-F484-49B8-98B4-D1387EEDD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2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AED4-4CC0-4353-95B9-83C092B6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7F775-BFF0-4C8C-83B7-F832826E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1C5-7049-46BF-80EC-B4C4E73576C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146E5-DA83-41D8-B32A-6AAA10A0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47B54-D3BD-4930-B2C1-3FC443F9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8A67-F484-49B8-98B4-D1387EEDD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1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D65A0-5F2C-46C0-8600-4722D690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1C5-7049-46BF-80EC-B4C4E73576C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3DCED-808C-42C7-A0F2-F4D075D8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C45D5-B7AD-45B0-9F9E-449ED513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8A67-F484-49B8-98B4-D1387EEDD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1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09D6-CB1D-4D64-B9A6-AE695205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9FB8-5DAA-4E01-8E47-1EB9E4827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18595-44EE-4F72-A6B4-E43AE15CA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B6CED-02FA-4AA0-B230-D0BE062F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1C5-7049-46BF-80EC-B4C4E73576C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8DEE8-4631-46AF-9352-0AD12600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8888A-14F9-44DB-9F2D-3DDC1123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8A67-F484-49B8-98B4-D1387EEDD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2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DE63-C3E2-498B-8B03-EEE45C0E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703A9-1854-4130-B624-71751640D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10CAD-859E-485E-838C-FD5250ED2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419BC-D945-4E57-825A-6828181B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1C5-7049-46BF-80EC-B4C4E73576C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00C25-F693-4DFA-A270-270CA67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C529C-3EFF-468F-A6CC-D3F6AC9F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8A67-F484-49B8-98B4-D1387EEDD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6EC91-2E97-465A-A4F0-34EA9030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BFC47-3505-474A-89B1-6F57BEE7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5D99-56EA-4862-988F-9804EB03E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01C5-7049-46BF-80EC-B4C4E73576C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D07D-D1EB-41C7-B5DF-8C195C054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75A4-A125-4209-926B-067F98F9D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8A67-F484-49B8-98B4-D1387EEDD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1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7F3D2-5A0A-4E5B-8007-4289A2534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447741"/>
            <a:ext cx="4278623" cy="16459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Encapsulation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7431E3-CDD9-423E-9D91-A8C99AB40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9" y="2912937"/>
            <a:ext cx="4741917" cy="3093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Presenters: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Humza Malak 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Daniel </a:t>
            </a:r>
            <a:r>
              <a:rPr lang="en-US" err="1">
                <a:solidFill>
                  <a:schemeClr val="bg1"/>
                </a:solidFill>
              </a:rPr>
              <a:t>Teegan</a:t>
            </a:r>
            <a:endParaRPr lang="en-US" err="1">
              <a:solidFill>
                <a:schemeClr val="bg1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John Byrne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33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B9300-A92C-4666-9E06-CA510EE3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636282" cy="5811837"/>
          </a:xfrm>
        </p:spPr>
        <p:txBody>
          <a:bodyPr>
            <a:normAutofit/>
          </a:bodyPr>
          <a:lstStyle/>
          <a:p>
            <a:pPr algn="ctr"/>
            <a:r>
              <a:rPr lang="en-GB" sz="8000">
                <a:solidFill>
                  <a:srgbClr val="FFFFFF"/>
                </a:solidFill>
                <a:cs typeface="Calibri Light"/>
              </a:rPr>
              <a:t>Questions?</a:t>
            </a:r>
            <a:endParaRPr lang="en-GB" sz="8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3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1B033-A38A-42D0-B3F0-D203F345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Objectives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FFD5-3928-489A-82FE-0EFE5D15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400">
                <a:cs typeface="Calibri"/>
              </a:rPr>
              <a:t>To understand what encapsulation is</a:t>
            </a:r>
          </a:p>
          <a:p>
            <a:endParaRPr lang="en-GB" sz="2400">
              <a:cs typeface="Calibri"/>
            </a:endParaRPr>
          </a:p>
          <a:p>
            <a:r>
              <a:rPr lang="en-GB" sz="2400">
                <a:cs typeface="Calibri"/>
              </a:rPr>
              <a:t>To understand how we can encapsulate</a:t>
            </a:r>
          </a:p>
          <a:p>
            <a:endParaRPr lang="en-GB" sz="2400">
              <a:cs typeface="Calibri"/>
            </a:endParaRPr>
          </a:p>
          <a:p>
            <a:r>
              <a:rPr lang="en-GB" sz="2400">
                <a:cs typeface="Calibri"/>
              </a:rPr>
              <a:t>To understand the benefits of encapsulation</a:t>
            </a:r>
          </a:p>
          <a:p>
            <a:endParaRPr lang="en-GB" sz="2400">
              <a:cs typeface="Calibri"/>
            </a:endParaRPr>
          </a:p>
          <a:p>
            <a:endParaRPr lang="en-GB" sz="2400">
              <a:cs typeface="Calibri"/>
            </a:endParaRPr>
          </a:p>
          <a:p>
            <a:endParaRPr lang="en-GB" sz="2400">
              <a:cs typeface="Calibri"/>
            </a:endParaRPr>
          </a:p>
          <a:p>
            <a:endParaRPr lang="en-GB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15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6508C5-5EA8-405D-84C9-854BE3AD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3400">
                <a:solidFill>
                  <a:srgbClr val="FFFFFF"/>
                </a:solidFill>
                <a:cs typeface="Calibri Light"/>
              </a:rPr>
              <a:t>Encapsulation</a:t>
            </a:r>
            <a:endParaRPr lang="en-GB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E1F6A0-E258-468A-8EED-723F7BAAE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35021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62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F739F-EF0A-4619-881B-7E1A25EE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GB" sz="5400">
                <a:solidFill>
                  <a:schemeClr val="bg1"/>
                </a:solidFill>
                <a:cs typeface="Calibri Light"/>
              </a:rPr>
              <a:t>How to control access</a:t>
            </a:r>
            <a:endParaRPr lang="en-GB" sz="54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1E6A-2B06-417B-9180-25EEA2B3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400">
                <a:cs typeface="Calibri"/>
              </a:rPr>
              <a:t>Using single underscore _ is merely a convention so _age would not actually be private but following the coding conventions a developer would know that the program should not access it outside the class.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96477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4F739F-EF0A-4619-881B-7E1A25EE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  <a:cs typeface="Calibri Light"/>
              </a:rPr>
              <a:t>Code Example </a:t>
            </a:r>
            <a:endParaRPr lang="en-GB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1E6A-2B06-417B-9180-25EEA2B3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57278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000">
                <a:latin typeface="Consolas"/>
              </a:rPr>
              <a:t>class Person:
    def __</a:t>
            </a:r>
            <a:r>
              <a:rPr lang="en-GB" sz="2000" err="1">
                <a:latin typeface="Consolas"/>
              </a:rPr>
              <a:t>init</a:t>
            </a:r>
            <a:r>
              <a:rPr lang="en-GB" sz="2000">
                <a:latin typeface="Consolas"/>
              </a:rPr>
              <a:t>__(self, name, age=0):
        self.name = name
        </a:t>
            </a:r>
            <a:r>
              <a:rPr lang="en-GB" sz="2000" err="1">
                <a:latin typeface="Consolas"/>
              </a:rPr>
              <a:t>self._age</a:t>
            </a:r>
            <a:r>
              <a:rPr lang="en-GB" sz="2000">
                <a:latin typeface="Consolas"/>
              </a:rPr>
              <a:t> = age
    def display(self):
        print(self.name)
        print(</a:t>
            </a:r>
            <a:r>
              <a:rPr lang="en-GB" sz="2000" err="1">
                <a:latin typeface="Consolas"/>
              </a:rPr>
              <a:t>self._age</a:t>
            </a:r>
            <a:r>
              <a:rPr lang="en-GB" sz="2000">
                <a:latin typeface="Consolas"/>
              </a:rPr>
              <a:t>)
person = Person('John', 40)
#accessing using class method
</a:t>
            </a:r>
            <a:r>
              <a:rPr lang="en-GB" sz="2000" err="1">
                <a:highlight>
                  <a:srgbClr val="FFFF00"/>
                </a:highlight>
                <a:latin typeface="Consolas"/>
              </a:rPr>
              <a:t>person.display</a:t>
            </a:r>
            <a:r>
              <a:rPr lang="en-GB" sz="2000">
                <a:highlight>
                  <a:srgbClr val="FFFF00"/>
                </a:highlight>
                <a:latin typeface="Consolas"/>
              </a:rPr>
              <a:t>()</a:t>
            </a:r>
            <a:r>
              <a:rPr lang="en-GB" sz="2000">
                <a:latin typeface="Consolas"/>
              </a:rPr>
              <a:t>
#accessing directly from outside
</a:t>
            </a:r>
            <a:r>
              <a:rPr lang="en-GB" sz="2000">
                <a:highlight>
                  <a:srgbClr val="FFFF00"/>
                </a:highlight>
                <a:latin typeface="Consolas"/>
              </a:rPr>
              <a:t>print(person.name)
print(</a:t>
            </a:r>
            <a:r>
              <a:rPr lang="en-GB" sz="2000" err="1">
                <a:highlight>
                  <a:srgbClr val="FFFF00"/>
                </a:highlight>
                <a:latin typeface="Consolas"/>
              </a:rPr>
              <a:t>person._age</a:t>
            </a:r>
            <a:r>
              <a:rPr lang="en-GB" sz="2000">
                <a:highlight>
                  <a:srgbClr val="FFFF00"/>
                </a:highlight>
                <a:latin typeface="Consolas"/>
              </a:rPr>
              <a:t>)</a:t>
            </a:r>
            <a:endParaRPr lang="en-GB" sz="2000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48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F739F-EF0A-4619-881B-7E1A25EE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2961564"/>
            <a:ext cx="5124734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Using Double underscore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1E6A-2B06-417B-9180-25EEA2B3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333" y="1340553"/>
            <a:ext cx="2223009" cy="12000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Making it private to only that class __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254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4F739F-EF0A-4619-881B-7E1A25EE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  <a:cs typeface="Calibri Light"/>
              </a:rPr>
              <a:t>Code Example </a:t>
            </a:r>
            <a:endParaRPr lang="en-GB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1E6A-2B06-417B-9180-25EEA2B3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000">
                <a:latin typeface="Consolas"/>
              </a:rPr>
              <a:t>class Person:
    def __</a:t>
            </a:r>
            <a:r>
              <a:rPr lang="en-GB" sz="2000" err="1">
                <a:latin typeface="Consolas"/>
              </a:rPr>
              <a:t>init</a:t>
            </a:r>
            <a:r>
              <a:rPr lang="en-GB" sz="2000">
                <a:latin typeface="Consolas"/>
              </a:rPr>
              <a:t>__(self, name, age=0):
        self.name = name
        </a:t>
            </a:r>
            <a:r>
              <a:rPr lang="en-GB" sz="2000" err="1">
                <a:latin typeface="Consolas"/>
              </a:rPr>
              <a:t>self.</a:t>
            </a:r>
            <a:r>
              <a:rPr lang="en-GB" sz="2000" err="1">
                <a:solidFill>
                  <a:srgbClr val="FF0000"/>
                </a:solidFill>
                <a:latin typeface="Consolas"/>
              </a:rPr>
              <a:t>__age</a:t>
            </a:r>
            <a:r>
              <a:rPr lang="en-GB" sz="2000">
                <a:latin typeface="Consolas"/>
              </a:rPr>
              <a:t> = age
    def display(self):
        print(self.name)
        print(</a:t>
            </a:r>
            <a:r>
              <a:rPr lang="en-GB" sz="2000" err="1">
                <a:solidFill>
                  <a:srgbClr val="FF0000"/>
                </a:solidFill>
                <a:latin typeface="Consolas"/>
              </a:rPr>
              <a:t>self.__age</a:t>
            </a:r>
            <a:r>
              <a:rPr lang="en-GB" sz="2000">
                <a:latin typeface="Consolas"/>
              </a:rPr>
              <a:t>)
person = Person('John', 40)
#accessing using class method</a:t>
            </a:r>
            <a:r>
              <a:rPr lang="en-GB" sz="2000">
                <a:highlight>
                  <a:srgbClr val="FFFF00"/>
                </a:highlight>
                <a:latin typeface="Consolas"/>
              </a:rPr>
              <a:t>
</a:t>
            </a:r>
            <a:r>
              <a:rPr lang="en-GB" sz="2000" err="1">
                <a:latin typeface="Consolas"/>
              </a:rPr>
              <a:t>person.display</a:t>
            </a:r>
            <a:r>
              <a:rPr lang="en-GB" sz="2000">
                <a:latin typeface="Consolas"/>
              </a:rPr>
              <a:t>()
#accessing directly from outside
print('Trying to access variables from outside the class ')
print(person.name)
print</a:t>
            </a:r>
            <a:r>
              <a:rPr lang="en-GB" sz="2000">
                <a:solidFill>
                  <a:srgbClr val="FF0000"/>
                </a:solidFill>
                <a:latin typeface="Consolas"/>
              </a:rPr>
              <a:t>(</a:t>
            </a:r>
            <a:r>
              <a:rPr lang="en-GB" sz="2000" err="1">
                <a:solidFill>
                  <a:srgbClr val="FF0000"/>
                </a:solidFill>
                <a:latin typeface="Consolas"/>
              </a:rPr>
              <a:t>person.__age</a:t>
            </a:r>
            <a:endParaRPr lang="en-GB" sz="2000" err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98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792DF6-CC34-4DC4-9334-D43BB7836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437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F739F-EF0A-4619-881B-7E1A25EE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891539"/>
            <a:ext cx="3134807" cy="5071110"/>
          </a:xfrm>
        </p:spPr>
        <p:txBody>
          <a:bodyPr>
            <a:normAutofit/>
          </a:bodyPr>
          <a:lstStyle/>
          <a:p>
            <a:r>
              <a:rPr lang="en-GB" sz="3700">
                <a:solidFill>
                  <a:srgbClr val="FFFFFF"/>
                </a:solidFill>
                <a:cs typeface="Calibri Light"/>
              </a:rPr>
              <a:t>Benefits of Encapsulations </a:t>
            </a:r>
            <a:endParaRPr lang="en-GB" sz="37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660204-C393-4F3C-8ACC-5771824A2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EA59A5-E9B3-42DE-A945-2E8E98569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348267"/>
              </p:ext>
            </p:extLst>
          </p:nvPr>
        </p:nvGraphicFramePr>
        <p:xfrm>
          <a:off x="5261530" y="643467"/>
          <a:ext cx="6110962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42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1DEB374-A1D0-48A1-B178-959E6F243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478"/>
            <a:ext cx="6378162" cy="6858478"/>
          </a:xfrm>
          <a:custGeom>
            <a:avLst/>
            <a:gdLst>
              <a:gd name="connsiteX0" fmla="*/ 0 w 6378162"/>
              <a:gd name="connsiteY0" fmla="*/ 6858478 h 6858478"/>
              <a:gd name="connsiteX1" fmla="*/ 6378162 w 6378162"/>
              <a:gd name="connsiteY1" fmla="*/ 6858478 h 6858478"/>
              <a:gd name="connsiteX2" fmla="*/ 3201787 w 6378162"/>
              <a:gd name="connsiteY2" fmla="*/ 0 h 6858478"/>
              <a:gd name="connsiteX3" fmla="*/ 3196210 w 6378162"/>
              <a:gd name="connsiteY3" fmla="*/ 0 h 6858478"/>
              <a:gd name="connsiteX4" fmla="*/ 2129982 w 6378162"/>
              <a:gd name="connsiteY4" fmla="*/ 0 h 6858478"/>
              <a:gd name="connsiteX5" fmla="*/ 0 w 6378162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8162" h="6858478">
                <a:moveTo>
                  <a:pt x="0" y="6858478"/>
                </a:moveTo>
                <a:lnTo>
                  <a:pt x="6378162" y="6858478"/>
                </a:lnTo>
                <a:lnTo>
                  <a:pt x="3201787" y="0"/>
                </a:lnTo>
                <a:lnTo>
                  <a:pt x="3196210" y="0"/>
                </a:lnTo>
                <a:lnTo>
                  <a:pt x="2129982" y="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85000"/>
              <a:lumOff val="15000"/>
              <a:alpha val="7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D92A3ED-9854-4AD9-88FB-0EC89C93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478"/>
            <a:ext cx="5972343" cy="6858478"/>
          </a:xfrm>
          <a:custGeom>
            <a:avLst/>
            <a:gdLst>
              <a:gd name="connsiteX0" fmla="*/ 0 w 5972343"/>
              <a:gd name="connsiteY0" fmla="*/ 6858478 h 6858478"/>
              <a:gd name="connsiteX1" fmla="*/ 5972343 w 5972343"/>
              <a:gd name="connsiteY1" fmla="*/ 6858478 h 6858478"/>
              <a:gd name="connsiteX2" fmla="*/ 2795968 w 5972343"/>
              <a:gd name="connsiteY2" fmla="*/ 0 h 6858478"/>
              <a:gd name="connsiteX3" fmla="*/ 2790391 w 5972343"/>
              <a:gd name="connsiteY3" fmla="*/ 0 h 6858478"/>
              <a:gd name="connsiteX4" fmla="*/ 1724163 w 5972343"/>
              <a:gd name="connsiteY4" fmla="*/ 0 h 6858478"/>
              <a:gd name="connsiteX5" fmla="*/ 0 w 5972343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72343" h="6858478">
                <a:moveTo>
                  <a:pt x="0" y="6858478"/>
                </a:moveTo>
                <a:lnTo>
                  <a:pt x="5972343" y="6858478"/>
                </a:lnTo>
                <a:lnTo>
                  <a:pt x="2795968" y="0"/>
                </a:lnTo>
                <a:lnTo>
                  <a:pt x="2790391" y="0"/>
                </a:lnTo>
                <a:lnTo>
                  <a:pt x="1724163" y="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85000"/>
              <a:lumOff val="1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F739F-EF0A-4619-881B-7E1A25EE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91773"/>
            <a:ext cx="3276601" cy="3028051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  <a:cs typeface="Calibri Light"/>
              </a:rPr>
              <a:t>Summary </a:t>
            </a:r>
            <a:endParaRPr lang="en-GB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7395EF-0CBA-437D-84AE-ED2717191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155002"/>
              </p:ext>
            </p:extLst>
          </p:nvPr>
        </p:nvGraphicFramePr>
        <p:xfrm>
          <a:off x="5972340" y="405442"/>
          <a:ext cx="5509344" cy="503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14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Encapsulation</vt:lpstr>
      <vt:lpstr>Objectives</vt:lpstr>
      <vt:lpstr>Encapsulation</vt:lpstr>
      <vt:lpstr>How to control access</vt:lpstr>
      <vt:lpstr>Code Example </vt:lpstr>
      <vt:lpstr>Using Double underscore</vt:lpstr>
      <vt:lpstr>Code Example </vt:lpstr>
      <vt:lpstr>Benefits of Encapsulations </vt:lpstr>
      <vt:lpstr>Summary 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 </dc:title>
  <dc:creator>Humza Malak</dc:creator>
  <cp:revision>1</cp:revision>
  <dcterms:created xsi:type="dcterms:W3CDTF">2020-07-03T10:04:24Z</dcterms:created>
  <dcterms:modified xsi:type="dcterms:W3CDTF">2020-07-03T10:34:25Z</dcterms:modified>
</cp:coreProperties>
</file>