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15716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FBBDA-B975-4B3F-9AD6-18BD234E03CA}" v="6" dt="2020-06-25T12:40:15.281"/>
    <p1510:client id="{837BC1C1-A100-4BF2-94CF-8FCC050F918E}" v="256" dt="2020-06-25T12:17:38.521"/>
    <p1510:client id="{9C6C232E-23AB-44F3-B223-C0E71E5C76AD}" v="8" dt="2020-06-25T12:43:04.886"/>
    <p1510:client id="{AAB40FC9-FF0B-49D1-BFD0-C476AB85BF7F}" v="214" dt="2020-06-25T12:43:44.711"/>
    <p1510:client id="{B3FD705D-6BD8-4996-95AB-DAC03F3B4FA7}" v="81" dt="2020-06-25T12:47:58.134"/>
    <p1510:client id="{D8AD552E-695A-41DD-8358-33BE738364CF}" v="23" dt="2020-06-25T12:29:40.018"/>
    <p1510:client id="{FBDA32EE-705D-4AF3-8883-45F0803DBB8F}" v="47" dt="2020-06-25T12:44:14.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yrne" userId="S::jbyrne@spartaglobal.com::2bd5ebdf-74fb-4e4c-ad0a-8fdca894d1dc" providerId="AD" clId="Web-{837BC1C1-A100-4BF2-94CF-8FCC050F918E}"/>
    <pc:docChg chg="addSld modSld sldOrd">
      <pc:chgData name="John Byrne" userId="S::jbyrne@spartaglobal.com::2bd5ebdf-74fb-4e4c-ad0a-8fdca894d1dc" providerId="AD" clId="Web-{837BC1C1-A100-4BF2-94CF-8FCC050F918E}" dt="2020-06-25T12:17:38.521" v="265"/>
      <pc:docMkLst>
        <pc:docMk/>
      </pc:docMkLst>
      <pc:sldChg chg="addSp delSp modSp mod setBg">
        <pc:chgData name="John Byrne" userId="S::jbyrne@spartaglobal.com::2bd5ebdf-74fb-4e4c-ad0a-8fdca894d1dc" providerId="AD" clId="Web-{837BC1C1-A100-4BF2-94CF-8FCC050F918E}" dt="2020-06-25T11:51:34.968" v="137"/>
        <pc:sldMkLst>
          <pc:docMk/>
          <pc:sldMk cId="0" sldId="258"/>
        </pc:sldMkLst>
        <pc:spChg chg="add del">
          <ac:chgData name="John Byrne" userId="S::jbyrne@spartaglobal.com::2bd5ebdf-74fb-4e4c-ad0a-8fdca894d1dc" providerId="AD" clId="Web-{837BC1C1-A100-4BF2-94CF-8FCC050F918E}" dt="2020-06-25T11:51:34.968" v="137"/>
          <ac:spMkLst>
            <pc:docMk/>
            <pc:sldMk cId="0" sldId="258"/>
            <ac:spMk id="72" creationId="{59A309A7-1751-4ABE-A3C1-EEC40366AD89}"/>
          </ac:spMkLst>
        </pc:spChg>
        <pc:spChg chg="add del">
          <ac:chgData name="John Byrne" userId="S::jbyrne@spartaglobal.com::2bd5ebdf-74fb-4e4c-ad0a-8fdca894d1dc" providerId="AD" clId="Web-{837BC1C1-A100-4BF2-94CF-8FCC050F918E}" dt="2020-06-25T11:51:34.968" v="137"/>
          <ac:spMkLst>
            <pc:docMk/>
            <pc:sldMk cId="0" sldId="258"/>
            <ac:spMk id="74" creationId="{967D8EB6-EAE1-4F9C-B398-83321E287204}"/>
          </ac:spMkLst>
        </pc:spChg>
        <pc:spChg chg="mod">
          <ac:chgData name="John Byrne" userId="S::jbyrne@spartaglobal.com::2bd5ebdf-74fb-4e4c-ad0a-8fdca894d1dc" providerId="AD" clId="Web-{837BC1C1-A100-4BF2-94CF-8FCC050F918E}" dt="2020-06-25T11:51:26.562" v="135"/>
          <ac:spMkLst>
            <pc:docMk/>
            <pc:sldMk cId="0" sldId="258"/>
            <ac:spMk id="129" creationId="{00000000-0000-0000-0000-000000000000}"/>
          </ac:spMkLst>
        </pc:spChg>
        <pc:spChg chg="mod">
          <ac:chgData name="John Byrne" userId="S::jbyrne@spartaglobal.com::2bd5ebdf-74fb-4e4c-ad0a-8fdca894d1dc" providerId="AD" clId="Web-{837BC1C1-A100-4BF2-94CF-8FCC050F918E}" dt="2020-06-25T11:51:26.562" v="135"/>
          <ac:spMkLst>
            <pc:docMk/>
            <pc:sldMk cId="0" sldId="258"/>
            <ac:spMk id="130" creationId="{00000000-0000-0000-0000-000000000000}"/>
          </ac:spMkLst>
        </pc:spChg>
        <pc:spChg chg="add">
          <ac:chgData name="John Byrne" userId="S::jbyrne@spartaglobal.com::2bd5ebdf-74fb-4e4c-ad0a-8fdca894d1dc" providerId="AD" clId="Web-{837BC1C1-A100-4BF2-94CF-8FCC050F918E}" dt="2020-06-25T11:51:34.968" v="137"/>
          <ac:spMkLst>
            <pc:docMk/>
            <pc:sldMk cId="0" sldId="258"/>
            <ac:spMk id="137" creationId="{59A309A7-1751-4ABE-A3C1-EEC40366AD89}"/>
          </ac:spMkLst>
        </pc:spChg>
        <pc:spChg chg="add">
          <ac:chgData name="John Byrne" userId="S::jbyrne@spartaglobal.com::2bd5ebdf-74fb-4e4c-ad0a-8fdca894d1dc" providerId="AD" clId="Web-{837BC1C1-A100-4BF2-94CF-8FCC050F918E}" dt="2020-06-25T11:51:34.968" v="137"/>
          <ac:spMkLst>
            <pc:docMk/>
            <pc:sldMk cId="0" sldId="258"/>
            <ac:spMk id="139" creationId="{967D8EB6-EAE1-4F9C-B398-83321E287204}"/>
          </ac:spMkLst>
        </pc:spChg>
        <pc:picChg chg="del mod">
          <ac:chgData name="John Byrne" userId="S::jbyrne@spartaglobal.com::2bd5ebdf-74fb-4e4c-ad0a-8fdca894d1dc" providerId="AD" clId="Web-{837BC1C1-A100-4BF2-94CF-8FCC050F918E}" dt="2020-06-25T11:51:29.702" v="136"/>
          <ac:picMkLst>
            <pc:docMk/>
            <pc:sldMk cId="0" sldId="258"/>
            <ac:picMk id="131" creationId="{00000000-0000-0000-0000-000000000000}"/>
          </ac:picMkLst>
        </pc:picChg>
        <pc:picChg chg="add">
          <ac:chgData name="John Byrne" userId="S::jbyrne@spartaglobal.com::2bd5ebdf-74fb-4e4c-ad0a-8fdca894d1dc" providerId="AD" clId="Web-{837BC1C1-A100-4BF2-94CF-8FCC050F918E}" dt="2020-06-25T11:51:34.968" v="137"/>
          <ac:picMkLst>
            <pc:docMk/>
            <pc:sldMk cId="0" sldId="258"/>
            <ac:picMk id="134" creationId="{A24D0CC4-D2B7-40CF-878B-28B7FD1BABEE}"/>
          </ac:picMkLst>
        </pc:picChg>
      </pc:sldChg>
      <pc:sldChg chg="addSp delSp modSp mod setBg">
        <pc:chgData name="John Byrne" userId="S::jbyrne@spartaglobal.com::2bd5ebdf-74fb-4e4c-ad0a-8fdca894d1dc" providerId="AD" clId="Web-{837BC1C1-A100-4BF2-94CF-8FCC050F918E}" dt="2020-06-25T11:51:39.624" v="138"/>
        <pc:sldMkLst>
          <pc:docMk/>
          <pc:sldMk cId="0" sldId="259"/>
        </pc:sldMkLst>
        <pc:spChg chg="add">
          <ac:chgData name="John Byrne" userId="S::jbyrne@spartaglobal.com::2bd5ebdf-74fb-4e4c-ad0a-8fdca894d1dc" providerId="AD" clId="Web-{837BC1C1-A100-4BF2-94CF-8FCC050F918E}" dt="2020-06-25T11:51:39.624" v="138"/>
          <ac:spMkLst>
            <pc:docMk/>
            <pc:sldMk cId="0" sldId="259"/>
            <ac:spMk id="79" creationId="{53B021B3-DE93-4AB7-8A18-CF5F1CED88B8}"/>
          </ac:spMkLst>
        </pc:spChg>
        <pc:spChg chg="add">
          <ac:chgData name="John Byrne" userId="S::jbyrne@spartaglobal.com::2bd5ebdf-74fb-4e4c-ad0a-8fdca894d1dc" providerId="AD" clId="Web-{837BC1C1-A100-4BF2-94CF-8FCC050F918E}" dt="2020-06-25T11:51:39.624" v="138"/>
          <ac:spMkLst>
            <pc:docMk/>
            <pc:sldMk cId="0" sldId="259"/>
            <ac:spMk id="81" creationId="{52D502E5-F6B4-4D58-B4AE-FC466FF15EE8}"/>
          </ac:spMkLst>
        </pc:spChg>
        <pc:spChg chg="add">
          <ac:chgData name="John Byrne" userId="S::jbyrne@spartaglobal.com::2bd5ebdf-74fb-4e4c-ad0a-8fdca894d1dc" providerId="AD" clId="Web-{837BC1C1-A100-4BF2-94CF-8FCC050F918E}" dt="2020-06-25T11:51:39.624" v="138"/>
          <ac:spMkLst>
            <pc:docMk/>
            <pc:sldMk cId="0" sldId="259"/>
            <ac:spMk id="83" creationId="{9DECDBF4-02B6-4BB4-B65B-B8107AD6A9E8}"/>
          </ac:spMkLst>
        </pc:spChg>
        <pc:spChg chg="mod">
          <ac:chgData name="John Byrne" userId="S::jbyrne@spartaglobal.com::2bd5ebdf-74fb-4e4c-ad0a-8fdca894d1dc" providerId="AD" clId="Web-{837BC1C1-A100-4BF2-94CF-8FCC050F918E}" dt="2020-06-25T11:51:39.624" v="138"/>
          <ac:spMkLst>
            <pc:docMk/>
            <pc:sldMk cId="0" sldId="259"/>
            <ac:spMk id="136" creationId="{00000000-0000-0000-0000-000000000000}"/>
          </ac:spMkLst>
        </pc:spChg>
        <pc:spChg chg="del">
          <ac:chgData name="John Byrne" userId="S::jbyrne@spartaglobal.com::2bd5ebdf-74fb-4e4c-ad0a-8fdca894d1dc" providerId="AD" clId="Web-{837BC1C1-A100-4BF2-94CF-8FCC050F918E}" dt="2020-06-25T11:51:39.624" v="138"/>
          <ac:spMkLst>
            <pc:docMk/>
            <pc:sldMk cId="0" sldId="259"/>
            <ac:spMk id="137" creationId="{00000000-0000-0000-0000-000000000000}"/>
          </ac:spMkLst>
        </pc:spChg>
        <pc:graphicFrameChg chg="add">
          <ac:chgData name="John Byrne" userId="S::jbyrne@spartaglobal.com::2bd5ebdf-74fb-4e4c-ad0a-8fdca894d1dc" providerId="AD" clId="Web-{837BC1C1-A100-4BF2-94CF-8FCC050F918E}" dt="2020-06-25T11:51:39.624" v="138"/>
          <ac:graphicFrameMkLst>
            <pc:docMk/>
            <pc:sldMk cId="0" sldId="259"/>
            <ac:graphicFrameMk id="139" creationId="{DD214ED7-F85F-4E3F-9B8F-6F0340E40C33}"/>
          </ac:graphicFrameMkLst>
        </pc:graphicFrameChg>
      </pc:sldChg>
      <pc:sldChg chg="addSp modSp mod setBg">
        <pc:chgData name="John Byrne" userId="S::jbyrne@spartaglobal.com::2bd5ebdf-74fb-4e4c-ad0a-8fdca894d1dc" providerId="AD" clId="Web-{837BC1C1-A100-4BF2-94CF-8FCC050F918E}" dt="2020-06-25T11:52:43.640" v="165" actId="20577"/>
        <pc:sldMkLst>
          <pc:docMk/>
          <pc:sldMk cId="0" sldId="260"/>
        </pc:sldMkLst>
        <pc:spChg chg="add">
          <ac:chgData name="John Byrne" userId="S::jbyrne@spartaglobal.com::2bd5ebdf-74fb-4e4c-ad0a-8fdca894d1dc" providerId="AD" clId="Web-{837BC1C1-A100-4BF2-94CF-8FCC050F918E}" dt="2020-06-25T11:52:03.343" v="139"/>
          <ac:spMkLst>
            <pc:docMk/>
            <pc:sldMk cId="0" sldId="260"/>
            <ac:spMk id="85" creationId="{4DA718D0-4865-4629-8134-44F68D41D574}"/>
          </ac:spMkLst>
        </pc:spChg>
        <pc:spChg chg="add">
          <ac:chgData name="John Byrne" userId="S::jbyrne@spartaglobal.com::2bd5ebdf-74fb-4e4c-ad0a-8fdca894d1dc" providerId="AD" clId="Web-{837BC1C1-A100-4BF2-94CF-8FCC050F918E}" dt="2020-06-25T11:52:03.343" v="139"/>
          <ac:spMkLst>
            <pc:docMk/>
            <pc:sldMk cId="0" sldId="260"/>
            <ac:spMk id="91" creationId="{CBC4F608-B4B8-48C3-9572-C0F061B1CD99}"/>
          </ac:spMkLst>
        </pc:spChg>
        <pc:spChg chg="mod">
          <ac:chgData name="John Byrne" userId="S::jbyrne@spartaglobal.com::2bd5ebdf-74fb-4e4c-ad0a-8fdca894d1dc" providerId="AD" clId="Web-{837BC1C1-A100-4BF2-94CF-8FCC050F918E}" dt="2020-06-25T11:52:03.343" v="139"/>
          <ac:spMkLst>
            <pc:docMk/>
            <pc:sldMk cId="0" sldId="260"/>
            <ac:spMk id="143" creationId="{00000000-0000-0000-0000-000000000000}"/>
          </ac:spMkLst>
        </pc:spChg>
        <pc:spChg chg="mod">
          <ac:chgData name="John Byrne" userId="S::jbyrne@spartaglobal.com::2bd5ebdf-74fb-4e4c-ad0a-8fdca894d1dc" providerId="AD" clId="Web-{837BC1C1-A100-4BF2-94CF-8FCC050F918E}" dt="2020-06-25T11:52:43.640" v="165" actId="20577"/>
          <ac:spMkLst>
            <pc:docMk/>
            <pc:sldMk cId="0" sldId="260"/>
            <ac:spMk id="144" creationId="{00000000-0000-0000-0000-000000000000}"/>
          </ac:spMkLst>
        </pc:spChg>
        <pc:grpChg chg="add">
          <ac:chgData name="John Byrne" userId="S::jbyrne@spartaglobal.com::2bd5ebdf-74fb-4e4c-ad0a-8fdca894d1dc" providerId="AD" clId="Web-{837BC1C1-A100-4BF2-94CF-8FCC050F918E}" dt="2020-06-25T11:52:03.343" v="139"/>
          <ac:grpSpMkLst>
            <pc:docMk/>
            <pc:sldMk cId="0" sldId="260"/>
            <ac:grpSpMk id="87" creationId="{65167ED7-6315-43AB-B1B6-C326D5FD8F84}"/>
          </ac:grpSpMkLst>
        </pc:grpChg>
      </pc:sldChg>
      <pc:sldChg chg="addSp modSp mod setBg">
        <pc:chgData name="John Byrne" userId="S::jbyrne@spartaglobal.com::2bd5ebdf-74fb-4e4c-ad0a-8fdca894d1dc" providerId="AD" clId="Web-{837BC1C1-A100-4BF2-94CF-8FCC050F918E}" dt="2020-06-25T11:53:37.938" v="184" actId="1076"/>
        <pc:sldMkLst>
          <pc:docMk/>
          <pc:sldMk cId="0" sldId="261"/>
        </pc:sldMkLst>
        <pc:spChg chg="add">
          <ac:chgData name="John Byrne" userId="S::jbyrne@spartaglobal.com::2bd5ebdf-74fb-4e4c-ad0a-8fdca894d1dc" providerId="AD" clId="Web-{837BC1C1-A100-4BF2-94CF-8FCC050F918E}" dt="2020-06-25T11:52:21.843" v="146"/>
          <ac:spMkLst>
            <pc:docMk/>
            <pc:sldMk cId="0" sldId="261"/>
            <ac:spMk id="92" creationId="{4DA718D0-4865-4629-8134-44F68D41D574}"/>
          </ac:spMkLst>
        </pc:spChg>
        <pc:spChg chg="add">
          <ac:chgData name="John Byrne" userId="S::jbyrne@spartaglobal.com::2bd5ebdf-74fb-4e4c-ad0a-8fdca894d1dc" providerId="AD" clId="Web-{837BC1C1-A100-4BF2-94CF-8FCC050F918E}" dt="2020-06-25T11:52:21.843" v="146"/>
          <ac:spMkLst>
            <pc:docMk/>
            <pc:sldMk cId="0" sldId="261"/>
            <ac:spMk id="98" creationId="{CBC4F608-B4B8-48C3-9572-C0F061B1CD99}"/>
          </ac:spMkLst>
        </pc:spChg>
        <pc:spChg chg="mod">
          <ac:chgData name="John Byrne" userId="S::jbyrne@spartaglobal.com::2bd5ebdf-74fb-4e4c-ad0a-8fdca894d1dc" providerId="AD" clId="Web-{837BC1C1-A100-4BF2-94CF-8FCC050F918E}" dt="2020-06-25T11:52:21.843" v="146"/>
          <ac:spMkLst>
            <pc:docMk/>
            <pc:sldMk cId="0" sldId="261"/>
            <ac:spMk id="150" creationId="{00000000-0000-0000-0000-000000000000}"/>
          </ac:spMkLst>
        </pc:spChg>
        <pc:spChg chg="mod">
          <ac:chgData name="John Byrne" userId="S::jbyrne@spartaglobal.com::2bd5ebdf-74fb-4e4c-ad0a-8fdca894d1dc" providerId="AD" clId="Web-{837BC1C1-A100-4BF2-94CF-8FCC050F918E}" dt="2020-06-25T11:53:37.938" v="184" actId="1076"/>
          <ac:spMkLst>
            <pc:docMk/>
            <pc:sldMk cId="0" sldId="261"/>
            <ac:spMk id="151" creationId="{00000000-0000-0000-0000-000000000000}"/>
          </ac:spMkLst>
        </pc:spChg>
        <pc:grpChg chg="add">
          <ac:chgData name="John Byrne" userId="S::jbyrne@spartaglobal.com::2bd5ebdf-74fb-4e4c-ad0a-8fdca894d1dc" providerId="AD" clId="Web-{837BC1C1-A100-4BF2-94CF-8FCC050F918E}" dt="2020-06-25T11:52:21.843" v="146"/>
          <ac:grpSpMkLst>
            <pc:docMk/>
            <pc:sldMk cId="0" sldId="261"/>
            <ac:grpSpMk id="94" creationId="{65167ED7-6315-43AB-B1B6-C326D5FD8F84}"/>
          </ac:grpSpMkLst>
        </pc:grpChg>
      </pc:sldChg>
      <pc:sldChg chg="addSp delSp modSp mod setBg">
        <pc:chgData name="John Byrne" userId="S::jbyrne@spartaglobal.com::2bd5ebdf-74fb-4e4c-ad0a-8fdca894d1dc" providerId="AD" clId="Web-{837BC1C1-A100-4BF2-94CF-8FCC050F918E}" dt="2020-06-25T11:52:58.141" v="171"/>
        <pc:sldMkLst>
          <pc:docMk/>
          <pc:sldMk cId="0" sldId="262"/>
        </pc:sldMkLst>
        <pc:spChg chg="add del">
          <ac:chgData name="John Byrne" userId="S::jbyrne@spartaglobal.com::2bd5ebdf-74fb-4e4c-ad0a-8fdca894d1dc" providerId="AD" clId="Web-{837BC1C1-A100-4BF2-94CF-8FCC050F918E}" dt="2020-06-25T11:52:55.687" v="168"/>
          <ac:spMkLst>
            <pc:docMk/>
            <pc:sldMk cId="0" sldId="262"/>
            <ac:spMk id="98" creationId="{B6CDA21F-E7AF-4C75-8395-33F58D5B0E45}"/>
          </ac:spMkLst>
        </pc:spChg>
        <pc:spChg chg="add del">
          <ac:chgData name="John Byrne" userId="S::jbyrne@spartaglobal.com::2bd5ebdf-74fb-4e4c-ad0a-8fdca894d1dc" providerId="AD" clId="Web-{837BC1C1-A100-4BF2-94CF-8FCC050F918E}" dt="2020-06-25T11:52:58.125" v="170"/>
          <ac:spMkLst>
            <pc:docMk/>
            <pc:sldMk cId="0" sldId="262"/>
            <ac:spMk id="99" creationId="{7DA1F35B-C8F7-4A5A-9339-7DA4D785B300}"/>
          </ac:spMkLst>
        </pc:spChg>
        <pc:spChg chg="add del">
          <ac:chgData name="John Byrne" userId="S::jbyrne@spartaglobal.com::2bd5ebdf-74fb-4e4c-ad0a-8fdca894d1dc" providerId="AD" clId="Web-{837BC1C1-A100-4BF2-94CF-8FCC050F918E}" dt="2020-06-25T11:52:58.125" v="170"/>
          <ac:spMkLst>
            <pc:docMk/>
            <pc:sldMk cId="0" sldId="262"/>
            <ac:spMk id="101" creationId="{B2D4AD41-40DA-4A81-92F5-B6E3BA1ED82A}"/>
          </ac:spMkLst>
        </pc:spChg>
        <pc:spChg chg="add del">
          <ac:chgData name="John Byrne" userId="S::jbyrne@spartaglobal.com::2bd5ebdf-74fb-4e4c-ad0a-8fdca894d1dc" providerId="AD" clId="Web-{837BC1C1-A100-4BF2-94CF-8FCC050F918E}" dt="2020-06-25T11:52:55.687" v="168"/>
          <ac:spMkLst>
            <pc:docMk/>
            <pc:sldMk cId="0" sldId="262"/>
            <ac:spMk id="105" creationId="{D5B0017B-2ECA-49AF-B397-DC140825DF8D}"/>
          </ac:spMkLst>
        </pc:spChg>
        <pc:spChg chg="mod">
          <ac:chgData name="John Byrne" userId="S::jbyrne@spartaglobal.com::2bd5ebdf-74fb-4e4c-ad0a-8fdca894d1dc" providerId="AD" clId="Web-{837BC1C1-A100-4BF2-94CF-8FCC050F918E}" dt="2020-06-25T11:52:58.141" v="171"/>
          <ac:spMkLst>
            <pc:docMk/>
            <pc:sldMk cId="0" sldId="262"/>
            <ac:spMk id="156" creationId="{00000000-0000-0000-0000-000000000000}"/>
          </ac:spMkLst>
        </pc:spChg>
        <pc:spChg chg="add del mod">
          <ac:chgData name="John Byrne" userId="S::jbyrne@spartaglobal.com::2bd5ebdf-74fb-4e4c-ad0a-8fdca894d1dc" providerId="AD" clId="Web-{837BC1C1-A100-4BF2-94CF-8FCC050F918E}" dt="2020-06-25T11:52:58.141" v="171"/>
          <ac:spMkLst>
            <pc:docMk/>
            <pc:sldMk cId="0" sldId="262"/>
            <ac:spMk id="157" creationId="{00000000-0000-0000-0000-000000000000}"/>
          </ac:spMkLst>
        </pc:spChg>
        <pc:spChg chg="add">
          <ac:chgData name="John Byrne" userId="S::jbyrne@spartaglobal.com::2bd5ebdf-74fb-4e4c-ad0a-8fdca894d1dc" providerId="AD" clId="Web-{837BC1C1-A100-4BF2-94CF-8FCC050F918E}" dt="2020-06-25T11:52:58.141" v="171"/>
          <ac:spMkLst>
            <pc:docMk/>
            <pc:sldMk cId="0" sldId="262"/>
            <ac:spMk id="160" creationId="{B6CDA21F-E7AF-4C75-8395-33F58D5B0E45}"/>
          </ac:spMkLst>
        </pc:spChg>
        <pc:spChg chg="add">
          <ac:chgData name="John Byrne" userId="S::jbyrne@spartaglobal.com::2bd5ebdf-74fb-4e4c-ad0a-8fdca894d1dc" providerId="AD" clId="Web-{837BC1C1-A100-4BF2-94CF-8FCC050F918E}" dt="2020-06-25T11:52:58.141" v="171"/>
          <ac:spMkLst>
            <pc:docMk/>
            <pc:sldMk cId="0" sldId="262"/>
            <ac:spMk id="163" creationId="{D5B0017B-2ECA-49AF-B397-DC140825DF8D}"/>
          </ac:spMkLst>
        </pc:spChg>
        <pc:grpChg chg="add del">
          <ac:chgData name="John Byrne" userId="S::jbyrne@spartaglobal.com::2bd5ebdf-74fb-4e4c-ad0a-8fdca894d1dc" providerId="AD" clId="Web-{837BC1C1-A100-4BF2-94CF-8FCC050F918E}" dt="2020-06-25T11:52:55.687" v="168"/>
          <ac:grpSpMkLst>
            <pc:docMk/>
            <pc:sldMk cId="0" sldId="262"/>
            <ac:grpSpMk id="100" creationId="{AE1C45F0-260A-458C-96ED-C1F6D2151219}"/>
          </ac:grpSpMkLst>
        </pc:grpChg>
        <pc:grpChg chg="add">
          <ac:chgData name="John Byrne" userId="S::jbyrne@spartaglobal.com::2bd5ebdf-74fb-4e4c-ad0a-8fdca894d1dc" providerId="AD" clId="Web-{837BC1C1-A100-4BF2-94CF-8FCC050F918E}" dt="2020-06-25T11:52:58.141" v="171"/>
          <ac:grpSpMkLst>
            <pc:docMk/>
            <pc:sldMk cId="0" sldId="262"/>
            <ac:grpSpMk id="161" creationId="{AE1C45F0-260A-458C-96ED-C1F6D2151219}"/>
          </ac:grpSpMkLst>
        </pc:grpChg>
        <pc:graphicFrameChg chg="add del">
          <ac:chgData name="John Byrne" userId="S::jbyrne@spartaglobal.com::2bd5ebdf-74fb-4e4c-ad0a-8fdca894d1dc" providerId="AD" clId="Web-{837BC1C1-A100-4BF2-94CF-8FCC050F918E}" dt="2020-06-25T11:52:58.125" v="170"/>
          <ac:graphicFrameMkLst>
            <pc:docMk/>
            <pc:sldMk cId="0" sldId="262"/>
            <ac:graphicFrameMk id="159" creationId="{9C3B358F-1E5D-441B-8109-1062CCF5E659}"/>
          </ac:graphicFrameMkLst>
        </pc:graphicFrameChg>
        <pc:cxnChg chg="add del">
          <ac:chgData name="John Byrne" userId="S::jbyrne@spartaglobal.com::2bd5ebdf-74fb-4e4c-ad0a-8fdca894d1dc" providerId="AD" clId="Web-{837BC1C1-A100-4BF2-94CF-8FCC050F918E}" dt="2020-06-25T11:52:55.687" v="168"/>
          <ac:cxnSpMkLst>
            <pc:docMk/>
            <pc:sldMk cId="0" sldId="262"/>
            <ac:cxnSpMk id="107" creationId="{6CF1BAF6-AD41-4082-B212-8A1F9A2E8779}"/>
          </ac:cxnSpMkLst>
        </pc:cxnChg>
        <pc:cxnChg chg="add">
          <ac:chgData name="John Byrne" userId="S::jbyrne@spartaglobal.com::2bd5ebdf-74fb-4e4c-ad0a-8fdca894d1dc" providerId="AD" clId="Web-{837BC1C1-A100-4BF2-94CF-8FCC050F918E}" dt="2020-06-25T11:52:58.141" v="171"/>
          <ac:cxnSpMkLst>
            <pc:docMk/>
            <pc:sldMk cId="0" sldId="262"/>
            <ac:cxnSpMk id="164" creationId="{6CF1BAF6-AD41-4082-B212-8A1F9A2E8779}"/>
          </ac:cxnSpMkLst>
        </pc:cxnChg>
      </pc:sldChg>
      <pc:sldChg chg="addSp modSp mod setBg">
        <pc:chgData name="John Byrne" userId="S::jbyrne@spartaglobal.com::2bd5ebdf-74fb-4e4c-ad0a-8fdca894d1dc" providerId="AD" clId="Web-{837BC1C1-A100-4BF2-94CF-8FCC050F918E}" dt="2020-06-25T11:53:56.704" v="188" actId="20577"/>
        <pc:sldMkLst>
          <pc:docMk/>
          <pc:sldMk cId="0" sldId="263"/>
        </pc:sldMkLst>
        <pc:spChg chg="add">
          <ac:chgData name="John Byrne" userId="S::jbyrne@spartaglobal.com::2bd5ebdf-74fb-4e4c-ad0a-8fdca894d1dc" providerId="AD" clId="Web-{837BC1C1-A100-4BF2-94CF-8FCC050F918E}" dt="2020-06-25T11:53:19.953" v="172"/>
          <ac:spMkLst>
            <pc:docMk/>
            <pc:sldMk cId="0" sldId="263"/>
            <ac:spMk id="105" creationId="{DBF61EA3-B236-439E-9C0B-340980D56BEE}"/>
          </ac:spMkLst>
        </pc:spChg>
        <pc:spChg chg="add">
          <ac:chgData name="John Byrne" userId="S::jbyrne@spartaglobal.com::2bd5ebdf-74fb-4e4c-ad0a-8fdca894d1dc" providerId="AD" clId="Web-{837BC1C1-A100-4BF2-94CF-8FCC050F918E}" dt="2020-06-25T11:53:19.953" v="172"/>
          <ac:spMkLst>
            <pc:docMk/>
            <pc:sldMk cId="0" sldId="263"/>
            <ac:spMk id="111" creationId="{E659831F-0D9A-4C63-9EBB-8435B85A440F}"/>
          </ac:spMkLst>
        </pc:spChg>
        <pc:spChg chg="mod">
          <ac:chgData name="John Byrne" userId="S::jbyrne@spartaglobal.com::2bd5ebdf-74fb-4e4c-ad0a-8fdca894d1dc" providerId="AD" clId="Web-{837BC1C1-A100-4BF2-94CF-8FCC050F918E}" dt="2020-06-25T11:53:19.953" v="172"/>
          <ac:spMkLst>
            <pc:docMk/>
            <pc:sldMk cId="0" sldId="263"/>
            <ac:spMk id="163" creationId="{00000000-0000-0000-0000-000000000000}"/>
          </ac:spMkLst>
        </pc:spChg>
        <pc:spChg chg="mod">
          <ac:chgData name="John Byrne" userId="S::jbyrne@spartaglobal.com::2bd5ebdf-74fb-4e4c-ad0a-8fdca894d1dc" providerId="AD" clId="Web-{837BC1C1-A100-4BF2-94CF-8FCC050F918E}" dt="2020-06-25T11:53:56.704" v="188" actId="20577"/>
          <ac:spMkLst>
            <pc:docMk/>
            <pc:sldMk cId="0" sldId="263"/>
            <ac:spMk id="164" creationId="{00000000-0000-0000-0000-000000000000}"/>
          </ac:spMkLst>
        </pc:spChg>
        <pc:grpChg chg="add">
          <ac:chgData name="John Byrne" userId="S::jbyrne@spartaglobal.com::2bd5ebdf-74fb-4e4c-ad0a-8fdca894d1dc" providerId="AD" clId="Web-{837BC1C1-A100-4BF2-94CF-8FCC050F918E}" dt="2020-06-25T11:53:19.953" v="172"/>
          <ac:grpSpMkLst>
            <pc:docMk/>
            <pc:sldMk cId="0" sldId="263"/>
            <ac:grpSpMk id="107" creationId="{28FAF094-D087-493F-8DF9-A486C2D6BBAA}"/>
          </ac:grpSpMkLst>
        </pc:grpChg>
      </pc:sldChg>
      <pc:sldChg chg="addSp delSp modSp mod setBg setClrOvrMap">
        <pc:chgData name="John Byrne" userId="S::jbyrne@spartaglobal.com::2bd5ebdf-74fb-4e4c-ad0a-8fdca894d1dc" providerId="AD" clId="Web-{837BC1C1-A100-4BF2-94CF-8FCC050F918E}" dt="2020-06-25T11:56:29.549" v="260" actId="20577"/>
        <pc:sldMkLst>
          <pc:docMk/>
          <pc:sldMk cId="0" sldId="264"/>
        </pc:sldMkLst>
        <pc:spChg chg="add del">
          <ac:chgData name="John Byrne" userId="S::jbyrne@spartaglobal.com::2bd5ebdf-74fb-4e4c-ad0a-8fdca894d1dc" providerId="AD" clId="Web-{837BC1C1-A100-4BF2-94CF-8FCC050F918E}" dt="2020-06-25T11:54:41.204" v="213"/>
          <ac:spMkLst>
            <pc:docMk/>
            <pc:sldMk cId="0" sldId="264"/>
            <ac:spMk id="112" creationId="{DBF61EA3-B236-439E-9C0B-340980D56BEE}"/>
          </ac:spMkLst>
        </pc:spChg>
        <pc:spChg chg="add del">
          <ac:chgData name="John Byrne" userId="S::jbyrne@spartaglobal.com::2bd5ebdf-74fb-4e4c-ad0a-8fdca894d1dc" providerId="AD" clId="Web-{837BC1C1-A100-4BF2-94CF-8FCC050F918E}" dt="2020-06-25T11:56:07.861" v="247"/>
          <ac:spMkLst>
            <pc:docMk/>
            <pc:sldMk cId="0" sldId="264"/>
            <ac:spMk id="116" creationId="{A580F890-B085-4E95-96AA-55AEBEC5CE6E}"/>
          </ac:spMkLst>
        </pc:spChg>
        <pc:spChg chg="add del">
          <ac:chgData name="John Byrne" userId="S::jbyrne@spartaglobal.com::2bd5ebdf-74fb-4e4c-ad0a-8fdca894d1dc" providerId="AD" clId="Web-{837BC1C1-A100-4BF2-94CF-8FCC050F918E}" dt="2020-06-25T11:54:41.204" v="213"/>
          <ac:spMkLst>
            <pc:docMk/>
            <pc:sldMk cId="0" sldId="264"/>
            <ac:spMk id="118" creationId="{E659831F-0D9A-4C63-9EBB-8435B85A440F}"/>
          </ac:spMkLst>
        </pc:spChg>
        <pc:spChg chg="add del">
          <ac:chgData name="John Byrne" userId="S::jbyrne@spartaglobal.com::2bd5ebdf-74fb-4e4c-ad0a-8fdca894d1dc" providerId="AD" clId="Web-{837BC1C1-A100-4BF2-94CF-8FCC050F918E}" dt="2020-06-25T11:56:07.861" v="247"/>
          <ac:spMkLst>
            <pc:docMk/>
            <pc:sldMk cId="0" sldId="264"/>
            <ac:spMk id="120" creationId="{1E547BA6-BAE0-43BB-A7CA-60F69CE252F0}"/>
          </ac:spMkLst>
        </pc:spChg>
        <pc:spChg chg="mod">
          <ac:chgData name="John Byrne" userId="S::jbyrne@spartaglobal.com::2bd5ebdf-74fb-4e4c-ad0a-8fdca894d1dc" providerId="AD" clId="Web-{837BC1C1-A100-4BF2-94CF-8FCC050F918E}" dt="2020-06-25T11:54:41.220" v="214"/>
          <ac:spMkLst>
            <pc:docMk/>
            <pc:sldMk cId="0" sldId="264"/>
            <ac:spMk id="170" creationId="{00000000-0000-0000-0000-000000000000}"/>
          </ac:spMkLst>
        </pc:spChg>
        <pc:spChg chg="mod">
          <ac:chgData name="John Byrne" userId="S::jbyrne@spartaglobal.com::2bd5ebdf-74fb-4e4c-ad0a-8fdca894d1dc" providerId="AD" clId="Web-{837BC1C1-A100-4BF2-94CF-8FCC050F918E}" dt="2020-06-25T11:56:29.549" v="260" actId="20577"/>
          <ac:spMkLst>
            <pc:docMk/>
            <pc:sldMk cId="0" sldId="264"/>
            <ac:spMk id="171" creationId="{00000000-0000-0000-0000-000000000000}"/>
          </ac:spMkLst>
        </pc:spChg>
        <pc:spChg chg="add del">
          <ac:chgData name="John Byrne" userId="S::jbyrne@spartaglobal.com::2bd5ebdf-74fb-4e4c-ad0a-8fdca894d1dc" providerId="AD" clId="Web-{837BC1C1-A100-4BF2-94CF-8FCC050F918E}" dt="2020-06-25T11:56:07.861" v="247"/>
          <ac:spMkLst>
            <pc:docMk/>
            <pc:sldMk cId="0" sldId="264"/>
            <ac:spMk id="173" creationId="{2B566528-1B12-4246-9431-5C2D7D081168}"/>
          </ac:spMkLst>
        </pc:spChg>
        <pc:spChg chg="add del">
          <ac:chgData name="John Byrne" userId="S::jbyrne@spartaglobal.com::2bd5ebdf-74fb-4e4c-ad0a-8fdca894d1dc" providerId="AD" clId="Web-{837BC1C1-A100-4BF2-94CF-8FCC050F918E}" dt="2020-06-25T11:56:07.861" v="247"/>
          <ac:spMkLst>
            <pc:docMk/>
            <pc:sldMk cId="0" sldId="264"/>
            <ac:spMk id="174" creationId="{2E80C965-DB6D-4F81-9E9E-B027384D0BD6}"/>
          </ac:spMkLst>
        </pc:spChg>
        <pc:spChg chg="add del">
          <ac:chgData name="John Byrne" userId="S::jbyrne@spartaglobal.com::2bd5ebdf-74fb-4e4c-ad0a-8fdca894d1dc" providerId="AD" clId="Web-{837BC1C1-A100-4BF2-94CF-8FCC050F918E}" dt="2020-06-25T11:56:07.861" v="247"/>
          <ac:spMkLst>
            <pc:docMk/>
            <pc:sldMk cId="0" sldId="264"/>
            <ac:spMk id="175" creationId="{D3F51FEB-38FB-4F6C-9F7B-2F2AFAB65463}"/>
          </ac:spMkLst>
        </pc:spChg>
        <pc:spChg chg="add">
          <ac:chgData name="John Byrne" userId="S::jbyrne@spartaglobal.com::2bd5ebdf-74fb-4e4c-ad0a-8fdca894d1dc" providerId="AD" clId="Web-{837BC1C1-A100-4BF2-94CF-8FCC050F918E}" dt="2020-06-25T11:56:07.861" v="247"/>
          <ac:spMkLst>
            <pc:docMk/>
            <pc:sldMk cId="0" sldId="264"/>
            <ac:spMk id="180" creationId="{2B566528-1B12-4246-9431-5C2D7D081168}"/>
          </ac:spMkLst>
        </pc:spChg>
        <pc:spChg chg="add">
          <ac:chgData name="John Byrne" userId="S::jbyrne@spartaglobal.com::2bd5ebdf-74fb-4e4c-ad0a-8fdca894d1dc" providerId="AD" clId="Web-{837BC1C1-A100-4BF2-94CF-8FCC050F918E}" dt="2020-06-25T11:56:07.861" v="247"/>
          <ac:spMkLst>
            <pc:docMk/>
            <pc:sldMk cId="0" sldId="264"/>
            <ac:spMk id="182" creationId="{2E80C965-DB6D-4F81-9E9E-B027384D0BD6}"/>
          </ac:spMkLst>
        </pc:spChg>
        <pc:spChg chg="add">
          <ac:chgData name="John Byrne" userId="S::jbyrne@spartaglobal.com::2bd5ebdf-74fb-4e4c-ad0a-8fdca894d1dc" providerId="AD" clId="Web-{837BC1C1-A100-4BF2-94CF-8FCC050F918E}" dt="2020-06-25T11:56:07.861" v="247"/>
          <ac:spMkLst>
            <pc:docMk/>
            <pc:sldMk cId="0" sldId="264"/>
            <ac:spMk id="184" creationId="{A580F890-B085-4E95-96AA-55AEBEC5CE6E}"/>
          </ac:spMkLst>
        </pc:spChg>
        <pc:spChg chg="add">
          <ac:chgData name="John Byrne" userId="S::jbyrne@spartaglobal.com::2bd5ebdf-74fb-4e4c-ad0a-8fdca894d1dc" providerId="AD" clId="Web-{837BC1C1-A100-4BF2-94CF-8FCC050F918E}" dt="2020-06-25T11:56:07.861" v="247"/>
          <ac:spMkLst>
            <pc:docMk/>
            <pc:sldMk cId="0" sldId="264"/>
            <ac:spMk id="186" creationId="{D3F51FEB-38FB-4F6C-9F7B-2F2AFAB65463}"/>
          </ac:spMkLst>
        </pc:spChg>
        <pc:spChg chg="add">
          <ac:chgData name="John Byrne" userId="S::jbyrne@spartaglobal.com::2bd5ebdf-74fb-4e4c-ad0a-8fdca894d1dc" providerId="AD" clId="Web-{837BC1C1-A100-4BF2-94CF-8FCC050F918E}" dt="2020-06-25T11:56:07.861" v="247"/>
          <ac:spMkLst>
            <pc:docMk/>
            <pc:sldMk cId="0" sldId="264"/>
            <ac:spMk id="188" creationId="{1E547BA6-BAE0-43BB-A7CA-60F69CE252F0}"/>
          </ac:spMkLst>
        </pc:spChg>
        <pc:grpChg chg="add del">
          <ac:chgData name="John Byrne" userId="S::jbyrne@spartaglobal.com::2bd5ebdf-74fb-4e4c-ad0a-8fdca894d1dc" providerId="AD" clId="Web-{837BC1C1-A100-4BF2-94CF-8FCC050F918E}" dt="2020-06-25T11:54:41.204" v="213"/>
          <ac:grpSpMkLst>
            <pc:docMk/>
            <pc:sldMk cId="0" sldId="264"/>
            <ac:grpSpMk id="114" creationId="{28FAF094-D087-493F-8DF9-A486C2D6BBAA}"/>
          </ac:grpSpMkLst>
        </pc:grpChg>
      </pc:sldChg>
      <pc:sldChg chg="addSp delSp modSp mod ord setBg">
        <pc:chgData name="John Byrne" userId="S::jbyrne@spartaglobal.com::2bd5ebdf-74fb-4e4c-ad0a-8fdca894d1dc" providerId="AD" clId="Web-{837BC1C1-A100-4BF2-94CF-8FCC050F918E}" dt="2020-06-25T12:17:38.521" v="265"/>
        <pc:sldMkLst>
          <pc:docMk/>
          <pc:sldMk cId="0" sldId="265"/>
        </pc:sldMkLst>
        <pc:spChg chg="add">
          <ac:chgData name="John Byrne" userId="S::jbyrne@spartaglobal.com::2bd5ebdf-74fb-4e4c-ad0a-8fdca894d1dc" providerId="AD" clId="Web-{837BC1C1-A100-4BF2-94CF-8FCC050F918E}" dt="2020-06-25T12:17:34.239" v="264"/>
          <ac:spMkLst>
            <pc:docMk/>
            <pc:sldMk cId="0" sldId="265"/>
            <ac:spMk id="119" creationId="{88294908-8B00-4F58-BBBA-20F71A40AA9E}"/>
          </ac:spMkLst>
        </pc:spChg>
        <pc:spChg chg="add">
          <ac:chgData name="John Byrne" userId="S::jbyrne@spartaglobal.com::2bd5ebdf-74fb-4e4c-ad0a-8fdca894d1dc" providerId="AD" clId="Web-{837BC1C1-A100-4BF2-94CF-8FCC050F918E}" dt="2020-06-25T12:17:34.239" v="264"/>
          <ac:spMkLst>
            <pc:docMk/>
            <pc:sldMk cId="0" sldId="265"/>
            <ac:spMk id="121" creationId="{4364C879-1404-4203-8E9D-CC5DE0A621A2}"/>
          </ac:spMkLst>
        </pc:spChg>
        <pc:spChg chg="add">
          <ac:chgData name="John Byrne" userId="S::jbyrne@spartaglobal.com::2bd5ebdf-74fb-4e4c-ad0a-8fdca894d1dc" providerId="AD" clId="Web-{837BC1C1-A100-4BF2-94CF-8FCC050F918E}" dt="2020-06-25T12:17:34.239" v="264"/>
          <ac:spMkLst>
            <pc:docMk/>
            <pc:sldMk cId="0" sldId="265"/>
            <ac:spMk id="123" creationId="{84617302-4B0D-4351-A6BB-6F0930D943AC}"/>
          </ac:spMkLst>
        </pc:spChg>
        <pc:spChg chg="add">
          <ac:chgData name="John Byrne" userId="S::jbyrne@spartaglobal.com::2bd5ebdf-74fb-4e4c-ad0a-8fdca894d1dc" providerId="AD" clId="Web-{837BC1C1-A100-4BF2-94CF-8FCC050F918E}" dt="2020-06-25T12:17:34.239" v="264"/>
          <ac:spMkLst>
            <pc:docMk/>
            <pc:sldMk cId="0" sldId="265"/>
            <ac:spMk id="125" creationId="{DA2C7802-C2E0-4218-8F89-8DD7CCD2CD1C}"/>
          </ac:spMkLst>
        </pc:spChg>
        <pc:spChg chg="add">
          <ac:chgData name="John Byrne" userId="S::jbyrne@spartaglobal.com::2bd5ebdf-74fb-4e4c-ad0a-8fdca894d1dc" providerId="AD" clId="Web-{837BC1C1-A100-4BF2-94CF-8FCC050F918E}" dt="2020-06-25T12:17:34.239" v="264"/>
          <ac:spMkLst>
            <pc:docMk/>
            <pc:sldMk cId="0" sldId="265"/>
            <ac:spMk id="127" creationId="{A6D7111A-21E5-4EE9-8A78-10E5530F0116}"/>
          </ac:spMkLst>
        </pc:spChg>
        <pc:spChg chg="mod">
          <ac:chgData name="John Byrne" userId="S::jbyrne@spartaglobal.com::2bd5ebdf-74fb-4e4c-ad0a-8fdca894d1dc" providerId="AD" clId="Web-{837BC1C1-A100-4BF2-94CF-8FCC050F918E}" dt="2020-06-25T12:17:34.239" v="264"/>
          <ac:spMkLst>
            <pc:docMk/>
            <pc:sldMk cId="0" sldId="265"/>
            <ac:spMk id="177" creationId="{00000000-0000-0000-0000-000000000000}"/>
          </ac:spMkLst>
        </pc:spChg>
        <pc:spChg chg="del">
          <ac:chgData name="John Byrne" userId="S::jbyrne@spartaglobal.com::2bd5ebdf-74fb-4e4c-ad0a-8fdca894d1dc" providerId="AD" clId="Web-{837BC1C1-A100-4BF2-94CF-8FCC050F918E}" dt="2020-06-25T12:17:34.239" v="264"/>
          <ac:spMkLst>
            <pc:docMk/>
            <pc:sldMk cId="0" sldId="265"/>
            <ac:spMk id="178" creationId="{00000000-0000-0000-0000-000000000000}"/>
          </ac:spMkLst>
        </pc:spChg>
        <pc:spChg chg="add">
          <ac:chgData name="John Byrne" userId="S::jbyrne@spartaglobal.com::2bd5ebdf-74fb-4e4c-ad0a-8fdca894d1dc" providerId="AD" clId="Web-{837BC1C1-A100-4BF2-94CF-8FCC050F918E}" dt="2020-06-25T12:17:34.239" v="264"/>
          <ac:spMkLst>
            <pc:docMk/>
            <pc:sldMk cId="0" sldId="265"/>
            <ac:spMk id="188" creationId="{A3969E80-A77B-49FC-9122-D89AFD5EE118}"/>
          </ac:spMkLst>
        </pc:spChg>
        <pc:spChg chg="add">
          <ac:chgData name="John Byrne" userId="S::jbyrne@spartaglobal.com::2bd5ebdf-74fb-4e4c-ad0a-8fdca894d1dc" providerId="AD" clId="Web-{837BC1C1-A100-4BF2-94CF-8FCC050F918E}" dt="2020-06-25T12:17:34.239" v="264"/>
          <ac:spMkLst>
            <pc:docMk/>
            <pc:sldMk cId="0" sldId="265"/>
            <ac:spMk id="190" creationId="{1849CA57-76BD-4CF2-80BA-D7A46A01B7B1}"/>
          </ac:spMkLst>
        </pc:spChg>
        <pc:spChg chg="add">
          <ac:chgData name="John Byrne" userId="S::jbyrne@spartaglobal.com::2bd5ebdf-74fb-4e4c-ad0a-8fdca894d1dc" providerId="AD" clId="Web-{837BC1C1-A100-4BF2-94CF-8FCC050F918E}" dt="2020-06-25T12:17:34.239" v="264"/>
          <ac:spMkLst>
            <pc:docMk/>
            <pc:sldMk cId="0" sldId="265"/>
            <ac:spMk id="192" creationId="{35E9085E-E730-4768-83D4-6CB7E9897153}"/>
          </ac:spMkLst>
        </pc:spChg>
        <pc:spChg chg="add">
          <ac:chgData name="John Byrne" userId="S::jbyrne@spartaglobal.com::2bd5ebdf-74fb-4e4c-ad0a-8fdca894d1dc" providerId="AD" clId="Web-{837BC1C1-A100-4BF2-94CF-8FCC050F918E}" dt="2020-06-25T12:17:34.239" v="264"/>
          <ac:spMkLst>
            <pc:docMk/>
            <pc:sldMk cId="0" sldId="265"/>
            <ac:spMk id="194" creationId="{973272FE-A474-4CAE-8CA2-BCC8B476C3F4}"/>
          </ac:spMkLst>
        </pc:spChg>
        <pc:spChg chg="add">
          <ac:chgData name="John Byrne" userId="S::jbyrne@spartaglobal.com::2bd5ebdf-74fb-4e4c-ad0a-8fdca894d1dc" providerId="AD" clId="Web-{837BC1C1-A100-4BF2-94CF-8FCC050F918E}" dt="2020-06-25T12:17:34.239" v="264"/>
          <ac:spMkLst>
            <pc:docMk/>
            <pc:sldMk cId="0" sldId="265"/>
            <ac:spMk id="196" creationId="{E07981EA-05A6-437C-88D7-B377B92B031D}"/>
          </ac:spMkLst>
        </pc:spChg>
        <pc:spChg chg="add">
          <ac:chgData name="John Byrne" userId="S::jbyrne@spartaglobal.com::2bd5ebdf-74fb-4e4c-ad0a-8fdca894d1dc" providerId="AD" clId="Web-{837BC1C1-A100-4BF2-94CF-8FCC050F918E}" dt="2020-06-25T12:17:34.239" v="264"/>
          <ac:spMkLst>
            <pc:docMk/>
            <pc:sldMk cId="0" sldId="265"/>
            <ac:spMk id="198" creationId="{15E3C750-986E-4769-B1AE-49289FBEE757}"/>
          </ac:spMkLst>
        </pc:spChg>
        <pc:picChg chg="del">
          <ac:chgData name="John Byrne" userId="S::jbyrne@spartaglobal.com::2bd5ebdf-74fb-4e4c-ad0a-8fdca894d1dc" providerId="AD" clId="Web-{837BC1C1-A100-4BF2-94CF-8FCC050F918E}" dt="2020-06-25T12:17:29.301" v="263"/>
          <ac:picMkLst>
            <pc:docMk/>
            <pc:sldMk cId="0" sldId="265"/>
            <ac:picMk id="179" creationId="{00000000-0000-0000-0000-000000000000}"/>
          </ac:picMkLst>
        </pc:picChg>
      </pc:sldChg>
      <pc:sldChg chg="addSp modSp add mod replId setBg">
        <pc:chgData name="John Byrne" userId="S::jbyrne@spartaglobal.com::2bd5ebdf-74fb-4e4c-ad0a-8fdca894d1dc" providerId="AD" clId="Web-{837BC1C1-A100-4BF2-94CF-8FCC050F918E}" dt="2020-06-25T11:54:27.141" v="210" actId="20577"/>
        <pc:sldMkLst>
          <pc:docMk/>
          <pc:sldMk cId="667757862" sldId="266"/>
        </pc:sldMkLst>
        <pc:spChg chg="add">
          <ac:chgData name="John Byrne" userId="S::jbyrne@spartaglobal.com::2bd5ebdf-74fb-4e4c-ad0a-8fdca894d1dc" providerId="AD" clId="Web-{837BC1C1-A100-4BF2-94CF-8FCC050F918E}" dt="2020-06-25T11:54:09.313" v="192"/>
          <ac:spMkLst>
            <pc:docMk/>
            <pc:sldMk cId="667757862" sldId="266"/>
            <ac:spMk id="105" creationId="{DBF61EA3-B236-439E-9C0B-340980D56BEE}"/>
          </ac:spMkLst>
        </pc:spChg>
        <pc:spChg chg="add">
          <ac:chgData name="John Byrne" userId="S::jbyrne@spartaglobal.com::2bd5ebdf-74fb-4e4c-ad0a-8fdca894d1dc" providerId="AD" clId="Web-{837BC1C1-A100-4BF2-94CF-8FCC050F918E}" dt="2020-06-25T11:54:09.313" v="192"/>
          <ac:spMkLst>
            <pc:docMk/>
            <pc:sldMk cId="667757862" sldId="266"/>
            <ac:spMk id="111" creationId="{E659831F-0D9A-4C63-9EBB-8435B85A440F}"/>
          </ac:spMkLst>
        </pc:spChg>
        <pc:spChg chg="mod">
          <ac:chgData name="John Byrne" userId="S::jbyrne@spartaglobal.com::2bd5ebdf-74fb-4e4c-ad0a-8fdca894d1dc" providerId="AD" clId="Web-{837BC1C1-A100-4BF2-94CF-8FCC050F918E}" dt="2020-06-25T11:54:09.313" v="192"/>
          <ac:spMkLst>
            <pc:docMk/>
            <pc:sldMk cId="667757862" sldId="266"/>
            <ac:spMk id="163" creationId="{00000000-0000-0000-0000-000000000000}"/>
          </ac:spMkLst>
        </pc:spChg>
        <pc:spChg chg="mod">
          <ac:chgData name="John Byrne" userId="S::jbyrne@spartaglobal.com::2bd5ebdf-74fb-4e4c-ad0a-8fdca894d1dc" providerId="AD" clId="Web-{837BC1C1-A100-4BF2-94CF-8FCC050F918E}" dt="2020-06-25T11:54:27.141" v="210" actId="20577"/>
          <ac:spMkLst>
            <pc:docMk/>
            <pc:sldMk cId="667757862" sldId="266"/>
            <ac:spMk id="164" creationId="{00000000-0000-0000-0000-000000000000}"/>
          </ac:spMkLst>
        </pc:spChg>
        <pc:grpChg chg="add">
          <ac:chgData name="John Byrne" userId="S::jbyrne@spartaglobal.com::2bd5ebdf-74fb-4e4c-ad0a-8fdca894d1dc" providerId="AD" clId="Web-{837BC1C1-A100-4BF2-94CF-8FCC050F918E}" dt="2020-06-25T11:54:09.313" v="192"/>
          <ac:grpSpMkLst>
            <pc:docMk/>
            <pc:sldMk cId="667757862" sldId="266"/>
            <ac:grpSpMk id="107" creationId="{28FAF094-D087-493F-8DF9-A486C2D6BBAA}"/>
          </ac:grpSpMkLst>
        </pc:grpChg>
      </pc:sldChg>
    </pc:docChg>
  </pc:docChgLst>
  <pc:docChgLst>
    <pc:chgData name="John Byrne" userId="S::jbyrne@spartaglobal.com::2bd5ebdf-74fb-4e4c-ad0a-8fdca894d1dc" providerId="AD" clId="Web-{51EFBBDA-B975-4B3F-9AD6-18BD234E03CA}"/>
    <pc:docChg chg="modSld">
      <pc:chgData name="John Byrne" userId="S::jbyrne@spartaglobal.com::2bd5ebdf-74fb-4e4c-ad0a-8fdca894d1dc" providerId="AD" clId="Web-{51EFBBDA-B975-4B3F-9AD6-18BD234E03CA}" dt="2020-06-25T12:40:15.281" v="5" actId="20577"/>
      <pc:docMkLst>
        <pc:docMk/>
      </pc:docMkLst>
      <pc:sldChg chg="modSp">
        <pc:chgData name="John Byrne" userId="S::jbyrne@spartaglobal.com::2bd5ebdf-74fb-4e4c-ad0a-8fdca894d1dc" providerId="AD" clId="Web-{51EFBBDA-B975-4B3F-9AD6-18BD234E03CA}" dt="2020-06-25T12:40:15.281" v="4" actId="20577"/>
        <pc:sldMkLst>
          <pc:docMk/>
          <pc:sldMk cId="0" sldId="264"/>
        </pc:sldMkLst>
        <pc:spChg chg="mod">
          <ac:chgData name="John Byrne" userId="S::jbyrne@spartaglobal.com::2bd5ebdf-74fb-4e4c-ad0a-8fdca894d1dc" providerId="AD" clId="Web-{51EFBBDA-B975-4B3F-9AD6-18BD234E03CA}" dt="2020-06-25T12:40:15.281" v="4" actId="20577"/>
          <ac:spMkLst>
            <pc:docMk/>
            <pc:sldMk cId="0" sldId="264"/>
            <ac:spMk id="171" creationId="{00000000-0000-0000-0000-000000000000}"/>
          </ac:spMkLst>
        </pc:spChg>
      </pc:sldChg>
    </pc:docChg>
  </pc:docChgLst>
  <pc:docChgLst>
    <pc:chgData name="John Byrne" userId="S::jbyrne@spartaglobal.com::2bd5ebdf-74fb-4e4c-ad0a-8fdca894d1dc" providerId="AD" clId="Web-{FBDA32EE-705D-4AF3-8883-45F0803DBB8F}"/>
    <pc:docChg chg="modSld">
      <pc:chgData name="John Byrne" userId="S::jbyrne@spartaglobal.com::2bd5ebdf-74fb-4e4c-ad0a-8fdca894d1dc" providerId="AD" clId="Web-{FBDA32EE-705D-4AF3-8883-45F0803DBB8F}" dt="2020-06-25T12:44:14.508" v="43"/>
      <pc:docMkLst>
        <pc:docMk/>
      </pc:docMkLst>
      <pc:sldChg chg="addSp modSp">
        <pc:chgData name="John Byrne" userId="S::jbyrne@spartaglobal.com::2bd5ebdf-74fb-4e4c-ad0a-8fdca894d1dc" providerId="AD" clId="Web-{FBDA32EE-705D-4AF3-8883-45F0803DBB8F}" dt="2020-06-25T12:44:02.602" v="42"/>
        <pc:sldMkLst>
          <pc:docMk/>
          <pc:sldMk cId="0" sldId="256"/>
        </pc:sldMkLst>
        <pc:spChg chg="add mod">
          <ac:chgData name="John Byrne" userId="S::jbyrne@spartaglobal.com::2bd5ebdf-74fb-4e4c-ad0a-8fdca894d1dc" providerId="AD" clId="Web-{FBDA32EE-705D-4AF3-8883-45F0803DBB8F}" dt="2020-06-25T12:44:02.602" v="42"/>
          <ac:spMkLst>
            <pc:docMk/>
            <pc:sldMk cId="0" sldId="256"/>
            <ac:spMk id="2" creationId="{36445FA4-C863-4383-860B-968E1421C929}"/>
          </ac:spMkLst>
        </pc:spChg>
        <pc:spChg chg="mod">
          <ac:chgData name="John Byrne" userId="S::jbyrne@spartaglobal.com::2bd5ebdf-74fb-4e4c-ad0a-8fdca894d1dc" providerId="AD" clId="Web-{FBDA32EE-705D-4AF3-8883-45F0803DBB8F}" dt="2020-06-25T12:41:46.447" v="2" actId="1076"/>
          <ac:spMkLst>
            <pc:docMk/>
            <pc:sldMk cId="0" sldId="256"/>
            <ac:spMk id="88" creationId="{00000000-0000-0000-0000-000000000000}"/>
          </ac:spMkLst>
        </pc:spChg>
      </pc:sldChg>
      <pc:sldChg chg="addSp">
        <pc:chgData name="John Byrne" userId="S::jbyrne@spartaglobal.com::2bd5ebdf-74fb-4e4c-ad0a-8fdca894d1dc" providerId="AD" clId="Web-{FBDA32EE-705D-4AF3-8883-45F0803DBB8F}" dt="2020-06-25T12:44:14.508" v="43"/>
        <pc:sldMkLst>
          <pc:docMk/>
          <pc:sldMk cId="0" sldId="257"/>
        </pc:sldMkLst>
        <pc:spChg chg="add">
          <ac:chgData name="John Byrne" userId="S::jbyrne@spartaglobal.com::2bd5ebdf-74fb-4e4c-ad0a-8fdca894d1dc" providerId="AD" clId="Web-{FBDA32EE-705D-4AF3-8883-45F0803DBB8F}" dt="2020-06-25T12:44:14.508" v="43"/>
          <ac:spMkLst>
            <pc:docMk/>
            <pc:sldMk cId="0" sldId="257"/>
            <ac:spMk id="3" creationId="{04A972D8-A081-49AD-8F3E-727104B268D2}"/>
          </ac:spMkLst>
        </pc:spChg>
      </pc:sldChg>
      <pc:sldChg chg="modSp">
        <pc:chgData name="John Byrne" userId="S::jbyrne@spartaglobal.com::2bd5ebdf-74fb-4e4c-ad0a-8fdca894d1dc" providerId="AD" clId="Web-{FBDA32EE-705D-4AF3-8883-45F0803DBB8F}" dt="2020-06-25T12:42:08.134" v="7" actId="20577"/>
        <pc:sldMkLst>
          <pc:docMk/>
          <pc:sldMk cId="0" sldId="262"/>
        </pc:sldMkLst>
        <pc:spChg chg="mod">
          <ac:chgData name="John Byrne" userId="S::jbyrne@spartaglobal.com::2bd5ebdf-74fb-4e4c-ad0a-8fdca894d1dc" providerId="AD" clId="Web-{FBDA32EE-705D-4AF3-8883-45F0803DBB8F}" dt="2020-06-25T12:42:08.134" v="7" actId="20577"/>
          <ac:spMkLst>
            <pc:docMk/>
            <pc:sldMk cId="0" sldId="262"/>
            <ac:spMk id="157" creationId="{00000000-0000-0000-0000-000000000000}"/>
          </ac:spMkLst>
        </pc:spChg>
      </pc:sldChg>
    </pc:docChg>
  </pc:docChgLst>
  <pc:docChgLst>
    <pc:chgData name="Lucio Bonforte" userId="S::lbonforte@spartaglobal.com::69c1b42f-1886-46f7-9f5e-f0d3e7531c12" providerId="AD" clId="Web-{D8AD552E-695A-41DD-8358-33BE738364CF}"/>
    <pc:docChg chg="modSld">
      <pc:chgData name="Lucio Bonforte" userId="S::lbonforte@spartaglobal.com::69c1b42f-1886-46f7-9f5e-f0d3e7531c12" providerId="AD" clId="Web-{D8AD552E-695A-41DD-8358-33BE738364CF}" dt="2020-06-25T12:29:40.018" v="20"/>
      <pc:docMkLst>
        <pc:docMk/>
      </pc:docMkLst>
      <pc:sldChg chg="addSp delSp modSp">
        <pc:chgData name="Lucio Bonforte" userId="S::lbonforte@spartaglobal.com::69c1b42f-1886-46f7-9f5e-f0d3e7531c12" providerId="AD" clId="Web-{D8AD552E-695A-41DD-8358-33BE738364CF}" dt="2020-06-25T12:29:40.018" v="20"/>
        <pc:sldMkLst>
          <pc:docMk/>
          <pc:sldMk cId="0" sldId="257"/>
        </pc:sldMkLst>
        <pc:spChg chg="add mod">
          <ac:chgData name="Lucio Bonforte" userId="S::lbonforte@spartaglobal.com::69c1b42f-1886-46f7-9f5e-f0d3e7531c12" providerId="AD" clId="Web-{D8AD552E-695A-41DD-8358-33BE738364CF}" dt="2020-06-25T12:29:36.487" v="19" actId="20577"/>
          <ac:spMkLst>
            <pc:docMk/>
            <pc:sldMk cId="0" sldId="257"/>
            <ac:spMk id="2" creationId="{A7EC1511-9884-4755-8D29-9163D36D54A3}"/>
          </ac:spMkLst>
        </pc:spChg>
        <pc:spChg chg="add mod">
          <ac:chgData name="Lucio Bonforte" userId="S::lbonforte@spartaglobal.com::69c1b42f-1886-46f7-9f5e-f0d3e7531c12" providerId="AD" clId="Web-{D8AD552E-695A-41DD-8358-33BE738364CF}" dt="2020-06-25T12:28:13.939" v="6" actId="1076"/>
          <ac:spMkLst>
            <pc:docMk/>
            <pc:sldMk cId="0" sldId="257"/>
            <ac:spMk id="21" creationId="{CAC50C98-7D2E-4124-ADC1-F1FDEC238426}"/>
          </ac:spMkLst>
        </pc:spChg>
        <pc:spChg chg="add del">
          <ac:chgData name="Lucio Bonforte" userId="S::lbonforte@spartaglobal.com::69c1b42f-1886-46f7-9f5e-f0d3e7531c12" providerId="AD" clId="Web-{D8AD552E-695A-41DD-8358-33BE738364CF}" dt="2020-06-25T12:29:11.143" v="12"/>
          <ac:spMkLst>
            <pc:docMk/>
            <pc:sldMk cId="0" sldId="257"/>
            <ac:spMk id="22" creationId="{CAC50C98-7D2E-4124-ADC1-F1FDEC238426}"/>
          </ac:spMkLst>
        </pc:spChg>
        <pc:spChg chg="mod">
          <ac:chgData name="Lucio Bonforte" userId="S::lbonforte@spartaglobal.com::69c1b42f-1886-46f7-9f5e-f0d3e7531c12" providerId="AD" clId="Web-{D8AD552E-695A-41DD-8358-33BE738364CF}" dt="2020-06-25T12:27:57.783" v="3" actId="1076"/>
          <ac:spMkLst>
            <pc:docMk/>
            <pc:sldMk cId="0" sldId="257"/>
            <ac:spMk id="108" creationId="{00000000-0000-0000-0000-000000000000}"/>
          </ac:spMkLst>
        </pc:spChg>
        <pc:spChg chg="del">
          <ac:chgData name="Lucio Bonforte" userId="S::lbonforte@spartaglobal.com::69c1b42f-1886-46f7-9f5e-f0d3e7531c12" providerId="AD" clId="Web-{D8AD552E-695A-41DD-8358-33BE738364CF}" dt="2020-06-25T12:27:46.986" v="0"/>
          <ac:spMkLst>
            <pc:docMk/>
            <pc:sldMk cId="0" sldId="257"/>
            <ac:spMk id="113" creationId="{00000000-0000-0000-0000-000000000000}"/>
          </ac:spMkLst>
        </pc:spChg>
        <pc:spChg chg="del mod">
          <ac:chgData name="Lucio Bonforte" userId="S::lbonforte@spartaglobal.com::69c1b42f-1886-46f7-9f5e-f0d3e7531c12" providerId="AD" clId="Web-{D8AD552E-695A-41DD-8358-33BE738364CF}" dt="2020-06-25T12:29:40.018" v="20"/>
          <ac:spMkLst>
            <pc:docMk/>
            <pc:sldMk cId="0" sldId="257"/>
            <ac:spMk id="115" creationId="{00000000-0000-0000-0000-000000000000}"/>
          </ac:spMkLst>
        </pc:spChg>
        <pc:spChg chg="mod">
          <ac:chgData name="Lucio Bonforte" userId="S::lbonforte@spartaglobal.com::69c1b42f-1886-46f7-9f5e-f0d3e7531c12" providerId="AD" clId="Web-{D8AD552E-695A-41DD-8358-33BE738364CF}" dt="2020-06-25T12:28:04.955" v="4" actId="1076"/>
          <ac:spMkLst>
            <pc:docMk/>
            <pc:sldMk cId="0" sldId="257"/>
            <ac:spMk id="119" creationId="{00000000-0000-0000-0000-000000000000}"/>
          </ac:spMkLst>
        </pc:spChg>
        <pc:spChg chg="mod">
          <ac:chgData name="Lucio Bonforte" userId="S::lbonforte@spartaglobal.com::69c1b42f-1886-46f7-9f5e-f0d3e7531c12" providerId="AD" clId="Web-{D8AD552E-695A-41DD-8358-33BE738364CF}" dt="2020-06-25T12:29:18.033" v="13" actId="1076"/>
          <ac:spMkLst>
            <pc:docMk/>
            <pc:sldMk cId="0" sldId="257"/>
            <ac:spMk id="121" creationId="{00000000-0000-0000-0000-000000000000}"/>
          </ac:spMkLst>
        </pc:spChg>
        <pc:grpChg chg="mod">
          <ac:chgData name="Lucio Bonforte" userId="S::lbonforte@spartaglobal.com::69c1b42f-1886-46f7-9f5e-f0d3e7531c12" providerId="AD" clId="Web-{D8AD552E-695A-41DD-8358-33BE738364CF}" dt="2020-06-25T12:27:51.658" v="2" actId="1076"/>
          <ac:grpSpMkLst>
            <pc:docMk/>
            <pc:sldMk cId="0" sldId="257"/>
            <ac:grpSpMk id="107" creationId="{00000000-0000-0000-0000-000000000000}"/>
          </ac:grpSpMkLst>
        </pc:grpChg>
      </pc:sldChg>
    </pc:docChg>
  </pc:docChgLst>
  <pc:docChgLst>
    <pc:chgData name="Sohaib Sohail" userId="S::ssohail@spartaglobal.com::d64536de-8bf1-4407-8720-e67a521c0726" providerId="AD" clId="Web-{AAB40FC9-FF0B-49D1-BFD0-C476AB85BF7F}"/>
    <pc:docChg chg="modSld">
      <pc:chgData name="Sohaib Sohail" userId="S::ssohail@spartaglobal.com::d64536de-8bf1-4407-8720-e67a521c0726" providerId="AD" clId="Web-{AAB40FC9-FF0B-49D1-BFD0-C476AB85BF7F}" dt="2020-06-25T12:43:44.711" v="212"/>
      <pc:docMkLst>
        <pc:docMk/>
      </pc:docMkLst>
      <pc:sldChg chg="addSp delSp modSp">
        <pc:chgData name="Sohaib Sohail" userId="S::ssohail@spartaglobal.com::d64536de-8bf1-4407-8720-e67a521c0726" providerId="AD" clId="Web-{AAB40FC9-FF0B-49D1-BFD0-C476AB85BF7F}" dt="2020-06-25T12:43:44.711" v="212"/>
        <pc:sldMkLst>
          <pc:docMk/>
          <pc:sldMk cId="0" sldId="259"/>
        </pc:sldMkLst>
        <pc:spChg chg="add del mod">
          <ac:chgData name="Sohaib Sohail" userId="S::ssohail@spartaglobal.com::d64536de-8bf1-4407-8720-e67a521c0726" providerId="AD" clId="Web-{AAB40FC9-FF0B-49D1-BFD0-C476AB85BF7F}" dt="2020-06-25T12:42:42.540" v="208"/>
          <ac:spMkLst>
            <pc:docMk/>
            <pc:sldMk cId="0" sldId="259"/>
            <ac:spMk id="12" creationId="{15F3EE25-164A-4331-8733-A9F96D07BACE}"/>
          </ac:spMkLst>
        </pc:spChg>
        <pc:picChg chg="add del mod">
          <ac:chgData name="Sohaib Sohail" userId="S::ssohail@spartaglobal.com::d64536de-8bf1-4407-8720-e67a521c0726" providerId="AD" clId="Web-{AAB40FC9-FF0B-49D1-BFD0-C476AB85BF7F}" dt="2020-06-25T12:43:44.711" v="212"/>
          <ac:picMkLst>
            <pc:docMk/>
            <pc:sldMk cId="0" sldId="259"/>
            <ac:picMk id="13" creationId="{D0EAB440-2678-4AA2-BABE-4EA259DBDE77}"/>
          </ac:picMkLst>
        </pc:picChg>
      </pc:sldChg>
      <pc:sldChg chg="modSp">
        <pc:chgData name="Sohaib Sohail" userId="S::ssohail@spartaglobal.com::d64536de-8bf1-4407-8720-e67a521c0726" providerId="AD" clId="Web-{AAB40FC9-FF0B-49D1-BFD0-C476AB85BF7F}" dt="2020-06-25T12:42:14.055" v="204" actId="20577"/>
        <pc:sldMkLst>
          <pc:docMk/>
          <pc:sldMk cId="0" sldId="264"/>
        </pc:sldMkLst>
        <pc:spChg chg="mod">
          <ac:chgData name="Sohaib Sohail" userId="S::ssohail@spartaglobal.com::d64536de-8bf1-4407-8720-e67a521c0726" providerId="AD" clId="Web-{AAB40FC9-FF0B-49D1-BFD0-C476AB85BF7F}" dt="2020-06-25T12:42:14.055" v="204" actId="20577"/>
          <ac:spMkLst>
            <pc:docMk/>
            <pc:sldMk cId="0" sldId="264"/>
            <ac:spMk id="171" creationId="{00000000-0000-0000-0000-000000000000}"/>
          </ac:spMkLst>
        </pc:spChg>
      </pc:sldChg>
    </pc:docChg>
  </pc:docChgLst>
  <pc:docChgLst>
    <pc:chgData name="Lucio Bonforte" userId="S::lbonforte@spartaglobal.com::69c1b42f-1886-46f7-9f5e-f0d3e7531c12" providerId="AD" clId="Web-{9C6C232E-23AB-44F3-B223-C0E71E5C76AD}"/>
    <pc:docChg chg="modSld">
      <pc:chgData name="Lucio Bonforte" userId="S::lbonforte@spartaglobal.com::69c1b42f-1886-46f7-9f5e-f0d3e7531c12" providerId="AD" clId="Web-{9C6C232E-23AB-44F3-B223-C0E71E5C76AD}" dt="2020-06-25T12:43:04.886" v="7" actId="20577"/>
      <pc:docMkLst>
        <pc:docMk/>
      </pc:docMkLst>
      <pc:sldChg chg="modSp">
        <pc:chgData name="Lucio Bonforte" userId="S::lbonforte@spartaglobal.com::69c1b42f-1886-46f7-9f5e-f0d3e7531c12" providerId="AD" clId="Web-{9C6C232E-23AB-44F3-B223-C0E71E5C76AD}" dt="2020-06-25T12:43:04.886" v="6" actId="20577"/>
        <pc:sldMkLst>
          <pc:docMk/>
          <pc:sldMk cId="0" sldId="264"/>
        </pc:sldMkLst>
        <pc:spChg chg="mod">
          <ac:chgData name="Lucio Bonforte" userId="S::lbonforte@spartaglobal.com::69c1b42f-1886-46f7-9f5e-f0d3e7531c12" providerId="AD" clId="Web-{9C6C232E-23AB-44F3-B223-C0E71E5C76AD}" dt="2020-06-25T12:43:04.886" v="6" actId="20577"/>
          <ac:spMkLst>
            <pc:docMk/>
            <pc:sldMk cId="0" sldId="264"/>
            <ac:spMk id="171" creationId="{00000000-0000-0000-0000-000000000000}"/>
          </ac:spMkLst>
        </pc:spChg>
      </pc:sldChg>
    </pc:docChg>
  </pc:docChgLst>
  <pc:docChgLst>
    <pc:chgData name="John Byrne" userId="S::jbyrne@spartaglobal.com::2bd5ebdf-74fb-4e4c-ad0a-8fdca894d1dc" providerId="AD" clId="Web-{B3FD705D-6BD8-4996-95AB-DAC03F3B4FA7}"/>
    <pc:docChg chg="addSld delSld modSld">
      <pc:chgData name="John Byrne" userId="S::jbyrne@spartaglobal.com::2bd5ebdf-74fb-4e4c-ad0a-8fdca894d1dc" providerId="AD" clId="Web-{B3FD705D-6BD8-4996-95AB-DAC03F3B4FA7}" dt="2020-06-25T12:47:58.134" v="76"/>
      <pc:docMkLst>
        <pc:docMk/>
      </pc:docMkLst>
      <pc:sldChg chg="addSp">
        <pc:chgData name="John Byrne" userId="S::jbyrne@spartaglobal.com::2bd5ebdf-74fb-4e4c-ad0a-8fdca894d1dc" providerId="AD" clId="Web-{B3FD705D-6BD8-4996-95AB-DAC03F3B4FA7}" dt="2020-06-25T12:45:29.492" v="0"/>
        <pc:sldMkLst>
          <pc:docMk/>
          <pc:sldMk cId="0" sldId="258"/>
        </pc:sldMkLst>
        <pc:spChg chg="add">
          <ac:chgData name="John Byrne" userId="S::jbyrne@spartaglobal.com::2bd5ebdf-74fb-4e4c-ad0a-8fdca894d1dc" providerId="AD" clId="Web-{B3FD705D-6BD8-4996-95AB-DAC03F3B4FA7}" dt="2020-06-25T12:45:29.492" v="0"/>
          <ac:spMkLst>
            <pc:docMk/>
            <pc:sldMk cId="0" sldId="258"/>
            <ac:spMk id="2" creationId="{3E3B8472-5E77-4AA2-BE44-AEDFD118C194}"/>
          </ac:spMkLst>
        </pc:spChg>
      </pc:sldChg>
      <pc:sldChg chg="addSp modSp">
        <pc:chgData name="John Byrne" userId="S::jbyrne@spartaglobal.com::2bd5ebdf-74fb-4e4c-ad0a-8fdca894d1dc" providerId="AD" clId="Web-{B3FD705D-6BD8-4996-95AB-DAC03F3B4FA7}" dt="2020-06-25T12:46:09.555" v="29" actId="20577"/>
        <pc:sldMkLst>
          <pc:docMk/>
          <pc:sldMk cId="0" sldId="259"/>
        </pc:sldMkLst>
        <pc:spChg chg="add mod">
          <ac:chgData name="John Byrne" userId="S::jbyrne@spartaglobal.com::2bd5ebdf-74fb-4e4c-ad0a-8fdca894d1dc" providerId="AD" clId="Web-{B3FD705D-6BD8-4996-95AB-DAC03F3B4FA7}" dt="2020-06-25T12:46:09.555" v="29" actId="20577"/>
          <ac:spMkLst>
            <pc:docMk/>
            <pc:sldMk cId="0" sldId="259"/>
            <ac:spMk id="12" creationId="{A60903DC-E031-4626-B3EE-FF319FDADE60}"/>
          </ac:spMkLst>
        </pc:spChg>
      </pc:sldChg>
      <pc:sldChg chg="addSp">
        <pc:chgData name="John Byrne" userId="S::jbyrne@spartaglobal.com::2bd5ebdf-74fb-4e4c-ad0a-8fdca894d1dc" providerId="AD" clId="Web-{B3FD705D-6BD8-4996-95AB-DAC03F3B4FA7}" dt="2020-06-25T12:46:15.289" v="30"/>
        <pc:sldMkLst>
          <pc:docMk/>
          <pc:sldMk cId="0" sldId="260"/>
        </pc:sldMkLst>
        <pc:spChg chg="add">
          <ac:chgData name="John Byrne" userId="S::jbyrne@spartaglobal.com::2bd5ebdf-74fb-4e4c-ad0a-8fdca894d1dc" providerId="AD" clId="Web-{B3FD705D-6BD8-4996-95AB-DAC03F3B4FA7}" dt="2020-06-25T12:46:15.289" v="30"/>
          <ac:spMkLst>
            <pc:docMk/>
            <pc:sldMk cId="0" sldId="260"/>
            <ac:spMk id="2" creationId="{837E5C2B-1FA8-40E5-B836-4956B33CD3F6}"/>
          </ac:spMkLst>
        </pc:spChg>
      </pc:sldChg>
      <pc:sldChg chg="addSp">
        <pc:chgData name="John Byrne" userId="S::jbyrne@spartaglobal.com::2bd5ebdf-74fb-4e4c-ad0a-8fdca894d1dc" providerId="AD" clId="Web-{B3FD705D-6BD8-4996-95AB-DAC03F3B4FA7}" dt="2020-06-25T12:46:22.945" v="33"/>
        <pc:sldMkLst>
          <pc:docMk/>
          <pc:sldMk cId="0" sldId="261"/>
        </pc:sldMkLst>
        <pc:spChg chg="add">
          <ac:chgData name="John Byrne" userId="S::jbyrne@spartaglobal.com::2bd5ebdf-74fb-4e4c-ad0a-8fdca894d1dc" providerId="AD" clId="Web-{B3FD705D-6BD8-4996-95AB-DAC03F3B4FA7}" dt="2020-06-25T12:46:22.945" v="33"/>
          <ac:spMkLst>
            <pc:docMk/>
            <pc:sldMk cId="0" sldId="261"/>
            <ac:spMk id="2" creationId="{46EF3926-46E2-4584-B1FA-0C26F7CDAE7F}"/>
          </ac:spMkLst>
        </pc:spChg>
      </pc:sldChg>
      <pc:sldChg chg="addSp modSp">
        <pc:chgData name="John Byrne" userId="S::jbyrne@spartaglobal.com::2bd5ebdf-74fb-4e4c-ad0a-8fdca894d1dc" providerId="AD" clId="Web-{B3FD705D-6BD8-4996-95AB-DAC03F3B4FA7}" dt="2020-06-25T12:46:56.133" v="41" actId="1076"/>
        <pc:sldMkLst>
          <pc:docMk/>
          <pc:sldMk cId="0" sldId="262"/>
        </pc:sldMkLst>
        <pc:spChg chg="add mod">
          <ac:chgData name="John Byrne" userId="S::jbyrne@spartaglobal.com::2bd5ebdf-74fb-4e4c-ad0a-8fdca894d1dc" providerId="AD" clId="Web-{B3FD705D-6BD8-4996-95AB-DAC03F3B4FA7}" dt="2020-06-25T12:46:56.133" v="41" actId="1076"/>
          <ac:spMkLst>
            <pc:docMk/>
            <pc:sldMk cId="0" sldId="262"/>
            <ac:spMk id="2" creationId="{EBC8ED9F-31E7-452D-8EAB-3604D7110BF2}"/>
          </ac:spMkLst>
        </pc:spChg>
      </pc:sldChg>
      <pc:sldChg chg="addSp">
        <pc:chgData name="John Byrne" userId="S::jbyrne@spartaglobal.com::2bd5ebdf-74fb-4e4c-ad0a-8fdca894d1dc" providerId="AD" clId="Web-{B3FD705D-6BD8-4996-95AB-DAC03F3B4FA7}" dt="2020-06-25T12:47:58.134" v="76"/>
        <pc:sldMkLst>
          <pc:docMk/>
          <pc:sldMk cId="0" sldId="263"/>
        </pc:sldMkLst>
        <pc:spChg chg="add">
          <ac:chgData name="John Byrne" userId="S::jbyrne@spartaglobal.com::2bd5ebdf-74fb-4e4c-ad0a-8fdca894d1dc" providerId="AD" clId="Web-{B3FD705D-6BD8-4996-95AB-DAC03F3B4FA7}" dt="2020-06-25T12:47:58.134" v="76"/>
          <ac:spMkLst>
            <pc:docMk/>
            <pc:sldMk cId="0" sldId="263"/>
            <ac:spMk id="2" creationId="{97383883-CE3F-4D38-B749-9FD6F035069B}"/>
          </ac:spMkLst>
        </pc:spChg>
      </pc:sldChg>
      <pc:sldChg chg="addSp modSp">
        <pc:chgData name="John Byrne" userId="S::jbyrne@spartaglobal.com::2bd5ebdf-74fb-4e4c-ad0a-8fdca894d1dc" providerId="AD" clId="Web-{B3FD705D-6BD8-4996-95AB-DAC03F3B4FA7}" dt="2020-06-25T12:47:42.196" v="75" actId="14100"/>
        <pc:sldMkLst>
          <pc:docMk/>
          <pc:sldMk cId="0" sldId="264"/>
        </pc:sldMkLst>
        <pc:spChg chg="add mod">
          <ac:chgData name="John Byrne" userId="S::jbyrne@spartaglobal.com::2bd5ebdf-74fb-4e4c-ad0a-8fdca894d1dc" providerId="AD" clId="Web-{B3FD705D-6BD8-4996-95AB-DAC03F3B4FA7}" dt="2020-06-25T12:47:42.196" v="75" actId="14100"/>
          <ac:spMkLst>
            <pc:docMk/>
            <pc:sldMk cId="0" sldId="264"/>
            <ac:spMk id="2" creationId="{DE24E62A-C3CF-45EA-BE64-3E5EDD903136}"/>
          </ac:spMkLst>
        </pc:spChg>
      </pc:sldChg>
      <pc:sldChg chg="addSp">
        <pc:chgData name="John Byrne" userId="S::jbyrne@spartaglobal.com::2bd5ebdf-74fb-4e4c-ad0a-8fdca894d1dc" providerId="AD" clId="Web-{B3FD705D-6BD8-4996-95AB-DAC03F3B4FA7}" dt="2020-06-25T12:47:01.211" v="42"/>
        <pc:sldMkLst>
          <pc:docMk/>
          <pc:sldMk cId="667757862" sldId="266"/>
        </pc:sldMkLst>
        <pc:spChg chg="add">
          <ac:chgData name="John Byrne" userId="S::jbyrne@spartaglobal.com::2bd5ebdf-74fb-4e4c-ad0a-8fdca894d1dc" providerId="AD" clId="Web-{B3FD705D-6BD8-4996-95AB-DAC03F3B4FA7}" dt="2020-06-25T12:47:01.211" v="42"/>
          <ac:spMkLst>
            <pc:docMk/>
            <pc:sldMk cId="667757862" sldId="266"/>
            <ac:spMk id="2" creationId="{ABDD5294-36D2-4B00-B045-980DBD2EA488}"/>
          </ac:spMkLst>
        </pc:spChg>
      </pc:sldChg>
      <pc:sldChg chg="add del replId">
        <pc:chgData name="John Byrne" userId="S::jbyrne@spartaglobal.com::2bd5ebdf-74fb-4e4c-ad0a-8fdca894d1dc" providerId="AD" clId="Web-{B3FD705D-6BD8-4996-95AB-DAC03F3B4FA7}" dt="2020-06-25T12:46:18.961" v="32"/>
        <pc:sldMkLst>
          <pc:docMk/>
          <pc:sldMk cId="1094041036" sldId="267"/>
        </pc:sldMkLst>
      </pc:sldChg>
      <pc:sldChg chg="add del replId">
        <pc:chgData name="John Byrne" userId="S::jbyrne@spartaglobal.com::2bd5ebdf-74fb-4e4c-ad0a-8fdca894d1dc" providerId="AD" clId="Web-{B3FD705D-6BD8-4996-95AB-DAC03F3B4FA7}" dt="2020-06-25T12:45:39.164" v="2"/>
        <pc:sldMkLst>
          <pc:docMk/>
          <pc:sldMk cId="1134361097" sldId="26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19E612C-3665-4EBB-90AE-D33696A8AED6}"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678FB03-9775-4DFE-A0B4-B1AAB33AB140}">
      <dgm:prSet/>
      <dgm:spPr/>
      <dgm:t>
        <a:bodyPr/>
        <a:lstStyle/>
        <a:p>
          <a:pPr>
            <a:defRPr cap="all"/>
          </a:pPr>
          <a:r>
            <a:rPr lang="en-GB"/>
            <a:t>It’s a function to categorise the same values in the column</a:t>
          </a:r>
          <a:endParaRPr lang="en-US"/>
        </a:p>
      </dgm:t>
    </dgm:pt>
    <dgm:pt modelId="{9344F665-685D-43C3-AADA-6F391018BFA3}" type="parTrans" cxnId="{BBB2CC76-42E6-49CD-94F9-F8D857F0F6B2}">
      <dgm:prSet/>
      <dgm:spPr/>
      <dgm:t>
        <a:bodyPr/>
        <a:lstStyle/>
        <a:p>
          <a:endParaRPr lang="en-US"/>
        </a:p>
      </dgm:t>
    </dgm:pt>
    <dgm:pt modelId="{5BB4EF6D-2C0D-4232-AFE2-4D7B73DDC4ED}" type="sibTrans" cxnId="{BBB2CC76-42E6-49CD-94F9-F8D857F0F6B2}">
      <dgm:prSet/>
      <dgm:spPr/>
      <dgm:t>
        <a:bodyPr/>
        <a:lstStyle/>
        <a:p>
          <a:endParaRPr lang="en-US"/>
        </a:p>
      </dgm:t>
    </dgm:pt>
    <dgm:pt modelId="{09EB00E8-C722-4A6B-A09E-7FEF976408A1}">
      <dgm:prSet/>
      <dgm:spPr/>
      <dgm:t>
        <a:bodyPr/>
        <a:lstStyle/>
        <a:p>
          <a:pPr>
            <a:defRPr cap="all"/>
          </a:pPr>
          <a:r>
            <a:rPr lang="en-GB"/>
            <a:t>It’s often used with aggregate functions (COUNT, MAX, MIN, SUM, AVG) to group the result-set by one or more columns.</a:t>
          </a:r>
          <a:endParaRPr lang="en-US"/>
        </a:p>
      </dgm:t>
    </dgm:pt>
    <dgm:pt modelId="{6DC1FBC9-1517-450A-A77B-7D0BCEA7F615}" type="parTrans" cxnId="{6A75E76B-2208-4A69-B0EC-01518117AD05}">
      <dgm:prSet/>
      <dgm:spPr/>
      <dgm:t>
        <a:bodyPr/>
        <a:lstStyle/>
        <a:p>
          <a:endParaRPr lang="en-US"/>
        </a:p>
      </dgm:t>
    </dgm:pt>
    <dgm:pt modelId="{1FEA9D23-A076-41F5-B12B-45A149257B33}" type="sibTrans" cxnId="{6A75E76B-2208-4A69-B0EC-01518117AD05}">
      <dgm:prSet/>
      <dgm:spPr/>
      <dgm:t>
        <a:bodyPr/>
        <a:lstStyle/>
        <a:p>
          <a:endParaRPr lang="en-US"/>
        </a:p>
      </dgm:t>
    </dgm:pt>
    <dgm:pt modelId="{11B50615-4866-47DD-B943-11A313D591A3}">
      <dgm:prSet/>
      <dgm:spPr/>
      <dgm:t>
        <a:bodyPr/>
        <a:lstStyle/>
        <a:p>
          <a:pPr>
            <a:defRPr cap="all"/>
          </a:pPr>
          <a:r>
            <a:rPr lang="en-GB"/>
            <a:t>You can also use Group by in conjunction with Order by!</a:t>
          </a:r>
          <a:endParaRPr lang="en-US"/>
        </a:p>
      </dgm:t>
    </dgm:pt>
    <dgm:pt modelId="{1F3183B6-3CE7-405B-881D-44A807FF1D96}" type="parTrans" cxnId="{E62A9942-7D79-4AAC-998D-00E72E7786D2}">
      <dgm:prSet/>
      <dgm:spPr/>
      <dgm:t>
        <a:bodyPr/>
        <a:lstStyle/>
        <a:p>
          <a:endParaRPr lang="en-US"/>
        </a:p>
      </dgm:t>
    </dgm:pt>
    <dgm:pt modelId="{DD4A6C78-17F9-4710-843D-8EF4665BAC92}" type="sibTrans" cxnId="{E62A9942-7D79-4AAC-998D-00E72E7786D2}">
      <dgm:prSet/>
      <dgm:spPr/>
      <dgm:t>
        <a:bodyPr/>
        <a:lstStyle/>
        <a:p>
          <a:endParaRPr lang="en-US"/>
        </a:p>
      </dgm:t>
    </dgm:pt>
    <dgm:pt modelId="{4B29AE06-89E2-4128-884D-D7033F5FDFF1}" type="pres">
      <dgm:prSet presAssocID="{219E612C-3665-4EBB-90AE-D33696A8AED6}" presName="root" presStyleCnt="0">
        <dgm:presLayoutVars>
          <dgm:dir/>
          <dgm:resizeHandles val="exact"/>
        </dgm:presLayoutVars>
      </dgm:prSet>
      <dgm:spPr/>
    </dgm:pt>
    <dgm:pt modelId="{1FF1EEFA-0030-4AF1-ACAC-08564AC48C20}" type="pres">
      <dgm:prSet presAssocID="{D678FB03-9775-4DFE-A0B4-B1AAB33AB140}" presName="compNode" presStyleCnt="0"/>
      <dgm:spPr/>
    </dgm:pt>
    <dgm:pt modelId="{E0A0BB91-631B-43F0-98CD-36E148671340}" type="pres">
      <dgm:prSet presAssocID="{D678FB03-9775-4DFE-A0B4-B1AAB33AB140}" presName="iconBgRect" presStyleLbl="bgShp" presStyleIdx="0" presStyleCnt="3"/>
      <dgm:spPr/>
    </dgm:pt>
    <dgm:pt modelId="{CF21F390-9E5C-41A0-9227-EC2B46956957}" type="pres">
      <dgm:prSet presAssocID="{D678FB03-9775-4DFE-A0B4-B1AAB33AB1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1BD2DCB6-F193-4756-BB51-4B3AC9E83581}" type="pres">
      <dgm:prSet presAssocID="{D678FB03-9775-4DFE-A0B4-B1AAB33AB140}" presName="spaceRect" presStyleCnt="0"/>
      <dgm:spPr/>
    </dgm:pt>
    <dgm:pt modelId="{56EADE08-474B-4D4F-BA0E-E7432C2E4C4D}" type="pres">
      <dgm:prSet presAssocID="{D678FB03-9775-4DFE-A0B4-B1AAB33AB140}" presName="textRect" presStyleLbl="revTx" presStyleIdx="0" presStyleCnt="3">
        <dgm:presLayoutVars>
          <dgm:chMax val="1"/>
          <dgm:chPref val="1"/>
        </dgm:presLayoutVars>
      </dgm:prSet>
      <dgm:spPr/>
    </dgm:pt>
    <dgm:pt modelId="{21CCD19C-FF88-4AB8-A646-375F618B658B}" type="pres">
      <dgm:prSet presAssocID="{5BB4EF6D-2C0D-4232-AFE2-4D7B73DDC4ED}" presName="sibTrans" presStyleCnt="0"/>
      <dgm:spPr/>
    </dgm:pt>
    <dgm:pt modelId="{947DACE1-55AE-4038-BB58-28B9CF20F766}" type="pres">
      <dgm:prSet presAssocID="{09EB00E8-C722-4A6B-A09E-7FEF976408A1}" presName="compNode" presStyleCnt="0"/>
      <dgm:spPr/>
    </dgm:pt>
    <dgm:pt modelId="{7E7F8131-2CEC-4F54-8F0A-910A4F21FA26}" type="pres">
      <dgm:prSet presAssocID="{09EB00E8-C722-4A6B-A09E-7FEF976408A1}" presName="iconBgRect" presStyleLbl="bgShp" presStyleIdx="1" presStyleCnt="3"/>
      <dgm:spPr/>
    </dgm:pt>
    <dgm:pt modelId="{87CC9662-5F2C-4E6E-826C-7FE0EFE8C9ED}" type="pres">
      <dgm:prSet presAssocID="{09EB00E8-C722-4A6B-A09E-7FEF976408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0CD60C7A-553A-4065-9B7E-9906524DB488}" type="pres">
      <dgm:prSet presAssocID="{09EB00E8-C722-4A6B-A09E-7FEF976408A1}" presName="spaceRect" presStyleCnt="0"/>
      <dgm:spPr/>
    </dgm:pt>
    <dgm:pt modelId="{3531D3B9-5628-468D-8121-B61CF9DD2028}" type="pres">
      <dgm:prSet presAssocID="{09EB00E8-C722-4A6B-A09E-7FEF976408A1}" presName="textRect" presStyleLbl="revTx" presStyleIdx="1" presStyleCnt="3">
        <dgm:presLayoutVars>
          <dgm:chMax val="1"/>
          <dgm:chPref val="1"/>
        </dgm:presLayoutVars>
      </dgm:prSet>
      <dgm:spPr/>
    </dgm:pt>
    <dgm:pt modelId="{B9AE818B-8FB0-43E1-8031-2155DBD324BE}" type="pres">
      <dgm:prSet presAssocID="{1FEA9D23-A076-41F5-B12B-45A149257B33}" presName="sibTrans" presStyleCnt="0"/>
      <dgm:spPr/>
    </dgm:pt>
    <dgm:pt modelId="{7A83F4E8-B655-4243-B81D-BB30D9613835}" type="pres">
      <dgm:prSet presAssocID="{11B50615-4866-47DD-B943-11A313D591A3}" presName="compNode" presStyleCnt="0"/>
      <dgm:spPr/>
    </dgm:pt>
    <dgm:pt modelId="{C2C09472-73A2-4A62-96A5-33456B5F2C98}" type="pres">
      <dgm:prSet presAssocID="{11B50615-4866-47DD-B943-11A313D591A3}" presName="iconBgRect" presStyleLbl="bgShp" presStyleIdx="2" presStyleCnt="3"/>
      <dgm:spPr/>
    </dgm:pt>
    <dgm:pt modelId="{7DF38D9A-BCC5-47D5-94A0-486054E169CF}" type="pres">
      <dgm:prSet presAssocID="{11B50615-4866-47DD-B943-11A313D591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60C4106B-52E9-4496-A318-19C6F8E6921B}" type="pres">
      <dgm:prSet presAssocID="{11B50615-4866-47DD-B943-11A313D591A3}" presName="spaceRect" presStyleCnt="0"/>
      <dgm:spPr/>
    </dgm:pt>
    <dgm:pt modelId="{E826A84D-8A77-439E-97C0-29DBD713E720}" type="pres">
      <dgm:prSet presAssocID="{11B50615-4866-47DD-B943-11A313D591A3}" presName="textRect" presStyleLbl="revTx" presStyleIdx="2" presStyleCnt="3">
        <dgm:presLayoutVars>
          <dgm:chMax val="1"/>
          <dgm:chPref val="1"/>
        </dgm:presLayoutVars>
      </dgm:prSet>
      <dgm:spPr/>
    </dgm:pt>
  </dgm:ptLst>
  <dgm:cxnLst>
    <dgm:cxn modelId="{5279780C-0F60-4C32-832E-7DB3AAA260D0}" type="presOf" srcId="{11B50615-4866-47DD-B943-11A313D591A3}" destId="{E826A84D-8A77-439E-97C0-29DBD713E720}" srcOrd="0" destOrd="0" presId="urn:microsoft.com/office/officeart/2018/5/layout/IconCircleLabelList"/>
    <dgm:cxn modelId="{1B1B412D-B7D8-416E-B9F8-5A1FC85410B0}" type="presOf" srcId="{09EB00E8-C722-4A6B-A09E-7FEF976408A1}" destId="{3531D3B9-5628-468D-8121-B61CF9DD2028}" srcOrd="0" destOrd="0" presId="urn:microsoft.com/office/officeart/2018/5/layout/IconCircleLabelList"/>
    <dgm:cxn modelId="{8D74082F-FBF5-4F4A-A16F-E59C9531742E}" type="presOf" srcId="{219E612C-3665-4EBB-90AE-D33696A8AED6}" destId="{4B29AE06-89E2-4128-884D-D7033F5FDFF1}" srcOrd="0" destOrd="0" presId="urn:microsoft.com/office/officeart/2018/5/layout/IconCircleLabelList"/>
    <dgm:cxn modelId="{E62A9942-7D79-4AAC-998D-00E72E7786D2}" srcId="{219E612C-3665-4EBB-90AE-D33696A8AED6}" destId="{11B50615-4866-47DD-B943-11A313D591A3}" srcOrd="2" destOrd="0" parTransId="{1F3183B6-3CE7-405B-881D-44A807FF1D96}" sibTransId="{DD4A6C78-17F9-4710-843D-8EF4665BAC92}"/>
    <dgm:cxn modelId="{6A75E76B-2208-4A69-B0EC-01518117AD05}" srcId="{219E612C-3665-4EBB-90AE-D33696A8AED6}" destId="{09EB00E8-C722-4A6B-A09E-7FEF976408A1}" srcOrd="1" destOrd="0" parTransId="{6DC1FBC9-1517-450A-A77B-7D0BCEA7F615}" sibTransId="{1FEA9D23-A076-41F5-B12B-45A149257B33}"/>
    <dgm:cxn modelId="{BBB2CC76-42E6-49CD-94F9-F8D857F0F6B2}" srcId="{219E612C-3665-4EBB-90AE-D33696A8AED6}" destId="{D678FB03-9775-4DFE-A0B4-B1AAB33AB140}" srcOrd="0" destOrd="0" parTransId="{9344F665-685D-43C3-AADA-6F391018BFA3}" sibTransId="{5BB4EF6D-2C0D-4232-AFE2-4D7B73DDC4ED}"/>
    <dgm:cxn modelId="{A3A2E9C3-7A55-494F-A0D1-B5688C1ABDEF}" type="presOf" srcId="{D678FB03-9775-4DFE-A0B4-B1AAB33AB140}" destId="{56EADE08-474B-4D4F-BA0E-E7432C2E4C4D}" srcOrd="0" destOrd="0" presId="urn:microsoft.com/office/officeart/2018/5/layout/IconCircleLabelList"/>
    <dgm:cxn modelId="{B2130DC2-D041-4ACF-A029-AA2636E1B592}" type="presParOf" srcId="{4B29AE06-89E2-4128-884D-D7033F5FDFF1}" destId="{1FF1EEFA-0030-4AF1-ACAC-08564AC48C20}" srcOrd="0" destOrd="0" presId="urn:microsoft.com/office/officeart/2018/5/layout/IconCircleLabelList"/>
    <dgm:cxn modelId="{13F5ADBE-5AE0-4C6D-A424-C8C0A469A18F}" type="presParOf" srcId="{1FF1EEFA-0030-4AF1-ACAC-08564AC48C20}" destId="{E0A0BB91-631B-43F0-98CD-36E148671340}" srcOrd="0" destOrd="0" presId="urn:microsoft.com/office/officeart/2018/5/layout/IconCircleLabelList"/>
    <dgm:cxn modelId="{6CE4325C-6ED4-4892-8EFA-6844AA0CFBA2}" type="presParOf" srcId="{1FF1EEFA-0030-4AF1-ACAC-08564AC48C20}" destId="{CF21F390-9E5C-41A0-9227-EC2B46956957}" srcOrd="1" destOrd="0" presId="urn:microsoft.com/office/officeart/2018/5/layout/IconCircleLabelList"/>
    <dgm:cxn modelId="{17E996F9-2011-4E4D-9F8B-07CB2CBCDA3F}" type="presParOf" srcId="{1FF1EEFA-0030-4AF1-ACAC-08564AC48C20}" destId="{1BD2DCB6-F193-4756-BB51-4B3AC9E83581}" srcOrd="2" destOrd="0" presId="urn:microsoft.com/office/officeart/2018/5/layout/IconCircleLabelList"/>
    <dgm:cxn modelId="{DE908187-16FD-4BF8-8549-8568C7D76343}" type="presParOf" srcId="{1FF1EEFA-0030-4AF1-ACAC-08564AC48C20}" destId="{56EADE08-474B-4D4F-BA0E-E7432C2E4C4D}" srcOrd="3" destOrd="0" presId="urn:microsoft.com/office/officeart/2018/5/layout/IconCircleLabelList"/>
    <dgm:cxn modelId="{0B34A06D-87EC-4C81-8A42-F73835D3BF16}" type="presParOf" srcId="{4B29AE06-89E2-4128-884D-D7033F5FDFF1}" destId="{21CCD19C-FF88-4AB8-A646-375F618B658B}" srcOrd="1" destOrd="0" presId="urn:microsoft.com/office/officeart/2018/5/layout/IconCircleLabelList"/>
    <dgm:cxn modelId="{0587FE36-2A5A-40F3-88A2-7FF2FE6DFE1E}" type="presParOf" srcId="{4B29AE06-89E2-4128-884D-D7033F5FDFF1}" destId="{947DACE1-55AE-4038-BB58-28B9CF20F766}" srcOrd="2" destOrd="0" presId="urn:microsoft.com/office/officeart/2018/5/layout/IconCircleLabelList"/>
    <dgm:cxn modelId="{823DB3B8-9E87-4DB9-A9F7-8C8C24E2FF8A}" type="presParOf" srcId="{947DACE1-55AE-4038-BB58-28B9CF20F766}" destId="{7E7F8131-2CEC-4F54-8F0A-910A4F21FA26}" srcOrd="0" destOrd="0" presId="urn:microsoft.com/office/officeart/2018/5/layout/IconCircleLabelList"/>
    <dgm:cxn modelId="{DB74B9C1-B0A1-4EDE-8968-078829013B59}" type="presParOf" srcId="{947DACE1-55AE-4038-BB58-28B9CF20F766}" destId="{87CC9662-5F2C-4E6E-826C-7FE0EFE8C9ED}" srcOrd="1" destOrd="0" presId="urn:microsoft.com/office/officeart/2018/5/layout/IconCircleLabelList"/>
    <dgm:cxn modelId="{8EDE0442-3F28-4B08-8D01-CAB1F61ACF59}" type="presParOf" srcId="{947DACE1-55AE-4038-BB58-28B9CF20F766}" destId="{0CD60C7A-553A-4065-9B7E-9906524DB488}" srcOrd="2" destOrd="0" presId="urn:microsoft.com/office/officeart/2018/5/layout/IconCircleLabelList"/>
    <dgm:cxn modelId="{2BD448C7-DAB3-4B84-8A4C-BD829CC15A7E}" type="presParOf" srcId="{947DACE1-55AE-4038-BB58-28B9CF20F766}" destId="{3531D3B9-5628-468D-8121-B61CF9DD2028}" srcOrd="3" destOrd="0" presId="urn:microsoft.com/office/officeart/2018/5/layout/IconCircleLabelList"/>
    <dgm:cxn modelId="{492937E0-AD99-4F5D-925C-F3D1446906FF}" type="presParOf" srcId="{4B29AE06-89E2-4128-884D-D7033F5FDFF1}" destId="{B9AE818B-8FB0-43E1-8031-2155DBD324BE}" srcOrd="3" destOrd="0" presId="urn:microsoft.com/office/officeart/2018/5/layout/IconCircleLabelList"/>
    <dgm:cxn modelId="{69417ACC-E0B2-4D2C-8E79-F75A8FD089B7}" type="presParOf" srcId="{4B29AE06-89E2-4128-884D-D7033F5FDFF1}" destId="{7A83F4E8-B655-4243-B81D-BB30D9613835}" srcOrd="4" destOrd="0" presId="urn:microsoft.com/office/officeart/2018/5/layout/IconCircleLabelList"/>
    <dgm:cxn modelId="{3D635DC5-141B-4B0E-BF28-EC8AF6AEB834}" type="presParOf" srcId="{7A83F4E8-B655-4243-B81D-BB30D9613835}" destId="{C2C09472-73A2-4A62-96A5-33456B5F2C98}" srcOrd="0" destOrd="0" presId="urn:microsoft.com/office/officeart/2018/5/layout/IconCircleLabelList"/>
    <dgm:cxn modelId="{A5F482B7-0E94-47C2-8B16-C5AA9302CE6C}" type="presParOf" srcId="{7A83F4E8-B655-4243-B81D-BB30D9613835}" destId="{7DF38D9A-BCC5-47D5-94A0-486054E169CF}" srcOrd="1" destOrd="0" presId="urn:microsoft.com/office/officeart/2018/5/layout/IconCircleLabelList"/>
    <dgm:cxn modelId="{2CE3145C-790C-4E27-A1E1-8FA898228D53}" type="presParOf" srcId="{7A83F4E8-B655-4243-B81D-BB30D9613835}" destId="{60C4106B-52E9-4496-A318-19C6F8E6921B}" srcOrd="2" destOrd="0" presId="urn:microsoft.com/office/officeart/2018/5/layout/IconCircleLabelList"/>
    <dgm:cxn modelId="{280BACEF-069C-42D5-9429-187CEC9F2B74}" type="presParOf" srcId="{7A83F4E8-B655-4243-B81D-BB30D9613835}" destId="{E826A84D-8A77-439E-97C0-29DBD713E72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0BB91-631B-43F0-98CD-36E148671340}">
      <dsp:nvSpPr>
        <dsp:cNvPr id="0" name=""/>
        <dsp:cNvSpPr/>
      </dsp:nvSpPr>
      <dsp:spPr>
        <a:xfrm>
          <a:off x="679050" y="581261"/>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21F390-9E5C-41A0-9227-EC2B46956957}">
      <dsp:nvSpPr>
        <dsp:cNvPr id="0" name=""/>
        <dsp:cNvSpPr/>
      </dsp:nvSpPr>
      <dsp:spPr>
        <a:xfrm>
          <a:off x="1081237" y="98344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EADE08-474B-4D4F-BA0E-E7432C2E4C4D}">
      <dsp:nvSpPr>
        <dsp:cNvPr id="0" name=""/>
        <dsp:cNvSpPr/>
      </dsp:nvSpPr>
      <dsp:spPr>
        <a:xfrm>
          <a:off x="75768"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kern="1200"/>
            <a:t>It’s a function to categorise the same values in the column</a:t>
          </a:r>
          <a:endParaRPr lang="en-US" sz="1300" kern="1200"/>
        </a:p>
      </dsp:txBody>
      <dsp:txXfrm>
        <a:off x="75768" y="3056262"/>
        <a:ext cx="3093750" cy="720000"/>
      </dsp:txXfrm>
    </dsp:sp>
    <dsp:sp modelId="{7E7F8131-2CEC-4F54-8F0A-910A4F21FA26}">
      <dsp:nvSpPr>
        <dsp:cNvPr id="0" name=""/>
        <dsp:cNvSpPr/>
      </dsp:nvSpPr>
      <dsp:spPr>
        <a:xfrm>
          <a:off x="4314206" y="581261"/>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C9662-5F2C-4E6E-826C-7FE0EFE8C9ED}">
      <dsp:nvSpPr>
        <dsp:cNvPr id="0" name=""/>
        <dsp:cNvSpPr/>
      </dsp:nvSpPr>
      <dsp:spPr>
        <a:xfrm>
          <a:off x="4716393" y="98344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31D3B9-5628-468D-8121-B61CF9DD2028}">
      <dsp:nvSpPr>
        <dsp:cNvPr id="0" name=""/>
        <dsp:cNvSpPr/>
      </dsp:nvSpPr>
      <dsp:spPr>
        <a:xfrm>
          <a:off x="3710925"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kern="1200"/>
            <a:t>It’s often used with aggregate functions (COUNT, MAX, MIN, SUM, AVG) to group the result-set by one or more columns.</a:t>
          </a:r>
          <a:endParaRPr lang="en-US" sz="1300" kern="1200"/>
        </a:p>
      </dsp:txBody>
      <dsp:txXfrm>
        <a:off x="3710925" y="3056262"/>
        <a:ext cx="3093750" cy="720000"/>
      </dsp:txXfrm>
    </dsp:sp>
    <dsp:sp modelId="{C2C09472-73A2-4A62-96A5-33456B5F2C98}">
      <dsp:nvSpPr>
        <dsp:cNvPr id="0" name=""/>
        <dsp:cNvSpPr/>
      </dsp:nvSpPr>
      <dsp:spPr>
        <a:xfrm>
          <a:off x="7949362" y="581261"/>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38D9A-BCC5-47D5-94A0-486054E169CF}">
      <dsp:nvSpPr>
        <dsp:cNvPr id="0" name=""/>
        <dsp:cNvSpPr/>
      </dsp:nvSpPr>
      <dsp:spPr>
        <a:xfrm>
          <a:off x="8351550" y="98344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26A84D-8A77-439E-97C0-29DBD713E720}">
      <dsp:nvSpPr>
        <dsp:cNvPr id="0" name=""/>
        <dsp:cNvSpPr/>
      </dsp:nvSpPr>
      <dsp:spPr>
        <a:xfrm>
          <a:off x="7346081"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kern="1200"/>
            <a:t>You can also use Group by in conjunction with Order by!</a:t>
          </a:r>
          <a:endParaRPr lang="en-US" sz="1300" kern="1200"/>
        </a:p>
      </dsp:txBody>
      <dsp:txXfrm>
        <a:off x="7346081" y="305626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revisited.blogspot.com/2011/10/selct-command-sql-query-exampl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abb36f9b2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abb36f9b2_3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8abb36f9b2_3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abb36f9b2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abb36f9b2_3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8abb36f9b2_3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GB"/>
              <a:t>Used to communicate with a database</a:t>
            </a:r>
            <a:endParaRPr/>
          </a:p>
          <a:p>
            <a:pPr marL="0" lvl="0" indent="0" algn="l" rtl="0">
              <a:spcBef>
                <a:spcPts val="0"/>
              </a:spcBef>
              <a:spcAft>
                <a:spcPts val="0"/>
              </a:spcAft>
              <a:buClr>
                <a:schemeClr val="dk1"/>
              </a:buClr>
              <a:buSzPts val="1200"/>
              <a:buFont typeface="Arial"/>
              <a:buNone/>
            </a:pPr>
            <a:r>
              <a:rPr lang="en-GB"/>
              <a:t>~ </a:t>
            </a:r>
            <a:r>
              <a:rPr lang="en-GB" b="1"/>
              <a:t>This allows the database user to communicate with the database in a way that is both efficient in storing and receiving data.</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GB"/>
              <a:t>Standard language for relational database management systems</a:t>
            </a:r>
            <a:endParaRPr/>
          </a:p>
          <a:p>
            <a:pPr marL="0" marR="0" lvl="0" indent="0" algn="l" rtl="0">
              <a:lnSpc>
                <a:spcPct val="100000"/>
              </a:lnSpc>
              <a:spcBef>
                <a:spcPts val="0"/>
              </a:spcBef>
              <a:spcAft>
                <a:spcPts val="0"/>
              </a:spcAft>
              <a:buClr>
                <a:schemeClr val="dk1"/>
              </a:buClr>
              <a:buSzPts val="1200"/>
              <a:buFont typeface="Arial"/>
              <a:buNone/>
            </a:pPr>
            <a:r>
              <a:rPr lang="en-GB"/>
              <a:t>~ </a:t>
            </a:r>
            <a:r>
              <a:rPr lang="en-GB" b="1"/>
              <a:t>As expected SQL is also used to communicate with a relational database through a RDBMS. A relational database is a type of database, probably the most popular among </a:t>
            </a:r>
            <a:endParaRPr/>
          </a:p>
          <a:p>
            <a:pPr marL="0" lvl="0" indent="0" algn="l" rtl="0">
              <a:spcBef>
                <a:spcPts val="0"/>
              </a:spcBef>
              <a:spcAft>
                <a:spcPts val="0"/>
              </a:spcAft>
              <a:buClr>
                <a:schemeClr val="dk1"/>
              </a:buClr>
              <a:buSzPts val="1200"/>
              <a:buFont typeface="Arial"/>
              <a:buNone/>
            </a:pP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GB"/>
              <a:t>Types of SQL: Oracle, Sybase, Microsoft SQL Server, Access, Ingress etc.</a:t>
            </a:r>
            <a:endParaRPr/>
          </a:p>
          <a:p>
            <a:pPr marL="0" marR="0" lvl="0" indent="0" algn="l" rtl="0">
              <a:lnSpc>
                <a:spcPct val="100000"/>
              </a:lnSpc>
              <a:spcBef>
                <a:spcPts val="0"/>
              </a:spcBef>
              <a:spcAft>
                <a:spcPts val="0"/>
              </a:spcAft>
              <a:buClr>
                <a:schemeClr val="dk1"/>
              </a:buClr>
              <a:buSzPts val="1200"/>
              <a:buFont typeface="Arial"/>
              <a:buNone/>
            </a:pPr>
            <a:r>
              <a:rPr lang="en-GB"/>
              <a:t>~ </a:t>
            </a:r>
            <a:r>
              <a:rPr lang="en-GB" b="1"/>
              <a:t>These are types of DBMS </a:t>
            </a:r>
            <a:endParaRPr b="1"/>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GB"/>
              <a:t>Standard SQL Commands : SELECT, INSERT, UPDATE, DELETE, CREATE and DROP.</a:t>
            </a:r>
            <a:endParaRPr/>
          </a:p>
          <a:p>
            <a:pPr marL="0" lvl="0" indent="0" algn="l" rtl="0">
              <a:spcBef>
                <a:spcPts val="0"/>
              </a:spcBef>
              <a:spcAft>
                <a:spcPts val="0"/>
              </a:spcAft>
              <a:buNone/>
            </a:pPr>
            <a:endParaRPr/>
          </a:p>
        </p:txBody>
      </p:sp>
      <p:sp>
        <p:nvSpPr>
          <p:cNvPr id="127" name="Google Shape;12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The Group By function - same values into summary rows</a:t>
            </a: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abb36f9b2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abb36f9b2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8abb36f9b2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abb36f9b2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abb36f9b2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8abb36f9b2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What is the difference between the WHERE and HAVING clause is one of the most popular questions asked on SQL and database related interviews, especially to beginners.</a:t>
            </a:r>
            <a:endParaRPr/>
          </a:p>
          <a:p>
            <a:pPr marL="0" lvl="0" indent="0" algn="l" rtl="0">
              <a:spcBef>
                <a:spcPts val="0"/>
              </a:spcBef>
              <a:spcAft>
                <a:spcPts val="0"/>
              </a:spcAft>
              <a:buNone/>
            </a:pPr>
            <a:endParaRPr/>
          </a:p>
          <a:p>
            <a:pPr marL="0" lvl="0" indent="0" algn="l" rtl="0">
              <a:spcBef>
                <a:spcPts val="0"/>
              </a:spcBef>
              <a:spcAft>
                <a:spcPts val="0"/>
              </a:spcAft>
              <a:buNone/>
            </a:pPr>
            <a:r>
              <a:rPr lang="en-GB" sz="1100">
                <a:latin typeface="Arial"/>
                <a:ea typeface="Arial"/>
                <a:cs typeface="Arial"/>
                <a:sym typeface="Arial"/>
              </a:rPr>
              <a:t>Though almost half of the programmer says that </a:t>
            </a:r>
            <a:r>
              <a:rPr lang="en-GB" sz="1100">
                <a:latin typeface="Courier New"/>
                <a:ea typeface="Courier New"/>
                <a:cs typeface="Courier New"/>
                <a:sym typeface="Courier New"/>
              </a:rPr>
              <a:t>WHERE</a:t>
            </a:r>
            <a:r>
              <a:rPr lang="en-GB" sz="1100">
                <a:latin typeface="Arial"/>
                <a:ea typeface="Arial"/>
                <a:cs typeface="Arial"/>
                <a:sym typeface="Arial"/>
              </a:rPr>
              <a:t> is used in any </a:t>
            </a:r>
            <a:r>
              <a:rPr lang="en-GB" sz="1100">
                <a:latin typeface="Courier New"/>
                <a:ea typeface="Courier New"/>
                <a:cs typeface="Courier New"/>
                <a:sym typeface="Courier New"/>
              </a:rPr>
              <a:t>SELECT</a:t>
            </a:r>
            <a:r>
              <a:rPr lang="en-GB" sz="1100">
                <a:latin typeface="Arial"/>
                <a:ea typeface="Arial"/>
                <a:cs typeface="Arial"/>
                <a:sym typeface="Arial"/>
              </a:rPr>
              <a:t> query, while </a:t>
            </a:r>
            <a:r>
              <a:rPr lang="en-GB" sz="1100">
                <a:latin typeface="Courier New"/>
                <a:ea typeface="Courier New"/>
                <a:cs typeface="Courier New"/>
                <a:sym typeface="Courier New"/>
              </a:rPr>
              <a:t>HAVING</a:t>
            </a:r>
            <a:r>
              <a:rPr lang="en-GB" sz="1100">
                <a:latin typeface="Arial"/>
                <a:ea typeface="Arial"/>
                <a:cs typeface="Arial"/>
                <a:sym typeface="Arial"/>
              </a:rPr>
              <a:t> clause is only used in SELECT queries, which contains aggregate function or group by clause, which is correct. </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GB" sz="1100">
                <a:latin typeface="Arial"/>
                <a:ea typeface="Arial"/>
                <a:cs typeface="Arial"/>
                <a:sym typeface="Arial"/>
              </a:rPr>
              <a:t>Key point, which is also the </a:t>
            </a:r>
            <a:r>
              <a:rPr lang="en-GB" sz="1100" i="1">
                <a:latin typeface="Arial"/>
                <a:ea typeface="Arial"/>
                <a:cs typeface="Arial"/>
                <a:sym typeface="Arial"/>
              </a:rPr>
              <a:t>main difference between </a:t>
            </a:r>
            <a:r>
              <a:rPr lang="en-GB" sz="1100" i="1">
                <a:latin typeface="Courier New"/>
                <a:ea typeface="Courier New"/>
                <a:cs typeface="Courier New"/>
                <a:sym typeface="Courier New"/>
              </a:rPr>
              <a:t>WHERE</a:t>
            </a:r>
            <a:r>
              <a:rPr lang="en-GB" sz="1100" i="1">
                <a:latin typeface="Arial"/>
                <a:ea typeface="Arial"/>
                <a:cs typeface="Arial"/>
                <a:sym typeface="Arial"/>
              </a:rPr>
              <a:t> and </a:t>
            </a:r>
            <a:r>
              <a:rPr lang="en-GB" sz="1100" i="1">
                <a:latin typeface="Courier New"/>
                <a:ea typeface="Courier New"/>
                <a:cs typeface="Courier New"/>
                <a:sym typeface="Courier New"/>
              </a:rPr>
              <a:t>HAVING</a:t>
            </a:r>
            <a:r>
              <a:rPr lang="en-GB" sz="1100" i="1">
                <a:latin typeface="Arial"/>
                <a:ea typeface="Arial"/>
                <a:cs typeface="Arial"/>
                <a:sym typeface="Arial"/>
              </a:rPr>
              <a:t> clause in SQL</a:t>
            </a:r>
            <a:r>
              <a:rPr lang="en-GB" sz="1100">
                <a:latin typeface="Arial"/>
                <a:ea typeface="Arial"/>
                <a:cs typeface="Arial"/>
                <a:sym typeface="Arial"/>
              </a:rPr>
              <a:t> is that, condition specified in </a:t>
            </a:r>
            <a:r>
              <a:rPr lang="en-GB" sz="1100">
                <a:latin typeface="Courier New"/>
                <a:ea typeface="Courier New"/>
                <a:cs typeface="Courier New"/>
                <a:sym typeface="Courier New"/>
              </a:rPr>
              <a:t>WHERE</a:t>
            </a:r>
            <a:r>
              <a:rPr lang="en-GB" sz="1100">
                <a:latin typeface="Arial"/>
                <a:ea typeface="Arial"/>
                <a:cs typeface="Arial"/>
                <a:sym typeface="Arial"/>
              </a:rPr>
              <a:t> clause is used while fetching data (rows) from table, and data which doesn't pass the condition will not be fetched into result set, on the other hand </a:t>
            </a:r>
            <a:r>
              <a:rPr lang="en-GB" sz="1100">
                <a:latin typeface="Courier New"/>
                <a:ea typeface="Courier New"/>
                <a:cs typeface="Courier New"/>
                <a:sym typeface="Courier New"/>
              </a:rPr>
              <a:t>HAVING</a:t>
            </a:r>
            <a:r>
              <a:rPr lang="en-GB" sz="1100">
                <a:latin typeface="Arial"/>
                <a:ea typeface="Arial"/>
                <a:cs typeface="Arial"/>
                <a:sym typeface="Arial"/>
              </a:rPr>
              <a:t> clause is later used to filter summarized data or grouped data.</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r>
              <a:rPr lang="en-GB" sz="1100">
                <a:latin typeface="Arial"/>
                <a:ea typeface="Arial"/>
                <a:cs typeface="Arial"/>
                <a:sym typeface="Arial"/>
              </a:rPr>
              <a:t>In short if both </a:t>
            </a:r>
            <a:r>
              <a:rPr lang="en-GB" sz="1100">
                <a:latin typeface="Courier New"/>
                <a:ea typeface="Courier New"/>
                <a:cs typeface="Courier New"/>
                <a:sym typeface="Courier New"/>
              </a:rPr>
              <a:t>WHERE</a:t>
            </a:r>
            <a:r>
              <a:rPr lang="en-GB" sz="1100">
                <a:latin typeface="Arial"/>
                <a:ea typeface="Arial"/>
                <a:cs typeface="Arial"/>
                <a:sym typeface="Arial"/>
              </a:rPr>
              <a:t> and </a:t>
            </a:r>
            <a:r>
              <a:rPr lang="en-GB" sz="1100">
                <a:latin typeface="Courier New"/>
                <a:ea typeface="Courier New"/>
                <a:cs typeface="Courier New"/>
                <a:sym typeface="Courier New"/>
              </a:rPr>
              <a:t>HAVING</a:t>
            </a:r>
            <a:r>
              <a:rPr lang="en-GB" sz="1100">
                <a:latin typeface="Arial"/>
                <a:ea typeface="Arial"/>
                <a:cs typeface="Arial"/>
                <a:sym typeface="Arial"/>
              </a:rPr>
              <a:t> clause is used in a</a:t>
            </a:r>
            <a:r>
              <a:rPr lang="en-GB" sz="1100">
                <a:uFill>
                  <a:noFill/>
                </a:uFill>
                <a:latin typeface="Arial"/>
                <a:ea typeface="Arial"/>
                <a:cs typeface="Arial"/>
                <a:sym typeface="Arial"/>
                <a:hlinkClick r:id="rId3"/>
              </a:rPr>
              <a:t> </a:t>
            </a:r>
            <a:r>
              <a:rPr lang="en-GB" sz="1100">
                <a:latin typeface="Arial"/>
                <a:ea typeface="Arial"/>
                <a:cs typeface="Arial"/>
                <a:sym typeface="Arial"/>
              </a:rPr>
              <a:t>SELECT query with aggregate function or </a:t>
            </a:r>
            <a:r>
              <a:rPr lang="en-GB" sz="1100">
                <a:latin typeface="Courier New"/>
                <a:ea typeface="Courier New"/>
                <a:cs typeface="Courier New"/>
                <a:sym typeface="Courier New"/>
              </a:rPr>
              <a:t>GROUP BY</a:t>
            </a:r>
            <a:r>
              <a:rPr lang="en-GB" sz="1100">
                <a:latin typeface="Arial"/>
                <a:ea typeface="Arial"/>
                <a:cs typeface="Arial"/>
                <a:sym typeface="Arial"/>
              </a:rPr>
              <a:t> clause, it will execute before </a:t>
            </a:r>
            <a:r>
              <a:rPr lang="en-GB" sz="1100">
                <a:latin typeface="Courier New"/>
                <a:ea typeface="Courier New"/>
                <a:cs typeface="Courier New"/>
                <a:sym typeface="Courier New"/>
              </a:rPr>
              <a:t>HAVING</a:t>
            </a:r>
            <a:r>
              <a:rPr lang="en-GB" sz="1100">
                <a:latin typeface="Arial"/>
                <a:ea typeface="Arial"/>
                <a:cs typeface="Arial"/>
                <a:sym typeface="Arial"/>
              </a:rPr>
              <a:t> clause..</a:t>
            </a:r>
            <a:endParaRPr sz="1100">
              <a:latin typeface="Arial"/>
              <a:ea typeface="Arial"/>
              <a:cs typeface="Arial"/>
              <a:sym typeface="Arial"/>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abb36f9b2_4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abb36f9b2_4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8abb36f9b2_4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abb36f9b2_4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abb36f9b2_4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8abb36f9b2_4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extLst>
      <p:ext uri="{BB962C8B-B14F-4D97-AF65-F5344CB8AC3E}">
        <p14:creationId xmlns:p14="http://schemas.microsoft.com/office/powerpoint/2010/main" val="81817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3"/>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3"/>
          <p:cNvSpPr/>
          <p:nvPr/>
        </p:nvSpPr>
        <p:spPr>
          <a:xfrm rot="2700000">
            <a:off x="10262924" y="1465780"/>
            <a:ext cx="1185708" cy="118570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3"/>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3"/>
          <p:cNvSpPr/>
          <p:nvPr/>
        </p:nvSpPr>
        <p:spPr>
          <a:xfrm rot="2700000">
            <a:off x="1769787" y="5439893"/>
            <a:ext cx="928467" cy="928467"/>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13"/>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7" name="Google Shape;97;p13"/>
          <p:cNvSpPr txBox="1">
            <a:spLocks noGrp="1"/>
          </p:cNvSpPr>
          <p:nvPr>
            <p:ph type="subTitle" idx="1"/>
          </p:nvPr>
        </p:nvSpPr>
        <p:spPr>
          <a:xfrm>
            <a:off x="4451661" y="2923128"/>
            <a:ext cx="3312734" cy="215071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80808"/>
              </a:buClr>
              <a:buSzPts val="2000"/>
              <a:buNone/>
            </a:pPr>
            <a:r>
              <a:rPr lang="en-GB" sz="2000">
                <a:solidFill>
                  <a:srgbClr val="080808"/>
                </a:solidFill>
              </a:rPr>
              <a:t>Presenters</a:t>
            </a:r>
            <a:endParaRPr/>
          </a:p>
          <a:p>
            <a:pPr marL="0" lvl="0" indent="0" algn="ctr" rtl="0">
              <a:lnSpc>
                <a:spcPct val="90000"/>
              </a:lnSpc>
              <a:spcBef>
                <a:spcPts val="1000"/>
              </a:spcBef>
              <a:spcAft>
                <a:spcPts val="0"/>
              </a:spcAft>
              <a:buClr>
                <a:srgbClr val="080808"/>
              </a:buClr>
              <a:buSzPts val="1800"/>
              <a:buNone/>
            </a:pPr>
            <a:r>
              <a:rPr lang="en-GB" sz="1800">
                <a:solidFill>
                  <a:srgbClr val="080808"/>
                </a:solidFill>
              </a:rPr>
              <a:t>SOHAIB SOHAIL</a:t>
            </a:r>
            <a:endParaRPr/>
          </a:p>
          <a:p>
            <a:pPr marL="0" lvl="0" indent="0" algn="ctr" rtl="0">
              <a:lnSpc>
                <a:spcPct val="90000"/>
              </a:lnSpc>
              <a:spcBef>
                <a:spcPts val="1000"/>
              </a:spcBef>
              <a:spcAft>
                <a:spcPts val="0"/>
              </a:spcAft>
              <a:buClr>
                <a:srgbClr val="080808"/>
              </a:buClr>
              <a:buSzPts val="1800"/>
              <a:buNone/>
            </a:pPr>
            <a:r>
              <a:rPr lang="en-GB" sz="1800">
                <a:solidFill>
                  <a:srgbClr val="080808"/>
                </a:solidFill>
              </a:rPr>
              <a:t>JOHN BYRNE</a:t>
            </a:r>
            <a:endParaRPr/>
          </a:p>
          <a:p>
            <a:pPr marL="0" lvl="0" indent="0" algn="ctr" rtl="0">
              <a:lnSpc>
                <a:spcPct val="90000"/>
              </a:lnSpc>
              <a:spcBef>
                <a:spcPts val="1000"/>
              </a:spcBef>
              <a:spcAft>
                <a:spcPts val="0"/>
              </a:spcAft>
              <a:buClr>
                <a:srgbClr val="080808"/>
              </a:buClr>
              <a:buSzPts val="1800"/>
              <a:buNone/>
            </a:pPr>
            <a:r>
              <a:rPr lang="en-GB" sz="1800">
                <a:solidFill>
                  <a:srgbClr val="080808"/>
                </a:solidFill>
              </a:rPr>
              <a:t>LUCIO BONFORTE</a:t>
            </a:r>
            <a:endParaRPr/>
          </a:p>
          <a:p>
            <a:pPr marL="0" lvl="0" indent="0" algn="ctr" rtl="0">
              <a:lnSpc>
                <a:spcPct val="90000"/>
              </a:lnSpc>
              <a:spcBef>
                <a:spcPts val="1000"/>
              </a:spcBef>
              <a:spcAft>
                <a:spcPts val="0"/>
              </a:spcAft>
              <a:buClr>
                <a:schemeClr val="dk1"/>
              </a:buClr>
              <a:buSzPts val="2000"/>
              <a:buNone/>
            </a:pPr>
            <a:endParaRPr sz="2000">
              <a:solidFill>
                <a:srgbClr val="080808"/>
              </a:solidFill>
            </a:endParaRPr>
          </a:p>
        </p:txBody>
      </p:sp>
      <p:sp>
        <p:nvSpPr>
          <p:cNvPr id="98" name="Google Shape;98;p13"/>
          <p:cNvSpPr txBox="1">
            <a:spLocks noGrp="1"/>
          </p:cNvSpPr>
          <p:nvPr>
            <p:ph type="ctrTitle"/>
          </p:nvPr>
        </p:nvSpPr>
        <p:spPr>
          <a:xfrm>
            <a:off x="3211399" y="856365"/>
            <a:ext cx="5782716" cy="215071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80808"/>
              </a:buClr>
              <a:buSzPts val="3600"/>
              <a:buFont typeface="Calibri"/>
              <a:buNone/>
            </a:pPr>
            <a:r>
              <a:rPr lang="en-GB" sz="3600">
                <a:solidFill>
                  <a:srgbClr val="080808"/>
                </a:solidFill>
              </a:rPr>
              <a:t>SQL Presentation</a:t>
            </a:r>
            <a:endParaRPr/>
          </a:p>
        </p:txBody>
      </p:sp>
      <p:sp>
        <p:nvSpPr>
          <p:cNvPr id="99" name="Google Shape;99;p13"/>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3"/>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36445FA4-C863-4383-860B-968E1421C929}"/>
              </a:ext>
            </a:extLst>
          </p:cNvPr>
          <p:cNvSpPr/>
          <p:nvPr/>
        </p:nvSpPr>
        <p:spPr>
          <a:xfrm>
            <a:off x="1953" y="6195644"/>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LUCIO BONFORTE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p:nvSpPr>
          <p:cNvPr id="180" name="Rectangle 1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Google Shape;170;p21"/>
          <p:cNvSpPr txBox="1">
            <a:spLocks noGrp="1"/>
          </p:cNvSpPr>
          <p:nvPr>
            <p:ph type="title"/>
          </p:nvPr>
        </p:nvSpPr>
        <p:spPr>
          <a:xfrm>
            <a:off x="643467" y="321734"/>
            <a:ext cx="10905066" cy="1135737"/>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sz="3600"/>
              <a:t>Conclusion</a:t>
            </a:r>
          </a:p>
        </p:txBody>
      </p:sp>
      <p:sp>
        <p:nvSpPr>
          <p:cNvPr id="171" name="Google Shape;171;p21"/>
          <p:cNvSpPr txBox="1">
            <a:spLocks noGrp="1"/>
          </p:cNvSpPr>
          <p:nvPr>
            <p:ph type="body" idx="1"/>
          </p:nvPr>
        </p:nvSpPr>
        <p:spPr>
          <a:xfrm>
            <a:off x="643467" y="1782981"/>
            <a:ext cx="10905066" cy="4393982"/>
          </a:xfrm>
          <a:prstGeom prst="rect">
            <a:avLst/>
          </a:prstGeom>
        </p:spPr>
        <p:txBody>
          <a:bodyPr spcFirstLastPara="1" lIns="91425" tIns="45700" rIns="91425" bIns="45700" anchorCtr="0">
            <a:normAutofit/>
          </a:bodyPr>
          <a:lstStyle/>
          <a:p>
            <a:pPr marL="457200" lvl="0" indent="-323850" rtl="0">
              <a:spcBef>
                <a:spcPts val="1000"/>
              </a:spcBef>
              <a:spcAft>
                <a:spcPts val="0"/>
              </a:spcAft>
              <a:buClr>
                <a:srgbClr val="333333"/>
              </a:buClr>
              <a:buSzPts val="1500"/>
              <a:buChar char="●"/>
            </a:pPr>
            <a:r>
              <a:rPr lang="en-GB" sz="2000">
                <a:highlight>
                  <a:srgbClr val="FFFFFF"/>
                </a:highlight>
                <a:ea typeface="Arial"/>
                <a:cs typeface="Arial"/>
                <a:sym typeface="Arial"/>
              </a:rPr>
              <a:t>The breath and scope of SQL commands provide the capability to create and manipulate a wide variety of database objects using the various commands.</a:t>
            </a:r>
            <a:endParaRPr lang="en-GB" sz="2000">
              <a:highlight>
                <a:srgbClr val="FFFFFF"/>
              </a:highlight>
              <a:ea typeface="Arial"/>
              <a:cs typeface="Arial"/>
            </a:endParaRPr>
          </a:p>
          <a:p>
            <a:pPr indent="-323850">
              <a:buClr>
                <a:srgbClr val="333333"/>
              </a:buClr>
              <a:buSzPts val="1500"/>
              <a:buChar char="●"/>
            </a:pPr>
            <a:endParaRPr lang="en-GB" sz="2000">
              <a:highlight>
                <a:srgbClr val="FFFFFF"/>
              </a:highlight>
            </a:endParaRPr>
          </a:p>
          <a:p>
            <a:pPr indent="-323850">
              <a:buClr>
                <a:srgbClr val="333333"/>
              </a:buClr>
              <a:buSzPts val="1500"/>
              <a:buChar char="●"/>
            </a:pPr>
            <a:r>
              <a:rPr lang="en-GB" sz="2000">
                <a:highlight>
                  <a:srgbClr val="FFFFFF"/>
                </a:highlight>
              </a:rPr>
              <a:t>Key point, which is also the </a:t>
            </a:r>
            <a:r>
              <a:rPr lang="en-GB" sz="2000" i="1">
                <a:highlight>
                  <a:srgbClr val="FFFFFF"/>
                </a:highlight>
              </a:rPr>
              <a:t>main difference between WHERE and HAVING clause in SQL</a:t>
            </a:r>
            <a:r>
              <a:rPr lang="en-GB" sz="2000">
                <a:highlight>
                  <a:srgbClr val="FFFFFF"/>
                </a:highlight>
              </a:rPr>
              <a:t> is that, condition specified in WHERE clause is used while fetching data (rows) from table, and data which doesn't pass the condition will not be fetched into result set, on the other hand HAVING clause is later used to filter summarized data or grouped data.</a:t>
            </a:r>
          </a:p>
          <a:p>
            <a:pPr indent="-323850">
              <a:buClr>
                <a:srgbClr val="333333"/>
              </a:buClr>
              <a:buSzPts val="1500"/>
              <a:buChar char="●"/>
            </a:pPr>
            <a:endParaRPr lang="en-GB" sz="2000">
              <a:highlight>
                <a:srgbClr val="FFFFFF"/>
              </a:highlight>
            </a:endParaRPr>
          </a:p>
          <a:p>
            <a:pPr indent="-323850">
              <a:buClr>
                <a:srgbClr val="333333"/>
              </a:buClr>
              <a:buSzPts val="1500"/>
              <a:buChar char="●"/>
            </a:pPr>
            <a:r>
              <a:rPr lang="en-GB" sz="2000">
                <a:highlight>
                  <a:srgbClr val="FFFFFF"/>
                </a:highlight>
              </a:rPr>
              <a:t>Group by is having the ability to categorise fields together under one column and it can be used in connection with aggravated functions.</a:t>
            </a:r>
          </a:p>
          <a:p>
            <a:pPr marL="133350" indent="0">
              <a:buClr>
                <a:srgbClr val="333333"/>
              </a:buClr>
              <a:buSzPts val="1500"/>
              <a:buNone/>
            </a:pPr>
            <a:endParaRPr lang="en-GB" sz="2000">
              <a:highlight>
                <a:srgbClr val="FFFFFF"/>
              </a:highlight>
              <a:cs typeface="Arial"/>
            </a:endParaRPr>
          </a:p>
          <a:p>
            <a:pPr indent="-323850">
              <a:buClr>
                <a:srgbClr val="333333"/>
              </a:buClr>
              <a:buSzPts val="1500"/>
              <a:buChar char="●"/>
            </a:pPr>
            <a:endParaRPr lang="en-GB" sz="2000">
              <a:highlight>
                <a:srgbClr val="FFFFFF"/>
              </a:highlight>
              <a:cs typeface="Arial"/>
            </a:endParaRPr>
          </a:p>
        </p:txBody>
      </p:sp>
      <p:sp>
        <p:nvSpPr>
          <p:cNvPr id="182" name="Rectangle 18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Isosceles Triangle 18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Isosceles Triangle 18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8" name="Rectangle 1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DE24E62A-C3CF-45EA-BE64-3E5EDD903136}"/>
              </a:ext>
            </a:extLst>
          </p:cNvPr>
          <p:cNvSpPr/>
          <p:nvPr/>
        </p:nvSpPr>
        <p:spPr>
          <a:xfrm>
            <a:off x="1953" y="6253153"/>
            <a:ext cx="3973864" cy="600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JOHN BYRNE, SOHAIB SOHAIL and LUCIO BONFORTE</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19" name="Rectangle 11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Shape 12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Shape 12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Rectangle 12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8" name="Freeform: Shape 18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0" name="Rectangle 18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92" name="Freeform: Shape 19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Shape 19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7" name="Google Shape;177;p22"/>
          <p:cNvSpPr txBox="1">
            <a:spLocks noGrp="1"/>
          </p:cNvSpPr>
          <p:nvPr>
            <p:ph type="title"/>
          </p:nvPr>
        </p:nvSpPr>
        <p:spPr>
          <a:xfrm>
            <a:off x="3204642" y="2353641"/>
            <a:ext cx="5782716" cy="2150719"/>
          </a:xfrm>
          <a:prstGeom prst="rect">
            <a:avLst/>
          </a:prstGeom>
          <a:noFill/>
        </p:spPr>
        <p:txBody>
          <a:bodyPr spcFirstLastPara="1" vert="horz" lIns="91440" tIns="45720" rIns="91440" bIns="45720" rtlCol="0" anchor="ctr" anchorCtr="0">
            <a:normAutofit/>
          </a:bodyPr>
          <a:lstStyle/>
          <a:p>
            <a:pPr marL="0" lvl="0" indent="0" algn="ctr">
              <a:spcBef>
                <a:spcPct val="0"/>
              </a:spcBef>
              <a:spcAft>
                <a:spcPts val="0"/>
              </a:spcAft>
            </a:pPr>
            <a:r>
              <a:rPr lang="en-US" sz="3600" kern="1200">
                <a:solidFill>
                  <a:srgbClr val="080808"/>
                </a:solidFill>
                <a:latin typeface="+mj-lt"/>
                <a:ea typeface="+mj-ea"/>
                <a:cs typeface="+mj-cs"/>
              </a:rPr>
              <a:t>Any Questions?</a:t>
            </a:r>
          </a:p>
        </p:txBody>
      </p:sp>
      <p:sp>
        <p:nvSpPr>
          <p:cNvPr id="196" name="Freeform: Shape 19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Rectangle 19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4"/>
          <p:cNvSpPr/>
          <p:nvPr/>
        </p:nvSpPr>
        <p:spPr>
          <a:xfrm>
            <a:off x="338328" y="303591"/>
            <a:ext cx="4335327" cy="5896743"/>
          </a:xfrm>
          <a:prstGeom prst="rect">
            <a:avLst/>
          </a:prstGeom>
          <a:solidFill>
            <a:schemeClr val="dk1">
              <a:alpha val="14901"/>
            </a:schemeClr>
          </a:solidFill>
          <a:ln w="127000" cap="sq" cmpd="thinThick">
            <a:solidFill>
              <a:schemeClr val="dk1">
                <a:alpha val="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4"/>
          <p:cNvSpPr txBox="1">
            <a:spLocks noGrp="1"/>
          </p:cNvSpPr>
          <p:nvPr>
            <p:ph type="title"/>
          </p:nvPr>
        </p:nvSpPr>
        <p:spPr>
          <a:xfrm>
            <a:off x="594360" y="637125"/>
            <a:ext cx="3802276" cy="525637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800"/>
              <a:buFont typeface="Calibri"/>
              <a:buNone/>
            </a:pPr>
            <a:r>
              <a:rPr lang="en-GB" sz="4800"/>
              <a:t>OBJECTIVES</a:t>
            </a:r>
            <a:endParaRPr/>
          </a:p>
        </p:txBody>
      </p:sp>
      <p:grpSp>
        <p:nvGrpSpPr>
          <p:cNvPr id="107" name="Google Shape;107;p14"/>
          <p:cNvGrpSpPr/>
          <p:nvPr/>
        </p:nvGrpSpPr>
        <p:grpSpPr>
          <a:xfrm>
            <a:off x="5166985" y="304310"/>
            <a:ext cx="6588691" cy="5895431"/>
            <a:chOff x="0" y="719"/>
            <a:chExt cx="6588691" cy="5895431"/>
          </a:xfrm>
        </p:grpSpPr>
        <p:sp>
          <p:nvSpPr>
            <p:cNvPr id="108" name="Google Shape;108;p14"/>
            <p:cNvSpPr/>
            <p:nvPr/>
          </p:nvSpPr>
          <p:spPr>
            <a:xfrm>
              <a:off x="0" y="719"/>
              <a:ext cx="6588691" cy="1684372"/>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509522" y="379703"/>
              <a:ext cx="926404" cy="92640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945450" y="719"/>
              <a:ext cx="4643240" cy="16843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txBox="1"/>
            <p:nvPr/>
          </p:nvSpPr>
          <p:spPr>
            <a:xfrm>
              <a:off x="1945450" y="719"/>
              <a:ext cx="4643240" cy="1684372"/>
            </a:xfrm>
            <a:prstGeom prst="rect">
              <a:avLst/>
            </a:prstGeom>
            <a:noFill/>
            <a:ln>
              <a:noFill/>
            </a:ln>
          </p:spPr>
          <p:txBody>
            <a:bodyPr spcFirstLastPara="1" wrap="square" lIns="178250" tIns="178250" rIns="178250" bIns="178250" anchor="ctr" anchorCtr="0">
              <a:noAutofit/>
            </a:bodyPr>
            <a:lstStyle/>
            <a:p>
              <a:pPr marL="0" marR="0" lvl="0" indent="0" algn="l" rtl="0">
                <a:lnSpc>
                  <a:spcPct val="9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Structured Query Language (SQL)</a:t>
              </a:r>
              <a:endParaRPr sz="2500" b="0" i="0" u="none" strike="noStrike" cap="none">
                <a:solidFill>
                  <a:schemeClr val="dk1"/>
                </a:solidFill>
                <a:latin typeface="Calibri"/>
                <a:ea typeface="Calibri"/>
                <a:cs typeface="Calibri"/>
                <a:sym typeface="Calibri"/>
              </a:endParaRPr>
            </a:p>
          </p:txBody>
        </p:sp>
        <p:sp>
          <p:nvSpPr>
            <p:cNvPr id="112" name="Google Shape;112;p14"/>
            <p:cNvSpPr/>
            <p:nvPr/>
          </p:nvSpPr>
          <p:spPr>
            <a:xfrm>
              <a:off x="0" y="2106185"/>
              <a:ext cx="6588600" cy="16845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1945450" y="2106185"/>
              <a:ext cx="2964910" cy="16843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4910361" y="2106185"/>
              <a:ext cx="1678329" cy="16843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txBox="1"/>
            <p:nvPr/>
          </p:nvSpPr>
          <p:spPr>
            <a:xfrm>
              <a:off x="4910361" y="2106185"/>
              <a:ext cx="1678329" cy="1684372"/>
            </a:xfrm>
            <a:prstGeom prst="rect">
              <a:avLst/>
            </a:prstGeom>
            <a:noFill/>
            <a:ln>
              <a:noFill/>
            </a:ln>
          </p:spPr>
          <p:txBody>
            <a:bodyPr spcFirstLastPara="1" wrap="square" lIns="178250" tIns="178250" rIns="178250" bIns="1782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GB" sz="1800" b="0" i="0" u="none" strike="noStrike" cap="none">
                  <a:solidFill>
                    <a:schemeClr val="dk1"/>
                  </a:solidFill>
                  <a:latin typeface="Calibri"/>
                  <a:ea typeface="Calibri"/>
                  <a:cs typeface="Calibri"/>
                  <a:sym typeface="Calibri"/>
                </a:rPr>
                <a:t>Description</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630"/>
                </a:spcBef>
                <a:spcAft>
                  <a:spcPts val="0"/>
                </a:spcAft>
                <a:buClr>
                  <a:schemeClr val="dk1"/>
                </a:buClr>
                <a:buSzPts val="1800"/>
                <a:buFont typeface="Arial"/>
                <a:buNone/>
              </a:pPr>
              <a:r>
                <a:rPr lang="en-GB" sz="1800" b="0" i="0" u="none" strike="noStrike" cap="none">
                  <a:solidFill>
                    <a:schemeClr val="dk1"/>
                  </a:solidFill>
                  <a:latin typeface="Calibri"/>
                  <a:ea typeface="Calibri"/>
                  <a:cs typeface="Calibri"/>
                  <a:sym typeface="Calibri"/>
                </a:rPr>
                <a:t>Example</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630"/>
                </a:spcBef>
                <a:spcAft>
                  <a:spcPts val="0"/>
                </a:spcAft>
                <a:buClr>
                  <a:schemeClr val="dk1"/>
                </a:buClr>
                <a:buSzPts val="1800"/>
                <a:buFont typeface="Arial"/>
                <a:buNone/>
              </a:pPr>
              <a:r>
                <a:rPr lang="en-GB" sz="1800">
                  <a:solidFill>
                    <a:schemeClr val="dk1"/>
                  </a:solidFill>
                  <a:latin typeface="Calibri"/>
                  <a:ea typeface="Calibri"/>
                  <a:cs typeface="Calibri"/>
                  <a:sym typeface="Calibri"/>
                </a:rPr>
                <a:t>Activity</a:t>
              </a:r>
              <a:endParaRPr sz="1800">
                <a:solidFill>
                  <a:schemeClr val="dk1"/>
                </a:solidFill>
                <a:latin typeface="Calibri"/>
                <a:ea typeface="Calibri"/>
                <a:cs typeface="Calibri"/>
                <a:sym typeface="Calibri"/>
              </a:endParaRPr>
            </a:p>
          </p:txBody>
        </p:sp>
        <p:sp>
          <p:nvSpPr>
            <p:cNvPr id="118" name="Google Shape;118;p14"/>
            <p:cNvSpPr/>
            <p:nvPr/>
          </p:nvSpPr>
          <p:spPr>
            <a:xfrm>
              <a:off x="0" y="4211650"/>
              <a:ext cx="6588600" cy="16845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659613" y="2500907"/>
              <a:ext cx="926404" cy="92640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1945450" y="4211650"/>
              <a:ext cx="2964910" cy="16843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p:nvPr/>
          </p:nvSpPr>
          <p:spPr>
            <a:xfrm>
              <a:off x="2003177" y="2156559"/>
              <a:ext cx="2964910" cy="1684372"/>
            </a:xfrm>
            <a:prstGeom prst="rect">
              <a:avLst/>
            </a:prstGeom>
            <a:noFill/>
            <a:ln>
              <a:noFill/>
            </a:ln>
          </p:spPr>
          <p:txBody>
            <a:bodyPr spcFirstLastPara="1" wrap="square" lIns="178250" tIns="178250" rIns="178250" bIns="178250" anchor="ctr" anchorCtr="0">
              <a:noAutofit/>
            </a:bodyPr>
            <a:lstStyle/>
            <a:p>
              <a:pPr marL="0" marR="0" lvl="0" indent="0" algn="l" rtl="0">
                <a:lnSpc>
                  <a:spcPct val="9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GROUP BY CLAUSE</a:t>
              </a:r>
              <a:endParaRPr sz="2500" b="0" i="0" u="none" strike="noStrike" cap="none">
                <a:solidFill>
                  <a:schemeClr val="dk1"/>
                </a:solidFill>
                <a:latin typeface="Calibri"/>
                <a:ea typeface="Calibri"/>
                <a:cs typeface="Calibri"/>
                <a:sym typeface="Calibri"/>
              </a:endParaRPr>
            </a:p>
          </p:txBody>
        </p:sp>
        <p:sp>
          <p:nvSpPr>
            <p:cNvPr id="122" name="Google Shape;122;p14"/>
            <p:cNvSpPr/>
            <p:nvPr/>
          </p:nvSpPr>
          <p:spPr>
            <a:xfrm>
              <a:off x="4910361" y="4211650"/>
              <a:ext cx="1678329" cy="16843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txBox="1"/>
            <p:nvPr/>
          </p:nvSpPr>
          <p:spPr>
            <a:xfrm>
              <a:off x="4910361" y="4211650"/>
              <a:ext cx="1678329" cy="1684372"/>
            </a:xfrm>
            <a:prstGeom prst="rect">
              <a:avLst/>
            </a:prstGeom>
            <a:noFill/>
            <a:ln>
              <a:noFill/>
            </a:ln>
          </p:spPr>
          <p:txBody>
            <a:bodyPr spcFirstLastPara="1" wrap="square" lIns="178250" tIns="178250" rIns="178250" bIns="17825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GB" sz="1800" b="0" i="0" u="none" strike="noStrike" cap="none">
                  <a:solidFill>
                    <a:schemeClr val="dk1"/>
                  </a:solidFill>
                  <a:latin typeface="Calibri"/>
                  <a:ea typeface="Calibri"/>
                  <a:cs typeface="Calibri"/>
                  <a:sym typeface="Calibri"/>
                </a:rPr>
                <a:t>Description</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630"/>
                </a:spcBef>
                <a:spcAft>
                  <a:spcPts val="0"/>
                </a:spcAft>
                <a:buClr>
                  <a:schemeClr val="dk1"/>
                </a:buClr>
                <a:buSzPts val="1800"/>
                <a:buFont typeface="Calibri"/>
                <a:buNone/>
              </a:pPr>
              <a:r>
                <a:rPr lang="en-GB" sz="1800" b="0" i="0" u="none" strike="noStrike" cap="none">
                  <a:solidFill>
                    <a:schemeClr val="dk1"/>
                  </a:solidFill>
                  <a:latin typeface="Calibri"/>
                  <a:ea typeface="Calibri"/>
                  <a:cs typeface="Calibri"/>
                  <a:sym typeface="Calibri"/>
                </a:rPr>
                <a:t>Example</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63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Activity</a:t>
              </a:r>
              <a:endParaRPr sz="1800">
                <a:solidFill>
                  <a:schemeClr val="dk1"/>
                </a:solidFill>
                <a:latin typeface="Calibri"/>
                <a:ea typeface="Calibri"/>
                <a:cs typeface="Calibri"/>
                <a:sym typeface="Calibri"/>
              </a:endParaRPr>
            </a:p>
          </p:txBody>
        </p:sp>
      </p:grpSp>
      <p:sp>
        <p:nvSpPr>
          <p:cNvPr id="21" name="Google Shape;113;p14">
            <a:extLst>
              <a:ext uri="{FF2B5EF4-FFF2-40B4-BE49-F238E27FC236}">
                <a16:creationId xmlns:a16="http://schemas.microsoft.com/office/drawing/2014/main" id="{CAC50C98-7D2E-4124-ADC1-F1FDEC238426}"/>
              </a:ext>
            </a:extLst>
          </p:cNvPr>
          <p:cNvSpPr/>
          <p:nvPr/>
        </p:nvSpPr>
        <p:spPr>
          <a:xfrm>
            <a:off x="5791962" y="4820760"/>
            <a:ext cx="926404" cy="92640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 name="Google Shape;121;p14">
            <a:extLst>
              <a:ext uri="{FF2B5EF4-FFF2-40B4-BE49-F238E27FC236}">
                <a16:creationId xmlns:a16="http://schemas.microsoft.com/office/drawing/2014/main" id="{A7EC1511-9884-4755-8D29-9163D36D54A3}"/>
              </a:ext>
            </a:extLst>
          </p:cNvPr>
          <p:cNvSpPr txBox="1"/>
          <p:nvPr/>
        </p:nvSpPr>
        <p:spPr>
          <a:xfrm>
            <a:off x="7172471" y="4436732"/>
            <a:ext cx="2964910" cy="1684372"/>
          </a:xfrm>
          <a:prstGeom prst="rect">
            <a:avLst/>
          </a:prstGeom>
          <a:noFill/>
          <a:ln>
            <a:noFill/>
          </a:ln>
        </p:spPr>
        <p:txBody>
          <a:bodyPr spcFirstLastPara="1" wrap="square" lIns="178250" tIns="178250" rIns="178250" bIns="178250" anchor="ctr" anchorCtr="0">
            <a:noAutofit/>
          </a:bodyPr>
          <a:lstStyle/>
          <a:p>
            <a:pPr>
              <a:lnSpc>
                <a:spcPct val="90000"/>
              </a:lnSpc>
              <a:buClr>
                <a:schemeClr val="dk1"/>
              </a:buClr>
              <a:buSzPts val="2500"/>
            </a:pPr>
            <a:r>
              <a:rPr lang="en-GB" sz="2500">
                <a:solidFill>
                  <a:schemeClr val="dk1"/>
                </a:solidFill>
                <a:latin typeface="Calibri"/>
                <a:cs typeface="Calibri"/>
                <a:sym typeface="Calibri"/>
              </a:rPr>
              <a:t>HAVING CLAUSE</a:t>
            </a:r>
            <a:endParaRPr lang="en-US"/>
          </a:p>
        </p:txBody>
      </p:sp>
      <p:sp>
        <p:nvSpPr>
          <p:cNvPr id="3" name="Rectangle 2">
            <a:extLst>
              <a:ext uri="{FF2B5EF4-FFF2-40B4-BE49-F238E27FC236}">
                <a16:creationId xmlns:a16="http://schemas.microsoft.com/office/drawing/2014/main" id="{04A972D8-A081-49AD-8F3E-727104B268D2}"/>
              </a:ext>
            </a:extLst>
          </p:cNvPr>
          <p:cNvSpPr/>
          <p:nvPr/>
        </p:nvSpPr>
        <p:spPr>
          <a:xfrm>
            <a:off x="1953" y="6195644"/>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LUCIO BONFORTE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136428" y="627564"/>
            <a:ext cx="7474172" cy="13255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GB"/>
              <a:t>STRUCTURED QUERY LANGUAGE</a:t>
            </a:r>
          </a:p>
        </p:txBody>
      </p:sp>
      <p:sp>
        <p:nvSpPr>
          <p:cNvPr id="130" name="Google Shape;130;p15"/>
          <p:cNvSpPr txBox="1">
            <a:spLocks noGrp="1"/>
          </p:cNvSpPr>
          <p:nvPr>
            <p:ph type="body" idx="1"/>
          </p:nvPr>
        </p:nvSpPr>
        <p:spPr>
          <a:xfrm>
            <a:off x="1136429" y="2278173"/>
            <a:ext cx="6467867" cy="3450613"/>
          </a:xfrm>
          <a:prstGeom prst="rect">
            <a:avLst/>
          </a:prstGeom>
        </p:spPr>
        <p:txBody>
          <a:bodyPr spcFirstLastPara="1" lIns="91425" tIns="45700" rIns="91425" bIns="45700" anchor="ctr" anchorCtr="0">
            <a:normAutofit/>
          </a:bodyPr>
          <a:lstStyle/>
          <a:p>
            <a:pPr marL="228600" lvl="0" indent="-228600" rtl="0">
              <a:spcBef>
                <a:spcPts val="0"/>
              </a:spcBef>
              <a:spcAft>
                <a:spcPts val="0"/>
              </a:spcAft>
              <a:buClr>
                <a:schemeClr val="dk1"/>
              </a:buClr>
              <a:buSzPts val="2800"/>
              <a:buChar char="•"/>
            </a:pPr>
            <a:r>
              <a:rPr lang="en-GB" sz="1700"/>
              <a:t>Used to communicate with a database</a:t>
            </a:r>
          </a:p>
          <a:p>
            <a:pPr marL="228600" lvl="0" indent="-50800" rtl="0">
              <a:spcBef>
                <a:spcPts val="1000"/>
              </a:spcBef>
              <a:spcAft>
                <a:spcPts val="0"/>
              </a:spcAft>
              <a:buClr>
                <a:schemeClr val="dk1"/>
              </a:buClr>
              <a:buSzPts val="2800"/>
              <a:buNone/>
            </a:pPr>
            <a:endParaRPr lang="en-GB" sz="1700"/>
          </a:p>
          <a:p>
            <a:pPr marL="228600" lvl="0" indent="-228600" rtl="0">
              <a:spcBef>
                <a:spcPts val="1000"/>
              </a:spcBef>
              <a:spcAft>
                <a:spcPts val="0"/>
              </a:spcAft>
              <a:buClr>
                <a:schemeClr val="dk1"/>
              </a:buClr>
              <a:buSzPts val="2800"/>
              <a:buChar char="•"/>
            </a:pPr>
            <a:r>
              <a:rPr lang="en-GB" sz="1700"/>
              <a:t>Standard language for relational database management systems</a:t>
            </a:r>
          </a:p>
          <a:p>
            <a:pPr marL="228600" lvl="0" indent="-50800" rtl="0">
              <a:spcBef>
                <a:spcPts val="1000"/>
              </a:spcBef>
              <a:spcAft>
                <a:spcPts val="0"/>
              </a:spcAft>
              <a:buClr>
                <a:schemeClr val="dk1"/>
              </a:buClr>
              <a:buSzPts val="2800"/>
              <a:buNone/>
            </a:pPr>
            <a:endParaRPr lang="en-GB" sz="1700"/>
          </a:p>
          <a:p>
            <a:pPr marL="228600" lvl="0" indent="-228600" rtl="0">
              <a:spcBef>
                <a:spcPts val="1000"/>
              </a:spcBef>
              <a:spcAft>
                <a:spcPts val="0"/>
              </a:spcAft>
              <a:buClr>
                <a:schemeClr val="dk1"/>
              </a:buClr>
              <a:buSzPts val="2800"/>
              <a:buChar char="•"/>
            </a:pPr>
            <a:r>
              <a:rPr lang="en-GB" sz="1700"/>
              <a:t>Types of SQL: Oracle, Sybase, Microsoft SQL Server, Access, Ingress etc.</a:t>
            </a:r>
          </a:p>
          <a:p>
            <a:pPr marL="228600" lvl="0" indent="-50800" rtl="0">
              <a:spcBef>
                <a:spcPts val="1000"/>
              </a:spcBef>
              <a:spcAft>
                <a:spcPts val="0"/>
              </a:spcAft>
              <a:buClr>
                <a:schemeClr val="dk1"/>
              </a:buClr>
              <a:buSzPts val="2800"/>
              <a:buNone/>
            </a:pPr>
            <a:endParaRPr lang="en-GB" sz="1700"/>
          </a:p>
          <a:p>
            <a:pPr marL="228600" lvl="0" indent="-228600" rtl="0">
              <a:spcBef>
                <a:spcPts val="1000"/>
              </a:spcBef>
              <a:spcAft>
                <a:spcPts val="0"/>
              </a:spcAft>
              <a:buClr>
                <a:schemeClr val="dk1"/>
              </a:buClr>
              <a:buSzPts val="2800"/>
              <a:buChar char="•"/>
            </a:pPr>
            <a:r>
              <a:rPr lang="en-GB" sz="1700"/>
              <a:t>Standard SQL Commands : SELECT, INSERT, UPDATE, DELETE, CREATE and DROP.</a:t>
            </a:r>
          </a:p>
        </p:txBody>
      </p:sp>
      <p:sp>
        <p:nvSpPr>
          <p:cNvPr id="137" name="Rectangle 1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raphic 133" descr="Database">
            <a:extLst>
              <a:ext uri="{FF2B5EF4-FFF2-40B4-BE49-F238E27FC236}">
                <a16:creationId xmlns:a16="http://schemas.microsoft.com/office/drawing/2014/main" id="{A24D0CC4-D2B7-40CF-878B-28B7FD1BAB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Rectangle 1">
            <a:extLst>
              <a:ext uri="{FF2B5EF4-FFF2-40B4-BE49-F238E27FC236}">
                <a16:creationId xmlns:a16="http://schemas.microsoft.com/office/drawing/2014/main" id="{3E3B8472-5E77-4AA2-BE44-AEDFD118C194}"/>
              </a:ext>
            </a:extLst>
          </p:cNvPr>
          <p:cNvSpPr/>
          <p:nvPr/>
        </p:nvSpPr>
        <p:spPr>
          <a:xfrm>
            <a:off x="1953" y="6195644"/>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LUCIO BONFORTE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Google Shape;136;p16"/>
          <p:cNvSpPr txBox="1">
            <a:spLocks noGrp="1"/>
          </p:cNvSpPr>
          <p:nvPr>
            <p:ph type="title"/>
          </p:nvPr>
        </p:nvSpPr>
        <p:spPr>
          <a:xfrm>
            <a:off x="841248" y="256032"/>
            <a:ext cx="10506456" cy="1014984"/>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GB"/>
              <a:t>GROUP BY</a:t>
            </a:r>
          </a:p>
        </p:txBody>
      </p:sp>
      <p:sp>
        <p:nvSpPr>
          <p:cNvPr id="81" name="Rectangle 8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9" name="Google Shape;137;p16">
            <a:extLst>
              <a:ext uri="{FF2B5EF4-FFF2-40B4-BE49-F238E27FC236}">
                <a16:creationId xmlns:a16="http://schemas.microsoft.com/office/drawing/2014/main" id="{DD214ED7-F85F-4E3F-9B8F-6F0340E40C33}"/>
              </a:ext>
            </a:extLst>
          </p:cNvPr>
          <p:cNvGraphicFramePr/>
          <p:nvPr>
            <p:extLst>
              <p:ext uri="{D42A27DB-BD31-4B8C-83A1-F6EECF244321}">
                <p14:modId xmlns:p14="http://schemas.microsoft.com/office/powerpoint/2010/main" val="424311071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A60903DC-E031-4626-B3EE-FF319FDADE60}"/>
              </a:ext>
            </a:extLst>
          </p:cNvPr>
          <p:cNvSpPr/>
          <p:nvPr/>
        </p:nvSpPr>
        <p:spPr>
          <a:xfrm>
            <a:off x="1953" y="6195644"/>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SOHAIB SOHAIL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8" name="Rectangle 87">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Google Shape;143;p17"/>
          <p:cNvSpPr txBox="1">
            <a:spLocks noGrp="1"/>
          </p:cNvSpPr>
          <p:nvPr>
            <p:ph type="title"/>
          </p:nvPr>
        </p:nvSpPr>
        <p:spPr>
          <a:xfrm>
            <a:off x="1282963" y="1238080"/>
            <a:ext cx="9849751" cy="1349671"/>
          </a:xfrm>
          <a:prstGeom prst="rect">
            <a:avLst/>
          </a:prstGeom>
        </p:spPr>
        <p:txBody>
          <a:bodyPr spcFirstLastPara="1" lIns="91425" tIns="45700" rIns="91425" bIns="45700" anchor="b" anchorCtr="0">
            <a:normAutofit/>
          </a:bodyPr>
          <a:lstStyle/>
          <a:p>
            <a:pPr marL="0" lvl="0" indent="0" rtl="0">
              <a:spcBef>
                <a:spcPts val="0"/>
              </a:spcBef>
              <a:spcAft>
                <a:spcPts val="0"/>
              </a:spcAft>
              <a:buNone/>
            </a:pPr>
            <a:r>
              <a:rPr lang="en-GB" sz="5400"/>
              <a:t>GROUP BY Activity 1</a:t>
            </a:r>
          </a:p>
        </p:txBody>
      </p:sp>
      <p:sp>
        <p:nvSpPr>
          <p:cNvPr id="144" name="Google Shape;144;p17"/>
          <p:cNvSpPr txBox="1">
            <a:spLocks noGrp="1"/>
          </p:cNvSpPr>
          <p:nvPr>
            <p:ph type="body" idx="1"/>
          </p:nvPr>
        </p:nvSpPr>
        <p:spPr>
          <a:xfrm>
            <a:off x="1289304" y="2902913"/>
            <a:ext cx="9849751" cy="3032168"/>
          </a:xfrm>
          <a:prstGeom prst="rect">
            <a:avLst/>
          </a:prstGeom>
        </p:spPr>
        <p:txBody>
          <a:bodyPr spcFirstLastPara="1" lIns="91425" tIns="45700" rIns="91425" bIns="45700" anchor="ctr" anchorCtr="0">
            <a:normAutofit/>
          </a:bodyPr>
          <a:lstStyle/>
          <a:p>
            <a:pPr marL="0" lvl="0" indent="0" rtl="0">
              <a:spcBef>
                <a:spcPts val="1400"/>
              </a:spcBef>
              <a:spcAft>
                <a:spcPts val="0"/>
              </a:spcAft>
              <a:buClr>
                <a:schemeClr val="dk1"/>
              </a:buClr>
              <a:buSzPts val="1100"/>
              <a:buFont typeface="Arial"/>
              <a:buNone/>
            </a:pPr>
            <a:r>
              <a:rPr lang="en-GB" sz="2000" b="1"/>
              <a:t>Activity:</a:t>
            </a:r>
          </a:p>
          <a:p>
            <a:pPr marL="0" lvl="0" indent="0" rtl="0">
              <a:spcBef>
                <a:spcPts val="1400"/>
              </a:spcBef>
              <a:spcAft>
                <a:spcPts val="0"/>
              </a:spcAft>
              <a:buNone/>
            </a:pPr>
            <a:r>
              <a:rPr lang="en-GB" sz="2000"/>
              <a:t>Using your Northwind database, list the number of customers in each country using the GROUP BY function</a:t>
            </a:r>
          </a:p>
          <a:p>
            <a:pPr marL="0" indent="0">
              <a:spcBef>
                <a:spcPts val="1400"/>
              </a:spcBef>
              <a:buNone/>
            </a:pPr>
            <a:endParaRPr lang="en-GB" sz="2000"/>
          </a:p>
          <a:p>
            <a:pPr marL="0" indent="0">
              <a:spcBef>
                <a:spcPts val="1400"/>
              </a:spcBef>
              <a:buNone/>
            </a:pPr>
            <a:r>
              <a:rPr lang="en-GB" sz="2000" b="1">
                <a:highlight>
                  <a:srgbClr val="FFFFFF"/>
                </a:highlight>
              </a:rPr>
              <a:t>Answer: </a:t>
            </a:r>
            <a:endParaRPr lang="en-GB"/>
          </a:p>
          <a:p>
            <a:pPr marL="0" lvl="0" indent="0" rtl="0">
              <a:spcBef>
                <a:spcPts val="1400"/>
              </a:spcBef>
              <a:spcAft>
                <a:spcPts val="1400"/>
              </a:spcAft>
              <a:buClr>
                <a:schemeClr val="dk1"/>
              </a:buClr>
              <a:buSzPts val="1100"/>
              <a:buFont typeface="Arial"/>
              <a:buNone/>
            </a:pPr>
            <a:r>
              <a:rPr lang="en-GB" sz="2000" i="1"/>
              <a:t>Showing on Azure</a:t>
            </a:r>
          </a:p>
        </p:txBody>
      </p:sp>
      <p:sp>
        <p:nvSpPr>
          <p:cNvPr id="2" name="Rectangle 1">
            <a:extLst>
              <a:ext uri="{FF2B5EF4-FFF2-40B4-BE49-F238E27FC236}">
                <a16:creationId xmlns:a16="http://schemas.microsoft.com/office/drawing/2014/main" id="{837E5C2B-1FA8-40E5-B836-4956B33CD3F6}"/>
              </a:ext>
            </a:extLst>
          </p:cNvPr>
          <p:cNvSpPr/>
          <p:nvPr/>
        </p:nvSpPr>
        <p:spPr>
          <a:xfrm>
            <a:off x="1953" y="6195644"/>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SOHAIB SOHAIL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95" name="Rectangle 9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18"/>
          <p:cNvSpPr txBox="1">
            <a:spLocks noGrp="1"/>
          </p:cNvSpPr>
          <p:nvPr>
            <p:ph type="title"/>
          </p:nvPr>
        </p:nvSpPr>
        <p:spPr>
          <a:xfrm>
            <a:off x="1282963" y="1238080"/>
            <a:ext cx="9849751" cy="1349671"/>
          </a:xfrm>
          <a:prstGeom prst="rect">
            <a:avLst/>
          </a:prstGeom>
        </p:spPr>
        <p:txBody>
          <a:bodyPr spcFirstLastPara="1" lIns="91425" tIns="45700" rIns="91425" bIns="45700" anchor="b" anchorCtr="0">
            <a:normAutofit/>
          </a:bodyPr>
          <a:lstStyle/>
          <a:p>
            <a:pPr marL="0" lvl="0" indent="0" rtl="0">
              <a:spcBef>
                <a:spcPts val="0"/>
              </a:spcBef>
              <a:spcAft>
                <a:spcPts val="0"/>
              </a:spcAft>
              <a:buNone/>
            </a:pPr>
            <a:r>
              <a:rPr lang="en-GB" sz="5000"/>
              <a:t>GROUP BY activity 2 with ORDER BY</a:t>
            </a:r>
          </a:p>
        </p:txBody>
      </p:sp>
      <p:sp>
        <p:nvSpPr>
          <p:cNvPr id="151" name="Google Shape;151;p18"/>
          <p:cNvSpPr txBox="1">
            <a:spLocks noGrp="1"/>
          </p:cNvSpPr>
          <p:nvPr>
            <p:ph type="body" idx="1"/>
          </p:nvPr>
        </p:nvSpPr>
        <p:spPr>
          <a:xfrm>
            <a:off x="1289304" y="2902913"/>
            <a:ext cx="9849751" cy="3032168"/>
          </a:xfrm>
          <a:prstGeom prst="rect">
            <a:avLst/>
          </a:prstGeom>
        </p:spPr>
        <p:txBody>
          <a:bodyPr spcFirstLastPara="1" lIns="91425" tIns="45700" rIns="91425" bIns="45700" anchor="ctr" anchorCtr="0">
            <a:normAutofit/>
          </a:bodyPr>
          <a:lstStyle/>
          <a:p>
            <a:pPr marL="0" lvl="0" indent="0" rtl="0">
              <a:spcBef>
                <a:spcPts val="1400"/>
              </a:spcBef>
              <a:spcAft>
                <a:spcPts val="0"/>
              </a:spcAft>
              <a:buNone/>
            </a:pPr>
            <a:r>
              <a:rPr lang="en-GB" sz="2000" b="1"/>
              <a:t>Activity:</a:t>
            </a:r>
          </a:p>
          <a:p>
            <a:pPr marL="0" lvl="0" indent="0" rtl="0">
              <a:spcBef>
                <a:spcPts val="1400"/>
              </a:spcBef>
              <a:spcAft>
                <a:spcPts val="0"/>
              </a:spcAft>
              <a:buNone/>
            </a:pPr>
            <a:r>
              <a:rPr lang="en-GB" sz="2000"/>
              <a:t>Using your Northwind database, </a:t>
            </a:r>
            <a:r>
              <a:rPr lang="en-GB" sz="2000">
                <a:highlight>
                  <a:srgbClr val="FFFFFF"/>
                </a:highlight>
              </a:rPr>
              <a:t>list the number of customers in each country sorted high to low</a:t>
            </a:r>
          </a:p>
          <a:p>
            <a:pPr marL="0" lvl="0" indent="0" rtl="0">
              <a:spcBef>
                <a:spcPts val="1400"/>
              </a:spcBef>
              <a:spcAft>
                <a:spcPts val="0"/>
              </a:spcAft>
              <a:buNone/>
            </a:pPr>
            <a:endParaRPr lang="en-GB" sz="2000">
              <a:highlight>
                <a:srgbClr val="FFFFFF"/>
              </a:highlight>
            </a:endParaRPr>
          </a:p>
          <a:p>
            <a:pPr marL="0" indent="0">
              <a:spcBef>
                <a:spcPts val="1400"/>
              </a:spcBef>
              <a:buNone/>
            </a:pPr>
            <a:r>
              <a:rPr lang="en-GB" sz="2000" b="1">
                <a:highlight>
                  <a:srgbClr val="FFFFFF"/>
                </a:highlight>
              </a:rPr>
              <a:t>Answer: </a:t>
            </a:r>
          </a:p>
          <a:p>
            <a:pPr marL="0" lvl="0" indent="0" rtl="0">
              <a:spcBef>
                <a:spcPts val="1400"/>
              </a:spcBef>
              <a:spcAft>
                <a:spcPts val="1400"/>
              </a:spcAft>
              <a:buClr>
                <a:schemeClr val="dk1"/>
              </a:buClr>
              <a:buSzPts val="1100"/>
              <a:buFont typeface="Arial"/>
              <a:buNone/>
            </a:pPr>
            <a:r>
              <a:rPr lang="en-GB" sz="2000">
                <a:highlight>
                  <a:srgbClr val="FFFFFF"/>
                </a:highlight>
              </a:rPr>
              <a:t>Explained through Azure</a:t>
            </a:r>
          </a:p>
        </p:txBody>
      </p:sp>
      <p:sp>
        <p:nvSpPr>
          <p:cNvPr id="2" name="Rectangle 1">
            <a:extLst>
              <a:ext uri="{FF2B5EF4-FFF2-40B4-BE49-F238E27FC236}">
                <a16:creationId xmlns:a16="http://schemas.microsoft.com/office/drawing/2014/main" id="{46EF3926-46E2-4584-B1FA-0C26F7CDAE7F}"/>
              </a:ext>
            </a:extLst>
          </p:cNvPr>
          <p:cNvSpPr/>
          <p:nvPr/>
        </p:nvSpPr>
        <p:spPr>
          <a:xfrm>
            <a:off x="1953" y="6195644"/>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SOHAIB SOHAIL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useBgFill="1">
        <p:nvSpPr>
          <p:cNvPr id="160" name="Rectangle 9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9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2" name="Rectangle 10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0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p19"/>
          <p:cNvSpPr txBox="1">
            <a:spLocks noGrp="1"/>
          </p:cNvSpPr>
          <p:nvPr>
            <p:ph type="title"/>
          </p:nvPr>
        </p:nvSpPr>
        <p:spPr>
          <a:xfrm>
            <a:off x="1043631" y="809898"/>
            <a:ext cx="9942716" cy="1554480"/>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GB" sz="4800"/>
              <a:t>HAVING</a:t>
            </a:r>
          </a:p>
        </p:txBody>
      </p:sp>
      <p:sp>
        <p:nvSpPr>
          <p:cNvPr id="157" name="Google Shape;157;p19"/>
          <p:cNvSpPr txBox="1">
            <a:spLocks noGrp="1"/>
          </p:cNvSpPr>
          <p:nvPr>
            <p:ph type="body" idx="1"/>
          </p:nvPr>
        </p:nvSpPr>
        <p:spPr>
          <a:xfrm>
            <a:off x="1045028" y="3017522"/>
            <a:ext cx="9941319" cy="3124658"/>
          </a:xfrm>
          <a:prstGeom prst="rect">
            <a:avLst/>
          </a:prstGeom>
        </p:spPr>
        <p:txBody>
          <a:bodyPr spcFirstLastPara="1" lIns="91425" tIns="45700" rIns="91425" bIns="45700" anchor="ctr" anchorCtr="0">
            <a:normAutofit/>
          </a:bodyPr>
          <a:lstStyle/>
          <a:p>
            <a:pPr marL="285750" lvl="0" indent="-285750" rtl="0">
              <a:spcBef>
                <a:spcPts val="0"/>
              </a:spcBef>
              <a:spcAft>
                <a:spcPts val="600"/>
              </a:spcAft>
            </a:pPr>
            <a:r>
              <a:rPr lang="en-GB" sz="1700"/>
              <a:t>HAVING Clause was added to SQL because the WHERE keyword could not be used with aggregate function.</a:t>
            </a:r>
            <a:endParaRPr lang="en-US"/>
          </a:p>
          <a:p>
            <a:pPr marL="285750" lvl="0" indent="-285750" rtl="0">
              <a:spcBef>
                <a:spcPts val="0"/>
              </a:spcBef>
              <a:spcAft>
                <a:spcPts val="600"/>
              </a:spcAft>
            </a:pPr>
            <a:endParaRPr lang="en-GB" sz="1700"/>
          </a:p>
          <a:p>
            <a:pPr marL="285750" indent="-285750">
              <a:spcBef>
                <a:spcPts val="0"/>
              </a:spcBef>
              <a:spcAft>
                <a:spcPts val="600"/>
              </a:spcAft>
            </a:pPr>
            <a:r>
              <a:rPr lang="en-GB" sz="1700"/>
              <a:t>WHERE is used in any SELECT query, while HAVING clause is only used in SELECT queries, which contain aggregate functions or GROUP BY which is the correct. </a:t>
            </a:r>
          </a:p>
          <a:p>
            <a:pPr marL="285750" indent="-285750">
              <a:spcBef>
                <a:spcPts val="0"/>
              </a:spcBef>
              <a:spcAft>
                <a:spcPts val="600"/>
              </a:spcAft>
            </a:pPr>
            <a:endParaRPr lang="en-GB" sz="1700"/>
          </a:p>
          <a:p>
            <a:pPr marL="285750" lvl="0" indent="-285750" rtl="0">
              <a:spcBef>
                <a:spcPts val="0"/>
              </a:spcBef>
              <a:spcAft>
                <a:spcPts val="600"/>
              </a:spcAft>
            </a:pPr>
            <a:r>
              <a:rPr lang="en-GB" sz="1700"/>
              <a:t>HAVING Clause is a basically used to filter summarized data or grouped data in SQL to use with or without the GROUP BY function. </a:t>
            </a:r>
          </a:p>
          <a:p>
            <a:pPr marL="285750" lvl="0" indent="-285750" rtl="0">
              <a:spcBef>
                <a:spcPts val="0"/>
              </a:spcBef>
              <a:spcAft>
                <a:spcPts val="600"/>
              </a:spcAft>
            </a:pPr>
            <a:endParaRPr lang="en-GB" sz="1700"/>
          </a:p>
          <a:p>
            <a:pPr marL="285750" indent="-285750">
              <a:spcBef>
                <a:spcPts val="0"/>
              </a:spcBef>
              <a:spcAft>
                <a:spcPts val="600"/>
              </a:spcAft>
            </a:pPr>
            <a:r>
              <a:rPr lang="en-GB" sz="1700"/>
              <a:t>GROUP BY executes before the HAVING Clause </a:t>
            </a:r>
          </a:p>
          <a:p>
            <a:pPr marL="285750" lvl="0" indent="-285750" rtl="0">
              <a:spcBef>
                <a:spcPts val="0"/>
              </a:spcBef>
              <a:spcAft>
                <a:spcPts val="600"/>
              </a:spcAft>
            </a:pPr>
            <a:endParaRPr lang="en-GB" sz="1700"/>
          </a:p>
          <a:p>
            <a:pPr marL="285750" lvl="0" indent="-285750" rtl="0">
              <a:spcBef>
                <a:spcPts val="0"/>
              </a:spcBef>
              <a:spcAft>
                <a:spcPts val="600"/>
              </a:spcAft>
            </a:pPr>
            <a:endParaRPr lang="en-GB" sz="1700"/>
          </a:p>
          <a:p>
            <a:pPr marL="285750" lvl="0" indent="-285750" rtl="0">
              <a:spcBef>
                <a:spcPts val="0"/>
              </a:spcBef>
              <a:spcAft>
                <a:spcPts val="600"/>
              </a:spcAft>
            </a:pPr>
            <a:endParaRPr lang="en-GB" sz="1700"/>
          </a:p>
          <a:p>
            <a:pPr marL="0" lvl="0" indent="0" rtl="0">
              <a:spcBef>
                <a:spcPts val="0"/>
              </a:spcBef>
              <a:spcAft>
                <a:spcPts val="600"/>
              </a:spcAft>
              <a:buNone/>
            </a:pPr>
            <a:endParaRPr lang="en-GB" sz="1700"/>
          </a:p>
          <a:p>
            <a:pPr marL="0" lvl="0" indent="0" rtl="0">
              <a:spcBef>
                <a:spcPts val="0"/>
              </a:spcBef>
              <a:spcAft>
                <a:spcPts val="600"/>
              </a:spcAft>
              <a:buNone/>
            </a:pPr>
            <a:endParaRPr lang="en-GB" sz="1700"/>
          </a:p>
        </p:txBody>
      </p:sp>
      <p:cxnSp>
        <p:nvCxnSpPr>
          <p:cNvPr id="164" name="Straight Connector 10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BC8ED9F-31E7-452D-8EAB-3604D7110BF2}"/>
              </a:ext>
            </a:extLst>
          </p:cNvPr>
          <p:cNvSpPr/>
          <p:nvPr/>
        </p:nvSpPr>
        <p:spPr>
          <a:xfrm>
            <a:off x="1953" y="5965606"/>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JOHN BYRNE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Google Shape;163;p20"/>
          <p:cNvSpPr txBox="1">
            <a:spLocks noGrp="1"/>
          </p:cNvSpPr>
          <p:nvPr>
            <p:ph type="title"/>
          </p:nvPr>
        </p:nvSpPr>
        <p:spPr>
          <a:xfrm>
            <a:off x="808638" y="386930"/>
            <a:ext cx="9236700" cy="1188950"/>
          </a:xfrm>
          <a:prstGeom prst="rect">
            <a:avLst/>
          </a:prstGeom>
        </p:spPr>
        <p:txBody>
          <a:bodyPr spcFirstLastPara="1" lIns="91425" tIns="45700" rIns="91425" bIns="45700" anchor="b" anchorCtr="0">
            <a:normAutofit/>
          </a:bodyPr>
          <a:lstStyle/>
          <a:p>
            <a:pPr marL="0" lvl="0" indent="0" rtl="0">
              <a:spcBef>
                <a:spcPts val="0"/>
              </a:spcBef>
              <a:spcAft>
                <a:spcPts val="0"/>
              </a:spcAft>
              <a:buNone/>
            </a:pPr>
            <a:r>
              <a:rPr lang="en-GB" sz="5400"/>
              <a:t>HAVING Activity</a:t>
            </a:r>
          </a:p>
        </p:txBody>
      </p:sp>
      <p:grpSp>
        <p:nvGrpSpPr>
          <p:cNvPr id="107" name="Group 10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8" name="Rectangle 10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Google Shape;164;p20"/>
          <p:cNvSpPr txBox="1">
            <a:spLocks noGrp="1"/>
          </p:cNvSpPr>
          <p:nvPr>
            <p:ph type="body" idx="1"/>
          </p:nvPr>
        </p:nvSpPr>
        <p:spPr>
          <a:xfrm>
            <a:off x="793660" y="2599509"/>
            <a:ext cx="10143668" cy="3435531"/>
          </a:xfrm>
          <a:prstGeom prst="rect">
            <a:avLst/>
          </a:prstGeom>
        </p:spPr>
        <p:txBody>
          <a:bodyPr spcFirstLastPara="1" lIns="91425" tIns="45700" rIns="91425" bIns="45700" anchor="ctr" anchorCtr="0">
            <a:normAutofit/>
          </a:bodyPr>
          <a:lstStyle/>
          <a:p>
            <a:pPr marL="0" lvl="0" indent="0" rtl="0">
              <a:spcBef>
                <a:spcPts val="1400"/>
              </a:spcBef>
              <a:spcAft>
                <a:spcPts val="0"/>
              </a:spcAft>
              <a:buClr>
                <a:schemeClr val="dk1"/>
              </a:buClr>
              <a:buSzPts val="1100"/>
              <a:buFont typeface="Arial"/>
              <a:buNone/>
            </a:pPr>
            <a:r>
              <a:rPr lang="en-GB" sz="2000" b="1"/>
              <a:t>Activity :</a:t>
            </a:r>
          </a:p>
          <a:p>
            <a:pPr marL="0" lvl="0" indent="0" rtl="0">
              <a:spcBef>
                <a:spcPts val="1400"/>
              </a:spcBef>
              <a:spcAft>
                <a:spcPts val="0"/>
              </a:spcAft>
              <a:buNone/>
            </a:pPr>
            <a:r>
              <a:rPr lang="en-GB" sz="2000"/>
              <a:t>Using your Northwind database, list the number of customers in each country using the GROUP BY clause. Only include countries with more than 10 customers using the HAVING clause.</a:t>
            </a:r>
          </a:p>
          <a:p>
            <a:pPr marL="0" indent="0">
              <a:spcBef>
                <a:spcPts val="1400"/>
              </a:spcBef>
              <a:buSzPts val="1100"/>
              <a:buNone/>
            </a:pPr>
            <a:endParaRPr lang="en-GB" sz="2000"/>
          </a:p>
          <a:p>
            <a:pPr marL="0" indent="0">
              <a:spcBef>
                <a:spcPts val="1400"/>
              </a:spcBef>
              <a:buSzPts val="1100"/>
              <a:buNone/>
            </a:pPr>
            <a:r>
              <a:rPr lang="en-GB" sz="2000" b="1"/>
              <a:t>Answer :</a:t>
            </a:r>
            <a:endParaRPr lang="en-GB" sz="2000"/>
          </a:p>
          <a:p>
            <a:pPr marL="0" lvl="0" indent="0" rtl="0">
              <a:spcBef>
                <a:spcPts val="1400"/>
              </a:spcBef>
              <a:spcAft>
                <a:spcPts val="1400"/>
              </a:spcAft>
              <a:buClr>
                <a:schemeClr val="dk1"/>
              </a:buClr>
              <a:buSzPts val="1100"/>
              <a:buFont typeface="Arial"/>
              <a:buNone/>
            </a:pPr>
            <a:r>
              <a:rPr lang="en-GB" sz="2000"/>
              <a:t>Showing on Azure</a:t>
            </a:r>
          </a:p>
        </p:txBody>
      </p:sp>
      <p:sp>
        <p:nvSpPr>
          <p:cNvPr id="2" name="Rectangle 1">
            <a:extLst>
              <a:ext uri="{FF2B5EF4-FFF2-40B4-BE49-F238E27FC236}">
                <a16:creationId xmlns:a16="http://schemas.microsoft.com/office/drawing/2014/main" id="{97383883-CE3F-4D38-B749-9FD6F035069B}"/>
              </a:ext>
            </a:extLst>
          </p:cNvPr>
          <p:cNvSpPr/>
          <p:nvPr/>
        </p:nvSpPr>
        <p:spPr>
          <a:xfrm>
            <a:off x="1953" y="5965606"/>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JOHN BYRNE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Google Shape;163;p20"/>
          <p:cNvSpPr txBox="1">
            <a:spLocks noGrp="1"/>
          </p:cNvSpPr>
          <p:nvPr>
            <p:ph type="title"/>
          </p:nvPr>
        </p:nvSpPr>
        <p:spPr>
          <a:xfrm>
            <a:off x="808638" y="386930"/>
            <a:ext cx="9236700" cy="1188950"/>
          </a:xfrm>
          <a:prstGeom prst="rect">
            <a:avLst/>
          </a:prstGeom>
        </p:spPr>
        <p:txBody>
          <a:bodyPr spcFirstLastPara="1" lIns="91425" tIns="45700" rIns="91425" bIns="45700" anchor="b" anchorCtr="0">
            <a:normAutofit/>
          </a:bodyPr>
          <a:lstStyle/>
          <a:p>
            <a:r>
              <a:rPr lang="en-GB" sz="5400"/>
              <a:t>HAVING Activity with WHERE</a:t>
            </a:r>
          </a:p>
        </p:txBody>
      </p:sp>
      <p:grpSp>
        <p:nvGrpSpPr>
          <p:cNvPr id="107" name="Group 10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8" name="Rectangle 10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Google Shape;164;p20"/>
          <p:cNvSpPr txBox="1">
            <a:spLocks noGrp="1"/>
          </p:cNvSpPr>
          <p:nvPr>
            <p:ph type="body" idx="1"/>
          </p:nvPr>
        </p:nvSpPr>
        <p:spPr>
          <a:xfrm>
            <a:off x="793660" y="2599509"/>
            <a:ext cx="10143668" cy="3435531"/>
          </a:xfrm>
          <a:prstGeom prst="rect">
            <a:avLst/>
          </a:prstGeom>
        </p:spPr>
        <p:txBody>
          <a:bodyPr spcFirstLastPara="1" lIns="91425" tIns="45700" rIns="91425" bIns="45700" anchor="ctr" anchorCtr="0">
            <a:normAutofit/>
          </a:bodyPr>
          <a:lstStyle/>
          <a:p>
            <a:pPr marL="0" lvl="0" indent="0" rtl="0">
              <a:spcBef>
                <a:spcPts val="1400"/>
              </a:spcBef>
              <a:spcAft>
                <a:spcPts val="0"/>
              </a:spcAft>
              <a:buClr>
                <a:schemeClr val="dk1"/>
              </a:buClr>
              <a:buSzPts val="1100"/>
              <a:buFont typeface="Arial"/>
              <a:buNone/>
            </a:pPr>
            <a:r>
              <a:rPr lang="en-GB" sz="2000" b="1"/>
              <a:t>Activity:</a:t>
            </a:r>
          </a:p>
          <a:p>
            <a:pPr marL="0" indent="0">
              <a:spcBef>
                <a:spcPts val="1400"/>
              </a:spcBef>
              <a:buNone/>
            </a:pPr>
            <a:r>
              <a:rPr lang="en-GB" sz="2000"/>
              <a:t>Using the Northwind database list the number of customers in each country (GROUP BY), except the USA (WHERE) sorted high to low (DESC) and only include countries with 9 more customers (HAVING).</a:t>
            </a:r>
          </a:p>
          <a:p>
            <a:pPr marL="0" indent="0">
              <a:spcBef>
                <a:spcPts val="1400"/>
              </a:spcBef>
              <a:buSzPts val="1100"/>
              <a:buNone/>
            </a:pPr>
            <a:endParaRPr lang="en-GB" sz="2000"/>
          </a:p>
          <a:p>
            <a:pPr marL="0" indent="0">
              <a:spcBef>
                <a:spcPts val="1400"/>
              </a:spcBef>
              <a:spcAft>
                <a:spcPts val="1400"/>
              </a:spcAft>
              <a:buSzPts val="1100"/>
              <a:buNone/>
            </a:pPr>
            <a:r>
              <a:rPr lang="en-GB" sz="2000" b="1"/>
              <a:t>Answer:</a:t>
            </a:r>
          </a:p>
          <a:p>
            <a:pPr marL="0" lvl="0" indent="0">
              <a:spcBef>
                <a:spcPts val="1400"/>
              </a:spcBef>
              <a:spcAft>
                <a:spcPts val="1400"/>
              </a:spcAft>
              <a:buClr>
                <a:schemeClr val="dk1"/>
              </a:buClr>
              <a:buSzPts val="1100"/>
              <a:buFont typeface="Arial"/>
              <a:buNone/>
            </a:pPr>
            <a:r>
              <a:rPr lang="en-GB" sz="2000"/>
              <a:t>Showing on Azure</a:t>
            </a:r>
          </a:p>
        </p:txBody>
      </p:sp>
      <p:sp>
        <p:nvSpPr>
          <p:cNvPr id="2" name="Rectangle 1">
            <a:extLst>
              <a:ext uri="{FF2B5EF4-FFF2-40B4-BE49-F238E27FC236}">
                <a16:creationId xmlns:a16="http://schemas.microsoft.com/office/drawing/2014/main" id="{ABDD5294-36D2-4B00-B045-980DBD2EA488}"/>
              </a:ext>
            </a:extLst>
          </p:cNvPr>
          <p:cNvSpPr/>
          <p:nvPr/>
        </p:nvSpPr>
        <p:spPr>
          <a:xfrm>
            <a:off x="1953" y="5965606"/>
            <a:ext cx="3096846" cy="586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lumMod val="95000"/>
                    <a:lumOff val="5000"/>
                  </a:schemeClr>
                </a:solidFill>
                <a:cs typeface="Arial"/>
              </a:rPr>
              <a:t>Presented by : JOHN BYRNE </a:t>
            </a:r>
          </a:p>
        </p:txBody>
      </p:sp>
    </p:spTree>
    <p:extLst>
      <p:ext uri="{BB962C8B-B14F-4D97-AF65-F5344CB8AC3E}">
        <p14:creationId xmlns:p14="http://schemas.microsoft.com/office/powerpoint/2010/main" val="6677578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SQL Presentation</vt:lpstr>
      <vt:lpstr>OBJECTIVES</vt:lpstr>
      <vt:lpstr>STRUCTURED QUERY LANGUAGE</vt:lpstr>
      <vt:lpstr>GROUP BY</vt:lpstr>
      <vt:lpstr>GROUP BY Activity 1</vt:lpstr>
      <vt:lpstr>GROUP BY activity 2 with ORDER BY</vt:lpstr>
      <vt:lpstr>HAVING</vt:lpstr>
      <vt:lpstr>HAVING Activity</vt:lpstr>
      <vt:lpstr>HAVING Activity with WHERE</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Presentation</dc:title>
  <cp:revision>1</cp:revision>
  <dcterms:modified xsi:type="dcterms:W3CDTF">2020-06-25T12:48:02Z</dcterms:modified>
</cp:coreProperties>
</file>