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D20B-BDB1-4A20-B27D-EA030E13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A00E6-C081-4A95-986A-F848C2B36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3E2E4-0A5C-4038-8418-01251661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48177-A783-43DA-BBFA-90FE3CA0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F8AC-36C9-43C2-AD12-900F8B8E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7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9433-5A51-4F8C-8253-2C0C3277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65480-5A6A-40B8-B23E-61F76525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7005-5894-4AA9-B984-E6EDACE8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3A8C3-162F-44A7-BB17-312BE15E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B451-DF0C-45AB-BBDF-2D83117D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90093-28F2-402D-92DD-E2871098D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2435-A0C4-478F-9D73-2D9B0A981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3555B-2245-49EF-A5C0-D0139C98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1F702-8EDD-4C49-BD11-4DDBE220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47D9-FDE9-48EC-BB13-C3FE521F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9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D049-DF76-4329-A7B5-64A34A07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0C53-2A7D-415A-9DD9-97FFB149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A9D5-7CB0-433A-87D2-04231A0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D12D-0ECC-4220-880F-D7185CF5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9DE3-06A1-453E-A1B3-99E0F4CF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106D-681A-4BE7-8668-F15F0F5A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DCD92-1210-4422-B46D-6AC5EFBB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D31A8-74DB-4C53-8FA4-6289BBB0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565D-EFD7-494D-970F-4B9A436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5D31-E440-499D-B9FE-310383D5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04EF-31BB-41F4-ADB1-7FC48056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1D04-2B55-4007-AEAA-142036F0C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5F4B0-9433-4344-9055-35754F5E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15F4-AEEC-494D-A280-A66AB3CE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91387-21B9-449A-97DC-060D4F70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2D41E-9BFE-4B55-B0BC-15ECB3DB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AB91-3E97-439B-A603-5A29413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08E55-9241-4175-8DBF-16595622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8ECAE-85F7-4661-A35B-8EA57B32E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8D30A-E700-4CE6-BB07-F1C0EE80F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4B963-8F15-43A6-A7BC-47DA0E3E6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5DD0-F866-46D0-9C2E-82AE0977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A4EF7-4C90-4D40-864D-20D29733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70BB9-F640-4971-AC19-FE4D4064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4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AA8E-9015-4296-A075-E0A32525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B0F7E-5140-4A1A-ADF9-DE637543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D6C0-C4AA-4F31-9D29-A1B7DAE2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F6F00-A33A-419B-99DB-DC4BCAA8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1E3C3-E9FD-4C04-9C74-2D74F753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82643-3E86-45D8-84C2-3B941BB7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79C2C-0B1B-4CD5-977E-C1CEEFF4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1064-15F1-45C5-B8B6-B5CFF2A4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0D50-42A3-4EEC-AE9B-44667B40B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20577-76C9-4B0C-868D-68A6FDCC5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DEDA8-4A28-47B1-87EB-3C7BC8A5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DA03A-88EF-4BC6-80A3-E55505F6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57F4D-2E74-4EF6-AD79-BA9460A9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A1C8-419C-41C9-B4AA-9B1E5140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DEFFE-FF8B-49DC-8705-0838D4ADB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57893-1CF9-49A2-9CC2-F1DFD921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CC69-B613-40C9-BD9E-6893EA7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4D2CF-AA59-41F7-AF8D-B3125081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17BF1-B86C-4BC7-8DE7-8FAABD1A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E3012-2070-4DE4-A836-A8095A01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5F07-3100-4640-919D-1F8F8008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2B15-243C-414B-9EE4-41A96F7B0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3E63-5588-42DB-9C90-490AF5D41B7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759A-3D36-42C9-83D8-6250DB12E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D84B-91FE-4B79-B83A-249A254B2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FF39-0438-485F-8BB0-BB8BDCF5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DA5FED-14D2-4681-BF8B-5DC3BAD4A0D4}"/>
              </a:ext>
            </a:extLst>
          </p:cNvPr>
          <p:cNvSpPr/>
          <p:nvPr/>
        </p:nvSpPr>
        <p:spPr>
          <a:xfrm>
            <a:off x="186267" y="177800"/>
            <a:ext cx="2870200" cy="6544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4B75F-20C2-4746-81FC-490255FB02C1}"/>
              </a:ext>
            </a:extLst>
          </p:cNvPr>
          <p:cNvSpPr/>
          <p:nvPr/>
        </p:nvSpPr>
        <p:spPr>
          <a:xfrm>
            <a:off x="436033" y="486834"/>
            <a:ext cx="2370667" cy="4148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Court Color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FEA91C-7784-4EF6-BF63-DCD9587D334C}"/>
              </a:ext>
            </a:extLst>
          </p:cNvPr>
          <p:cNvSpPr/>
          <p:nvPr/>
        </p:nvSpPr>
        <p:spPr>
          <a:xfrm>
            <a:off x="436032" y="1104901"/>
            <a:ext cx="2370667" cy="4148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Ball Color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893F1-EA7A-4E09-B5DA-9FBDA12BD077}"/>
              </a:ext>
            </a:extLst>
          </p:cNvPr>
          <p:cNvSpPr/>
          <p:nvPr/>
        </p:nvSpPr>
        <p:spPr>
          <a:xfrm>
            <a:off x="436032" y="1748365"/>
            <a:ext cx="2370667" cy="4148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Configure 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BA94E-C2BE-4517-977A-333F093E9462}"/>
              </a:ext>
            </a:extLst>
          </p:cNvPr>
          <p:cNvSpPr/>
          <p:nvPr/>
        </p:nvSpPr>
        <p:spPr>
          <a:xfrm>
            <a:off x="436032" y="2383358"/>
            <a:ext cx="2370667" cy="4148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Calibrate Camera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632EC-3971-4BAF-BF9C-2C371B804394}"/>
              </a:ext>
            </a:extLst>
          </p:cNvPr>
          <p:cNvSpPr/>
          <p:nvPr/>
        </p:nvSpPr>
        <p:spPr>
          <a:xfrm>
            <a:off x="436031" y="3018351"/>
            <a:ext cx="2370667" cy="4148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Depth Accuracy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18B66-229B-489E-A2DA-E6A2D3FABD62}"/>
              </a:ext>
            </a:extLst>
          </p:cNvPr>
          <p:cNvSpPr/>
          <p:nvPr/>
        </p:nvSpPr>
        <p:spPr>
          <a:xfrm>
            <a:off x="436030" y="3653344"/>
            <a:ext cx="2370667" cy="4148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/ Wind Accuracy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8CBB6-EBC8-4DE2-BA07-B83A07D9A5BE}"/>
              </a:ext>
            </a:extLst>
          </p:cNvPr>
          <p:cNvSpPr/>
          <p:nvPr/>
        </p:nvSpPr>
        <p:spPr>
          <a:xfrm>
            <a:off x="436029" y="5511805"/>
            <a:ext cx="2370667" cy="4148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3BC10-CA84-42C2-9349-6A6A06D617DC}"/>
              </a:ext>
            </a:extLst>
          </p:cNvPr>
          <p:cNvSpPr/>
          <p:nvPr/>
        </p:nvSpPr>
        <p:spPr>
          <a:xfrm>
            <a:off x="436029" y="6134099"/>
            <a:ext cx="2370667" cy="41486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Link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C77CEF-52DB-4C14-8EC3-2F2D31EDD0D9}"/>
              </a:ext>
            </a:extLst>
          </p:cNvPr>
          <p:cNvSpPr/>
          <p:nvPr/>
        </p:nvSpPr>
        <p:spPr>
          <a:xfrm>
            <a:off x="3539066" y="258234"/>
            <a:ext cx="457200" cy="45720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1194-0FDD-4983-A8CB-36F6CCC63030}"/>
              </a:ext>
            </a:extLst>
          </p:cNvPr>
          <p:cNvSpPr txBox="1"/>
          <p:nvPr/>
        </p:nvSpPr>
        <p:spPr>
          <a:xfrm>
            <a:off x="4131733" y="302168"/>
            <a:ext cx="251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Ball is in the Court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C880F7-00DB-4394-A029-59D5198A1371}"/>
              </a:ext>
            </a:extLst>
          </p:cNvPr>
          <p:cNvSpPr txBox="1"/>
          <p:nvPr/>
        </p:nvSpPr>
        <p:spPr>
          <a:xfrm>
            <a:off x="3706976" y="1312334"/>
            <a:ext cx="209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Calculated 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87F212-2B3A-45F2-A306-05A03BCB1E28}"/>
              </a:ext>
            </a:extLst>
          </p:cNvPr>
          <p:cNvSpPr/>
          <p:nvPr/>
        </p:nvSpPr>
        <p:spPr>
          <a:xfrm>
            <a:off x="3767666" y="1312334"/>
            <a:ext cx="1981201" cy="191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X:	</a:t>
            </a:r>
            <a:r>
              <a:rPr lang="en-US" dirty="0" err="1">
                <a:solidFill>
                  <a:schemeClr val="tx1"/>
                </a:solidFill>
                <a:latin typeface="Segoe UI Variable Small 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endParaRPr lang="en-US" dirty="0">
              <a:solidFill>
                <a:schemeClr val="tx1"/>
              </a:solidFill>
              <a:latin typeface="Segoe UI Variable Small Ligh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Y:	</a:t>
            </a:r>
            <a:r>
              <a:rPr lang="en-US" dirty="0" err="1">
                <a:solidFill>
                  <a:schemeClr val="tx1"/>
                </a:solidFill>
                <a:latin typeface="Segoe UI Variable Small 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endParaRPr lang="en-US" dirty="0">
              <a:solidFill>
                <a:schemeClr val="tx1"/>
              </a:solidFill>
              <a:latin typeface="Segoe UI Variable Small Ligh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Z:	</a:t>
            </a:r>
            <a:r>
              <a:rPr lang="en-US" dirty="0" err="1">
                <a:solidFill>
                  <a:schemeClr val="tx1"/>
                </a:solidFill>
                <a:latin typeface="Segoe UI Variable Small 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endParaRPr lang="en-US" dirty="0">
              <a:solidFill>
                <a:schemeClr val="tx1"/>
              </a:solidFill>
              <a:latin typeface="Segoe UI Variable Small Ligh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CEBF68-4ADC-4F8F-B970-AD16E3903A9E}"/>
              </a:ext>
            </a:extLst>
          </p:cNvPr>
          <p:cNvSpPr txBox="1"/>
          <p:nvPr/>
        </p:nvSpPr>
        <p:spPr>
          <a:xfrm>
            <a:off x="3902730" y="3479801"/>
            <a:ext cx="167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 Pixels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189180-AE3A-4E97-83E6-BC2B2F23DC1D}"/>
              </a:ext>
            </a:extLst>
          </p:cNvPr>
          <p:cNvSpPr/>
          <p:nvPr/>
        </p:nvSpPr>
        <p:spPr>
          <a:xfrm>
            <a:off x="3757079" y="3479801"/>
            <a:ext cx="1981201" cy="1913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Cam: </a:t>
            </a:r>
            <a:r>
              <a:rPr lang="en-US" dirty="0" err="1">
                <a:solidFill>
                  <a:schemeClr val="tx1"/>
                </a:solidFill>
                <a:latin typeface="Segoe UI Variable Small 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endParaRPr lang="en-US" dirty="0">
              <a:solidFill>
                <a:schemeClr val="tx1"/>
              </a:solidFill>
              <a:latin typeface="Segoe UI Variable Small Ligh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Cam: </a:t>
            </a:r>
            <a:r>
              <a:rPr lang="en-US" dirty="0" err="1">
                <a:solidFill>
                  <a:schemeClr val="tx1"/>
                </a:solidFill>
                <a:latin typeface="Segoe UI Variable Small Light" pitchFamily="2" charset="0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endParaRPr lang="en-US" dirty="0">
              <a:solidFill>
                <a:schemeClr val="tx1"/>
              </a:solidFill>
              <a:latin typeface="Segoe UI Variable Small Light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EDB834-DDCA-4AE6-97C3-D2EA10D89AF2}"/>
              </a:ext>
            </a:extLst>
          </p:cNvPr>
          <p:cNvGrpSpPr/>
          <p:nvPr/>
        </p:nvGrpSpPr>
        <p:grpSpPr>
          <a:xfrm>
            <a:off x="5940962" y="2106089"/>
            <a:ext cx="2417581" cy="2294456"/>
            <a:chOff x="5940962" y="2106089"/>
            <a:chExt cx="2417581" cy="22944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5703EE6-468C-4F64-B502-A83A506679E1}"/>
                </a:ext>
              </a:extLst>
            </p:cNvPr>
            <p:cNvSpPr/>
            <p:nvPr/>
          </p:nvSpPr>
          <p:spPr>
            <a:xfrm>
              <a:off x="6096000" y="2273300"/>
              <a:ext cx="2090572" cy="196003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Sign 20">
              <a:extLst>
                <a:ext uri="{FF2B5EF4-FFF2-40B4-BE49-F238E27FC236}">
                  <a16:creationId xmlns:a16="http://schemas.microsoft.com/office/drawing/2014/main" id="{1E46CE6C-F6F7-46F1-ADD6-4FE19C6FE04F}"/>
                </a:ext>
              </a:extLst>
            </p:cNvPr>
            <p:cNvSpPr/>
            <p:nvPr/>
          </p:nvSpPr>
          <p:spPr>
            <a:xfrm>
              <a:off x="5940962" y="2106089"/>
              <a:ext cx="2417581" cy="2294456"/>
            </a:xfrm>
            <a:prstGeom prst="mathPlus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FBCB5D-B65D-4E09-89EC-DFAFED2AF93E}"/>
              </a:ext>
            </a:extLst>
          </p:cNvPr>
          <p:cNvGrpSpPr/>
          <p:nvPr/>
        </p:nvGrpSpPr>
        <p:grpSpPr>
          <a:xfrm>
            <a:off x="8710412" y="2078556"/>
            <a:ext cx="2417581" cy="2294456"/>
            <a:chOff x="8710412" y="2078556"/>
            <a:chExt cx="2417581" cy="229445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9C91A6C-172C-4F4A-8DF3-C3997D891366}"/>
                </a:ext>
              </a:extLst>
            </p:cNvPr>
            <p:cNvSpPr/>
            <p:nvPr/>
          </p:nvSpPr>
          <p:spPr>
            <a:xfrm>
              <a:off x="8881533" y="2273300"/>
              <a:ext cx="2090572" cy="1960034"/>
            </a:xfrm>
            <a:prstGeom prst="roundRect">
              <a:avLst/>
            </a:prstGeom>
            <a:solidFill>
              <a:srgbClr val="FF85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Sign 21">
              <a:extLst>
                <a:ext uri="{FF2B5EF4-FFF2-40B4-BE49-F238E27FC236}">
                  <a16:creationId xmlns:a16="http://schemas.microsoft.com/office/drawing/2014/main" id="{430420C7-9830-4A99-945D-E06D5BAD8C56}"/>
                </a:ext>
              </a:extLst>
            </p:cNvPr>
            <p:cNvSpPr/>
            <p:nvPr/>
          </p:nvSpPr>
          <p:spPr>
            <a:xfrm>
              <a:off x="8710412" y="2078556"/>
              <a:ext cx="2417581" cy="2294456"/>
            </a:xfrm>
            <a:prstGeom prst="mathPlus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DC122DE-3CE3-49D0-AC0A-703839CBD435}"/>
              </a:ext>
            </a:extLst>
          </p:cNvPr>
          <p:cNvSpPr/>
          <p:nvPr/>
        </p:nvSpPr>
        <p:spPr>
          <a:xfrm>
            <a:off x="7102639" y="2889745"/>
            <a:ext cx="254000" cy="257212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98D49C7-A670-4038-A407-FCDF2E925570}"/>
              </a:ext>
            </a:extLst>
          </p:cNvPr>
          <p:cNvSpPr/>
          <p:nvPr/>
        </p:nvSpPr>
        <p:spPr>
          <a:xfrm>
            <a:off x="9695459" y="2889745"/>
            <a:ext cx="254000" cy="257212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538BE-CDB9-47CE-AD14-72302BCA6DC3}"/>
              </a:ext>
            </a:extLst>
          </p:cNvPr>
          <p:cNvSpPr/>
          <p:nvPr/>
        </p:nvSpPr>
        <p:spPr>
          <a:xfrm>
            <a:off x="6544038" y="4567756"/>
            <a:ext cx="1642534" cy="338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Original 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E03B46-F4B7-4F9F-B42C-1665AD31F8F6}"/>
              </a:ext>
            </a:extLst>
          </p:cNvPr>
          <p:cNvSpPr/>
          <p:nvPr/>
        </p:nvSpPr>
        <p:spPr>
          <a:xfrm>
            <a:off x="8881533" y="4567756"/>
            <a:ext cx="1642534" cy="338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Processes View</a:t>
            </a:r>
          </a:p>
        </p:txBody>
      </p:sp>
    </p:spTree>
    <p:extLst>
      <p:ext uri="{BB962C8B-B14F-4D97-AF65-F5344CB8AC3E}">
        <p14:creationId xmlns:p14="http://schemas.microsoft.com/office/powerpoint/2010/main" val="109558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Variable Small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Ettipio (RIT Student)</dc:creator>
  <cp:lastModifiedBy>John Ettipio (RIT Student)</cp:lastModifiedBy>
  <cp:revision>3</cp:revision>
  <dcterms:created xsi:type="dcterms:W3CDTF">2025-03-26T15:08:41Z</dcterms:created>
  <dcterms:modified xsi:type="dcterms:W3CDTF">2025-03-26T15:18:44Z</dcterms:modified>
</cp:coreProperties>
</file>