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0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EFE9-7E01-1A4B-8FA2-4E9B8793947C}" type="datetimeFigureOut">
              <a:rPr lang="en-US" smtClean="0"/>
              <a:t>4/2/15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3D7A-A8AE-C74E-A3BC-505A1216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1429" y="1802190"/>
            <a:ext cx="41349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bemio</a:t>
            </a:r>
            <a:endParaRPr lang="en-US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oundary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lement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ethod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nput/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utput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53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Lawson</dc:creator>
  <cp:lastModifiedBy>Michael Lawson</cp:lastModifiedBy>
  <cp:revision>1</cp:revision>
  <dcterms:created xsi:type="dcterms:W3CDTF">2015-04-02T16:13:43Z</dcterms:created>
  <dcterms:modified xsi:type="dcterms:W3CDTF">2015-04-02T16:17:40Z</dcterms:modified>
</cp:coreProperties>
</file>