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8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5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7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42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3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73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87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70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3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2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90916" y="1593658"/>
            <a:ext cx="6404260" cy="2959419"/>
          </a:xfrm>
        </p:spPr>
        <p:txBody>
          <a:bodyPr>
            <a:normAutofit/>
          </a:bodyPr>
          <a:lstStyle/>
          <a:p>
            <a:pPr algn="l"/>
            <a:r>
              <a:rPr lang="es-ES" sz="6700" dirty="0"/>
              <a:t>Sistemas </a:t>
            </a:r>
            <a:r>
              <a:rPr lang="es-ES" sz="6700" dirty="0" err="1"/>
              <a:t>mecatronicos</a:t>
            </a:r>
            <a:r>
              <a:rPr lang="es-ES" sz="6700" dirty="0"/>
              <a:t> y sus aplicaciones.</a:t>
            </a:r>
            <a:endParaRPr lang="es-MX" sz="6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0916" y="4659464"/>
            <a:ext cx="6404260" cy="717208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Lenguajes de programación y sus aplicaciones.</a:t>
            </a:r>
            <a:endParaRPr lang="es-MX"/>
          </a:p>
        </p:txBody>
      </p:sp>
      <p:pic>
        <p:nvPicPr>
          <p:cNvPr id="3074" name="Picture 2" descr="Python a P.O.O. A programação orientada a objetos ou… | by Matheus Oliveira  | Medium">
            <a:extLst>
              <a:ext uri="{FF2B5EF4-FFF2-40B4-BE49-F238E27FC236}">
                <a16:creationId xmlns:a16="http://schemas.microsoft.com/office/drawing/2014/main" id="{70C8727D-6D3D-4221-8FC4-7337820F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710706"/>
            <a:ext cx="4073459" cy="31727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3082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4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59264BFD-360D-430E-B593-7BC0D00FB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A4538145-ACBA-40C0-AFBD-DE742723D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4108" name="Rectangle 4107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51" y="662400"/>
            <a:ext cx="4516505" cy="1492132"/>
          </a:xfrm>
        </p:spPr>
        <p:txBody>
          <a:bodyPr anchor="t">
            <a:normAutofit/>
          </a:bodyPr>
          <a:lstStyle/>
          <a:p>
            <a:r>
              <a:rPr lang="es-ES" sz="3700" b="1" dirty="0">
                <a:latin typeface="Arial Black" panose="020B0A04020102020204" pitchFamily="34" charset="0"/>
              </a:rPr>
              <a:t>Programación en mecatrónica.</a:t>
            </a:r>
            <a:endParaRPr lang="es-MX" sz="37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5052" y="2286001"/>
            <a:ext cx="4389998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000" b="1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s-ES" sz="2000" b="1">
                <a:solidFill>
                  <a:schemeClr val="tx1">
                    <a:alpha val="60000"/>
                  </a:schemeClr>
                </a:solidFill>
              </a:rPr>
              <a:t>En los sistemas mecatrónicos se utilizan principalmente porque contribuyen en la reducción de costo, son más confiables y flexibles que un equipo puramente mecánico, logran alcanzar mayor precisión y volúmenes de producción. Todo lo anterior gracias a que desde las primeras etapas del proceso de diseño se involucran las disciplinas de electrónica, mecánica e informática.</a:t>
            </a:r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F249C1C3-EBDE-4C27-BD12-A6AE40A4D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Curso: Simulando Sistemas Embebidos con Microcontroladores PIC |  MikroIngeniería">
            <a:extLst>
              <a:ext uri="{FF2B5EF4-FFF2-40B4-BE49-F238E27FC236}">
                <a16:creationId xmlns:a16="http://schemas.microsoft.com/office/drawing/2014/main" id="{6ABF0B7F-EA38-4ADD-9857-D292683C8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"/>
          <a:stretch/>
        </p:blipFill>
        <p:spPr bwMode="auto"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noFill/>
          <a:ln w="203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3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anchor="b">
            <a:normAutofit/>
          </a:bodyPr>
          <a:lstStyle/>
          <a:p>
            <a:r>
              <a:rPr lang="es-ES" sz="3400" b="1">
                <a:latin typeface="Arial Black" panose="020B0A04020102020204" pitchFamily="34" charset="0"/>
              </a:rPr>
              <a:t>Aplicaciones de sistemas </a:t>
            </a:r>
            <a:r>
              <a:rPr lang="es-ES" sz="3400" b="1" err="1">
                <a:latin typeface="Arial Black" panose="020B0A04020102020204" pitchFamily="34" charset="0"/>
              </a:rPr>
              <a:t>mecatronicos</a:t>
            </a:r>
            <a:r>
              <a:rPr lang="es-ES" sz="3400" b="1">
                <a:latin typeface="Arial Black" panose="020B0A04020102020204" pitchFamily="34" charset="0"/>
              </a:rPr>
              <a:t>.</a:t>
            </a:r>
            <a:endParaRPr lang="es-MX" sz="3400" b="1">
              <a:latin typeface="Arial Black" panose="020B0A04020102020204" pitchFamily="34" charset="0"/>
            </a:endParaRPr>
          </a:p>
        </p:txBody>
      </p:sp>
      <p:pic>
        <p:nvPicPr>
          <p:cNvPr id="2054" name="Picture 6" descr="Meca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207" y="680381"/>
            <a:ext cx="2587752" cy="2587752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a mecatrónica como respuesta | izaro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055" y="3589867"/>
            <a:ext cx="3450056" cy="2587542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000" b="1"/>
              <a:t>Aparecen debido a la necesidad de dispositivos electrónicos cada vez más pequeños y funcionales, que enlacen las entradas y salidas de un proceso industrial y se procesen estos datos permitiendo controlar dicho proceso a diferencia de sistemas cableados con una mejor prestancia y velocidades de reacción extremadamente grandes, se ha logrado desarrollar dispositivos electromecánicos programables, utilizados especialmente en industria automática o automatización industrial.</a:t>
            </a:r>
          </a:p>
          <a:p>
            <a:pPr marL="0" indent="0">
              <a:buNone/>
            </a:pPr>
            <a:endParaRPr lang="es-MX" sz="2000" b="1"/>
          </a:p>
        </p:txBody>
      </p:sp>
      <p:sp>
        <p:nvSpPr>
          <p:cNvPr id="5" name="AutoShape 2" descr="Ingeniería mecatrónica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4" descr="Ingeniería mecatrónica - Wikipedia, la enciclopedia lib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93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s-ES" sz="3400" b="1" dirty="0">
                <a:latin typeface="Arial Black" panose="020B0A04020102020204" pitchFamily="34" charset="0"/>
              </a:rPr>
              <a:t>Lenguajes de programación.</a:t>
            </a:r>
            <a:endParaRPr lang="es-MX" sz="3400" b="1" dirty="0">
              <a:latin typeface="Arial Black" panose="020B0A04020102020204" pitchFamily="34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Un lenguaje de programación es una herramienta que permite desarrollar software o programas para computadora. Los lenguajes de programación son empleados para diseñar e implementar programas encargados de definir y administrar el comportamiento de los dispositivos físicos y lógicos de una computadora. Lo anterior se logra mediante la creación e implementación de algoritmos de precisión que se utilizan como una forma de comunicación humana con la computadora.</a:t>
            </a:r>
          </a:p>
        </p:txBody>
      </p:sp>
      <p:pic>
        <p:nvPicPr>
          <p:cNvPr id="2" name="Picture 2" descr="Archivo:Python.svg - Wikipedia, la enciclopedia libre">
            <a:extLst>
              <a:ext uri="{FF2B5EF4-FFF2-40B4-BE49-F238E27FC236}">
                <a16:creationId xmlns:a16="http://schemas.microsoft.com/office/drawing/2014/main" id="{8C08DB07-CF9F-4D70-9114-A8777770E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66" r="-1" b="17140"/>
          <a:stretch/>
        </p:blipFill>
        <p:spPr bwMode="auto">
          <a:xfrm>
            <a:off x="5504271" y="587827"/>
            <a:ext cx="5834705" cy="2957808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JavaScript y para qué sirve? – Programa en Líne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/>
          <a:stretch/>
        </p:blipFill>
        <p:spPr bwMode="auto">
          <a:xfrm>
            <a:off x="5352073" y="4133461"/>
            <a:ext cx="6139102" cy="2509939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s-ES" sz="3400" b="1" dirty="0">
                <a:latin typeface="Arial Black" panose="020B0A04020102020204" pitchFamily="34" charset="0"/>
              </a:rPr>
              <a:t>Orientado a objetos.</a:t>
            </a:r>
            <a:endParaRPr lang="es-MX" sz="3400" b="1" dirty="0">
              <a:latin typeface="Arial Black" panose="020B0A04020102020204" pitchFamily="34" charset="0"/>
            </a:endParaRP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/>
              <a:t>La programación orientada a objetos es un paradigma de programación que utiliza la abstracción para crear modelos basados ​​en el mundo real. Utiliza diversas técnicas de paradigmas previamente establecidas, incluyendo la modularidad, polimorfismo y encapsulamiento. Hoy en día, muchos lenguajes de programación (como Java, JavaScript, C#, C++, Python, PHP, Ruby y </a:t>
            </a:r>
            <a:r>
              <a:rPr lang="es-ES" sz="2000" b="1" dirty="0" err="1"/>
              <a:t>Objective</a:t>
            </a:r>
            <a:r>
              <a:rPr lang="es-ES" sz="2000" b="1" dirty="0"/>
              <a:t>-C) soportan programación orientada a objetos (POO).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Javascript orientado a obje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752905"/>
            <a:ext cx="4397433" cy="217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JavaScript: Objetos. En este articulo vamos a hablar sobre… | by Germán  Cutraro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052" y="3707894"/>
            <a:ext cx="325231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7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3B3745B-4233-4413-8CCB-28CC4992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>
                <a:latin typeface="Arial Black" panose="020B0A04020102020204" pitchFamily="34" charset="0"/>
              </a:rPr>
              <a:t>Conclusión.</a:t>
            </a:r>
            <a:endParaRPr lang="es-MX" b="1">
              <a:latin typeface="Arial Black" panose="020B0A040201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AB0FA76-6D7B-4D3F-BE24-355CCACB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900" b="1"/>
              <a:t>La POO es un paradigma de programación que innova la forma en la que se lleva a cabo un proyecto y se centra</a:t>
            </a:r>
            <a:br>
              <a:rPr lang="es-MX" sz="1900" b="1"/>
            </a:br>
            <a:r>
              <a:rPr lang="es-MX" sz="1900" b="1"/>
              <a:t>en hacer del proceso de desarrollo algo más entendible y escalable. La intención es acercar la programación a</a:t>
            </a:r>
            <a:br>
              <a:rPr lang="es-MX" sz="1900" b="1"/>
            </a:br>
            <a:r>
              <a:rPr lang="es-MX" sz="1900" b="1"/>
              <a:t>como expresaríamos las cosas en la vida real.</a:t>
            </a:r>
          </a:p>
          <a:p>
            <a:pPr marL="0" indent="0">
              <a:buNone/>
            </a:pPr>
            <a:r>
              <a:rPr lang="es-MX" sz="1900" b="1"/>
              <a:t>En el mundo del desarrollo web, la Programación orientada a objetos (POO) es un concepto que se suele</a:t>
            </a:r>
            <a:br>
              <a:rPr lang="es-MX" sz="1900" b="1"/>
            </a:br>
            <a:r>
              <a:rPr lang="es-MX" sz="1900" b="1"/>
              <a:t>escuchar y de hecho, cualquier programador profesional sabe qué es y posiblemente esté desarrollando proyectos</a:t>
            </a:r>
            <a:br>
              <a:rPr lang="es-MX" sz="1900" b="1"/>
            </a:br>
            <a:r>
              <a:rPr lang="es-MX" sz="1900" b="1"/>
              <a:t>con esta metodología.</a:t>
            </a:r>
          </a:p>
        </p:txBody>
      </p:sp>
      <p:pic>
        <p:nvPicPr>
          <p:cNvPr id="2050" name="Picture 2" descr="Programación Orientada a Objetos-2021">
            <a:extLst>
              <a:ext uri="{FF2B5EF4-FFF2-40B4-BE49-F238E27FC236}">
                <a16:creationId xmlns:a16="http://schemas.microsoft.com/office/drawing/2014/main" id="{00D72DC0-6ED0-4981-BF24-5EA051716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" b="1"/>
          <a:stretch/>
        </p:blipFill>
        <p:spPr bwMode="auto"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55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Sistemas mecatronicos y sus aplicaciones.</vt:lpstr>
      <vt:lpstr>Programación en mecatrónica.</vt:lpstr>
      <vt:lpstr>Aplicaciones de sistemas mecatronicos.</vt:lpstr>
      <vt:lpstr>Lenguajes de programación.</vt:lpstr>
      <vt:lpstr>Orientado a objetos.</vt:lpstr>
      <vt:lpstr>Conclusión.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mecatronicos y sus aplicaciones.</dc:title>
  <dc:creator>20370827 JUAN CARLOS SANCHEZ MARTINEZ</dc:creator>
  <cp:lastModifiedBy>20370827 JUAN CARLOS SANCHEZ MARTINEZ</cp:lastModifiedBy>
  <cp:revision>1</cp:revision>
  <dcterms:created xsi:type="dcterms:W3CDTF">2022-08-26T23:20:04Z</dcterms:created>
  <dcterms:modified xsi:type="dcterms:W3CDTF">2022-08-26T23:20:36Z</dcterms:modified>
</cp:coreProperties>
</file>