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8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5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73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8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0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3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2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home/nodej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65920" cy="1828655"/>
          </a:xfrm>
        </p:spPr>
        <p:txBody>
          <a:bodyPr/>
          <a:lstStyle/>
          <a:p>
            <a:r>
              <a:rPr lang="es-ES" dirty="0" smtClean="0"/>
              <a:t>Sistemas </a:t>
            </a:r>
            <a:r>
              <a:rPr lang="es-ES" dirty="0" err="1" smtClean="0"/>
              <a:t>mecatronicos</a:t>
            </a:r>
            <a:r>
              <a:rPr lang="es-ES" dirty="0" smtClean="0"/>
              <a:t> y sus aplicaciones.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Lenguajes de programación y sus aplicaciones.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64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451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Introducción.</a:t>
            </a:r>
            <a:endParaRPr lang="es-MX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90450"/>
            <a:ext cx="6467302" cy="6367549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b="1" dirty="0" smtClean="0"/>
              <a:t>La importancia de los sistemas </a:t>
            </a:r>
            <a:r>
              <a:rPr lang="es-ES" sz="3200" b="1" dirty="0" err="1" smtClean="0"/>
              <a:t>mecatrónicos</a:t>
            </a:r>
            <a:r>
              <a:rPr lang="es-ES" sz="3200" b="1" dirty="0" smtClean="0"/>
              <a:t> se evidencia en las numerosas aplicaciones que actualmente existen, que abarcan desde el sector industrial, como son las máquinas y procesos automatizados, el sector médico, como son los dispositivos médicos </a:t>
            </a:r>
            <a:r>
              <a:rPr lang="es-ES" sz="3200" b="1" dirty="0" err="1" smtClean="0"/>
              <a:t>sensorizados</a:t>
            </a:r>
            <a:r>
              <a:rPr lang="es-ES" sz="3200" b="1" dirty="0" smtClean="0"/>
              <a:t> con bombas de flujos y sensores de presión, hasta el sector del hogar, como son los dispositivos </a:t>
            </a:r>
            <a:r>
              <a:rPr lang="es-ES" sz="3200" b="1" dirty="0" err="1" smtClean="0"/>
              <a:t>domóticos</a:t>
            </a:r>
            <a:r>
              <a:rPr lang="es-ES" sz="3200" b="1" dirty="0" smtClean="0"/>
              <a:t>. </a:t>
            </a:r>
            <a:endParaRPr lang="es-MX" sz="3200" b="1" dirty="0"/>
          </a:p>
        </p:txBody>
      </p:sp>
      <p:pic>
        <p:nvPicPr>
          <p:cNvPr id="1026" name="Picture 2" descr="Desarrollo de un sistema mecatrónico para controlar una silla de ruedas  motorizada mediante diversos dispositivos por enlace inalámbr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089" y="4001567"/>
            <a:ext cx="2978033" cy="1958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arrollo de un sistema mecatrónico para controlar una silla de ruedas  motorizada mediante diversos dispositivos por enlace inalámbr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3" y="941883"/>
            <a:ext cx="2526204" cy="2608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3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90450"/>
            <a:ext cx="7306887" cy="6367549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/>
              <a:t>Los sistemas </a:t>
            </a:r>
            <a:r>
              <a:rPr lang="es-ES" sz="3600" b="1" dirty="0" err="1"/>
              <a:t>mecatrónicos</a:t>
            </a:r>
            <a:r>
              <a:rPr lang="es-ES" sz="3600" b="1" dirty="0"/>
              <a:t> se utilizan principalmente porque contribuyen en la reducción de costo, son más </a:t>
            </a:r>
            <a:r>
              <a:rPr lang="es-ES" sz="3600" b="1" dirty="0" smtClean="0"/>
              <a:t>confiables </a:t>
            </a:r>
            <a:r>
              <a:rPr lang="es-ES" sz="3600" b="1" dirty="0"/>
              <a:t>y </a:t>
            </a:r>
            <a:r>
              <a:rPr lang="es-ES" sz="3600" b="1" dirty="0" smtClean="0"/>
              <a:t>flexibles </a:t>
            </a:r>
            <a:r>
              <a:rPr lang="es-ES" sz="3600" b="1" dirty="0"/>
              <a:t>que un equipo puramente mecánico, logran alcanzar mayor precisión y volúmenes de producción. Todo lo anterior gracias a que desde las primeras etapas del proceso de diseño se </a:t>
            </a:r>
            <a:r>
              <a:rPr lang="es-ES" sz="3600" b="1" dirty="0" smtClean="0"/>
              <a:t>involucran </a:t>
            </a:r>
            <a:r>
              <a:rPr lang="es-ES" sz="3600" b="1" dirty="0"/>
              <a:t>las disciplinas de electrónica, mecánica e informática.</a:t>
            </a:r>
            <a:endParaRPr lang="es-MX" sz="3600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451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Aplicaciones de sistemas </a:t>
            </a:r>
            <a:r>
              <a:rPr lang="es-ES" sz="40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mecatronicos</a:t>
            </a:r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es-MX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utoShape 2" descr="Ingeniería mecatrónica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Ingeniería mecatrónica - Wikipedia, la enciclopedia lib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4" name="Picture 6" descr="Mec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87" y="490449"/>
            <a:ext cx="3204210" cy="32042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a mecatrónica como respuesta | izar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18" y="3355194"/>
            <a:ext cx="3318205" cy="24886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451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Mi lenguaje de programación preferido.</a:t>
            </a:r>
            <a:endParaRPr lang="es-MX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0" y="490450"/>
            <a:ext cx="6467302" cy="6367549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8000" b="1" dirty="0"/>
              <a:t>---</a:t>
            </a:r>
            <a:r>
              <a:rPr lang="es-ES" b="1" dirty="0" smtClean="0"/>
              <a:t> </a:t>
            </a:r>
            <a:r>
              <a:rPr lang="es-ES" sz="8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  <a:r>
              <a:rPr lang="es-ES" b="1" dirty="0" smtClean="0"/>
              <a:t> </a:t>
            </a:r>
            <a:r>
              <a:rPr lang="es-ES" sz="8000" b="1" dirty="0" smtClean="0"/>
              <a:t>---</a:t>
            </a:r>
          </a:p>
          <a:p>
            <a:pPr marL="0" indent="0" algn="ctr">
              <a:buNone/>
            </a:pPr>
            <a:r>
              <a:rPr lang="es-ES" b="1" dirty="0" smtClean="0">
                <a:solidFill>
                  <a:schemeClr val="dk1"/>
                </a:solidFill>
              </a:rPr>
              <a:t>Encontramos </a:t>
            </a:r>
            <a:r>
              <a:rPr lang="es-ES" b="1" dirty="0" err="1" smtClean="0">
                <a:solidFill>
                  <a:schemeClr val="dk1"/>
                </a:solidFill>
              </a:rPr>
              <a:t>Javascript</a:t>
            </a:r>
            <a:r>
              <a:rPr lang="es-ES" b="1" dirty="0" smtClean="0">
                <a:solidFill>
                  <a:schemeClr val="dk1"/>
                </a:solidFill>
              </a:rPr>
              <a:t>, ya no solo en la Web, también es nativo en sistemas operativos como Windows. También es capaz de hacer programas de consola, bajo la plataforma </a:t>
            </a:r>
            <a:r>
              <a:rPr lang="es-ES" b="1" dirty="0" err="1" smtClean="0">
                <a:solidFill>
                  <a:schemeClr val="dk1"/>
                </a:solidFill>
                <a:hlinkClick r:id="rId3"/>
              </a:rPr>
              <a:t>NodeJS</a:t>
            </a:r>
            <a:r>
              <a:rPr lang="es-ES" b="1" dirty="0" smtClean="0">
                <a:solidFill>
                  <a:schemeClr val="dk1"/>
                </a:solidFill>
              </a:rPr>
              <a:t>, así como programas de escritorio multiplataforma (Windows, Linux y Mac). Paralelamente, se puede usar JavaScript para el desarrollo de aplicaciones para dispositivos (apps híbridas) y aplicaciones que compilan a nativo.</a:t>
            </a:r>
            <a:endParaRPr lang="es-MX" b="1" dirty="0">
              <a:solidFill>
                <a:schemeClr val="dk1"/>
              </a:solidFill>
            </a:endParaRPr>
          </a:p>
        </p:txBody>
      </p:sp>
      <p:pic>
        <p:nvPicPr>
          <p:cNvPr id="1026" name="Picture 2" descr="lo mismo Inferir Aja carrera javascript Deliberar Profesor de escuela Vio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007" y="490450"/>
            <a:ext cx="4416487" cy="24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JavaScript y para qué sirve? – Programa en Lín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50" y="3391592"/>
            <a:ext cx="3657600" cy="17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451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JavaScript orientado a objetos.</a:t>
            </a:r>
            <a:endParaRPr lang="es-MX" sz="40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0" y="490450"/>
            <a:ext cx="6467302" cy="6367549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b="1" dirty="0" smtClean="0">
              <a:solidFill>
                <a:schemeClr val="dk1"/>
              </a:solidFill>
            </a:endParaRPr>
          </a:p>
          <a:p>
            <a:pPr marL="0" indent="0" algn="ctr">
              <a:buNone/>
            </a:pPr>
            <a:r>
              <a:rPr lang="es-ES" b="1" dirty="0" smtClean="0">
                <a:solidFill>
                  <a:schemeClr val="dk1"/>
                </a:solidFill>
              </a:rPr>
              <a:t>La </a:t>
            </a:r>
            <a:r>
              <a:rPr lang="es-ES" b="1" dirty="0">
                <a:solidFill>
                  <a:schemeClr val="dk1"/>
                </a:solidFill>
              </a:rPr>
              <a:t>programación orientada a objetos es un paradigma de programación que utiliza la abstracción para crear modelos basados ​​en el mundo real. </a:t>
            </a:r>
            <a:r>
              <a:rPr lang="es-ES" b="1" dirty="0">
                <a:solidFill>
                  <a:schemeClr val="dk1"/>
                </a:solidFill>
              </a:rPr>
              <a:t>Utiliza diversas técnicas de paradigmas previamente establecidas, incluyendo la modularidad, polimorfismo y encapsulamiento. Hoy en día, muchos lenguajes de programación (como Java, JavaScript, C#, C++, Python, PHP, Ruby y </a:t>
            </a:r>
            <a:r>
              <a:rPr lang="es-ES" b="1" dirty="0" err="1">
                <a:solidFill>
                  <a:schemeClr val="dk1"/>
                </a:solidFill>
              </a:rPr>
              <a:t>Objective</a:t>
            </a:r>
            <a:r>
              <a:rPr lang="es-ES" b="1" dirty="0">
                <a:solidFill>
                  <a:schemeClr val="dk1"/>
                </a:solidFill>
              </a:rPr>
              <a:t>-C) soportan programación orientada a objetos (POO).</a:t>
            </a:r>
            <a:endParaRPr lang="es-ES" b="1" dirty="0">
              <a:solidFill>
                <a:schemeClr val="dk1"/>
              </a:solidFill>
            </a:endParaRPr>
          </a:p>
        </p:txBody>
      </p:sp>
      <p:pic>
        <p:nvPicPr>
          <p:cNvPr id="2052" name="Picture 4" descr="JavaScript: Objetos. En este articulo vamos a hablar sobre… | by Germán  Cutraro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24" y="490450"/>
            <a:ext cx="4419003" cy="287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orientado a obje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24" y="3362930"/>
            <a:ext cx="4419002" cy="27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77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260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Sistemas mecatronicos y sus aplicaciones.</vt:lpstr>
      <vt:lpstr>Introducción.</vt:lpstr>
      <vt:lpstr>Aplicaciones de sistemas mecatronicos.</vt:lpstr>
      <vt:lpstr>Mi lenguaje de programación preferido.</vt:lpstr>
      <vt:lpstr>JavaScript orientado a objetos.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mecatrónicos y sus aplicaciones.</dc:title>
  <dc:creator>Alumno</dc:creator>
  <cp:lastModifiedBy>Laura Castañeda Morales</cp:lastModifiedBy>
  <cp:revision>6</cp:revision>
  <dcterms:created xsi:type="dcterms:W3CDTF">2022-08-26T16:35:12Z</dcterms:created>
  <dcterms:modified xsi:type="dcterms:W3CDTF">2022-08-26T18:27:36Z</dcterms:modified>
</cp:coreProperties>
</file>