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82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658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674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142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31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673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381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187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70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232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94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AD88C-1823-43B6-B5F5-FC222FDEC414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56E63-E3E4-44D4-A0D8-835595294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621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265920" cy="1828655"/>
          </a:xfrm>
        </p:spPr>
        <p:txBody>
          <a:bodyPr/>
          <a:lstStyle/>
          <a:p>
            <a:r>
              <a:rPr lang="es-ES" dirty="0" smtClean="0"/>
              <a:t>Sistemas </a:t>
            </a:r>
            <a:r>
              <a:rPr lang="es-ES" dirty="0" err="1" smtClean="0"/>
              <a:t>mecatronicos</a:t>
            </a:r>
            <a:r>
              <a:rPr lang="es-ES" dirty="0" smtClean="0"/>
              <a:t> y sus aplicaciones.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Lenguajes de programación y sus aplicaciones.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643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90451"/>
          </a:xfrm>
        </p:spPr>
        <p:txBody>
          <a:bodyPr>
            <a:normAutofit fontScale="90000"/>
          </a:bodyPr>
          <a:lstStyle/>
          <a:p>
            <a:r>
              <a:rPr lang="es-ES" sz="4000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Introducción.</a:t>
            </a:r>
            <a:endParaRPr lang="es-MX" sz="40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490450"/>
            <a:ext cx="6467302" cy="6367549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200" b="1" dirty="0" smtClean="0"/>
              <a:t>La importancia de los sistemas </a:t>
            </a:r>
            <a:r>
              <a:rPr lang="es-ES" sz="3200" b="1" dirty="0" err="1" smtClean="0"/>
              <a:t>mecatrónicos</a:t>
            </a:r>
            <a:r>
              <a:rPr lang="es-ES" sz="3200" b="1" dirty="0" smtClean="0"/>
              <a:t> se evidencia en las numerosas aplicaciones que actualmente existen, que abarcan desde el sector industrial, como son las máquinas y procesos automatizados, el sector médico, como son los dispositivos médicos </a:t>
            </a:r>
            <a:r>
              <a:rPr lang="es-ES" sz="3200" b="1" dirty="0" err="1" smtClean="0"/>
              <a:t>sensorizados</a:t>
            </a:r>
            <a:r>
              <a:rPr lang="es-ES" sz="3200" b="1" dirty="0" smtClean="0"/>
              <a:t> con bombas de flujos y sensores de presión, hasta el sector del hogar, como son los dispositivos </a:t>
            </a:r>
            <a:r>
              <a:rPr lang="es-ES" sz="3200" b="1" dirty="0" err="1" smtClean="0"/>
              <a:t>domóticos</a:t>
            </a:r>
            <a:r>
              <a:rPr lang="es-ES" sz="3200" b="1" dirty="0" smtClean="0"/>
              <a:t>. </a:t>
            </a:r>
            <a:endParaRPr lang="es-MX" sz="3200" b="1" dirty="0"/>
          </a:p>
        </p:txBody>
      </p:sp>
      <p:pic>
        <p:nvPicPr>
          <p:cNvPr id="1026" name="Picture 2" descr="Desarrollo de un sistema mecatrónico para controlar una silla de ruedas  motorizada mediante diversos dispositivos por enlace inalámbr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089" y="4001567"/>
            <a:ext cx="2978033" cy="19586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sarrollo de un sistema mecatrónico para controlar una silla de ruedas  motorizada mediante diversos dispositivos por enlace inalámbr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03" y="941883"/>
            <a:ext cx="2526204" cy="26082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83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490450"/>
            <a:ext cx="7306887" cy="6367549"/>
          </a:xfrm>
          <a:blipFill>
            <a:blip r:embed="rId2"/>
            <a:tile tx="0" ty="0" sx="100000" sy="100000" flip="none" algn="tl"/>
          </a:blip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b="1" dirty="0"/>
              <a:t>Los sistemas </a:t>
            </a:r>
            <a:r>
              <a:rPr lang="es-ES" sz="3600" b="1" dirty="0" err="1"/>
              <a:t>mecatrónicos</a:t>
            </a:r>
            <a:r>
              <a:rPr lang="es-ES" sz="3600" b="1" dirty="0"/>
              <a:t> se utilizan principalmente porque contribuyen en la reducción de costo, son más </a:t>
            </a:r>
            <a:r>
              <a:rPr lang="es-ES" sz="3600" b="1" dirty="0" smtClean="0"/>
              <a:t>confiables </a:t>
            </a:r>
            <a:r>
              <a:rPr lang="es-ES" sz="3600" b="1" dirty="0"/>
              <a:t>y </a:t>
            </a:r>
            <a:r>
              <a:rPr lang="es-ES" sz="3600" b="1" dirty="0" smtClean="0"/>
              <a:t>flexibles </a:t>
            </a:r>
            <a:r>
              <a:rPr lang="es-ES" sz="3600" b="1" dirty="0"/>
              <a:t>que un equipo puramente mecánico, logran alcanzar mayor precisión y volúmenes de producción. Todo lo anterior gracias a que desde las primeras etapas del proceso de diseño se </a:t>
            </a:r>
            <a:r>
              <a:rPr lang="es-ES" sz="3600" b="1" dirty="0" smtClean="0"/>
              <a:t>involucran </a:t>
            </a:r>
            <a:r>
              <a:rPr lang="es-ES" sz="3600" b="1" dirty="0"/>
              <a:t>las disciplinas de electrónica, mecánica e informática.</a:t>
            </a:r>
            <a:endParaRPr lang="es-MX" sz="3600" b="1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90451"/>
          </a:xfrm>
        </p:spPr>
        <p:txBody>
          <a:bodyPr>
            <a:normAutofit fontScale="90000"/>
          </a:bodyPr>
          <a:lstStyle/>
          <a:p>
            <a:r>
              <a:rPr lang="es-ES" sz="4000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Aplicaciones de sistemas </a:t>
            </a:r>
            <a:r>
              <a:rPr lang="es-ES" sz="4000" b="1" dirty="0" err="1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mecatronicos</a:t>
            </a:r>
            <a:r>
              <a:rPr lang="es-ES" sz="4000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.</a:t>
            </a:r>
            <a:endParaRPr lang="es-MX" sz="40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AutoShape 2" descr="Ingeniería mecatrónica - Wikipedia, la enciclopedia lib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4" descr="Ingeniería mecatrónica - Wikipedia, la enciclopedia lib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4" name="Picture 6" descr="Meca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887" y="490449"/>
            <a:ext cx="3204210" cy="32042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a mecatrónica como respuesta | izar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418" y="3355194"/>
            <a:ext cx="3318205" cy="24886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93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90451"/>
          </a:xfrm>
        </p:spPr>
        <p:txBody>
          <a:bodyPr>
            <a:normAutofit fontScale="90000"/>
          </a:bodyPr>
          <a:lstStyle/>
          <a:p>
            <a:r>
              <a:rPr lang="es-ES" sz="4000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Lenguajes de programación.</a:t>
            </a:r>
            <a:endParaRPr lang="es-MX" sz="40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0" y="490450"/>
            <a:ext cx="6467302" cy="6367549"/>
          </a:xfrm>
          <a:blipFill>
            <a:blip r:embed="rId2"/>
            <a:tile tx="0" ty="0" sx="100000" sy="100000" flip="none" algn="tl"/>
          </a:blip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b="1" dirty="0" smtClean="0"/>
              <a:t>Entendiendo </a:t>
            </a:r>
            <a:r>
              <a:rPr lang="es-ES" b="1" dirty="0"/>
              <a:t>que la mecatrónica abarca disciplinas muy amplias y complejas, puede decirse que tiene muchos campos de aplicación. </a:t>
            </a:r>
            <a:r>
              <a:rPr lang="es-ES" b="1" dirty="0"/>
              <a:t>De hecho, la mecatrónica pretende ser esa disciplina o ingeniería en la que los productos se fabriquen teniendo en cuenta todas las ingenierías y no estando separadas, como se hace tradicionalmente. Su punto fuerte es la versatilidad para crear mejores productos, procesos y sistemas. La mecatrónica no es un concepto nuevo o una ingeniería nueva, sino la síntesis de ciertas áreas de ingeniería.</a:t>
            </a:r>
            <a:endParaRPr lang="es-MX" b="1" dirty="0"/>
          </a:p>
        </p:txBody>
      </p:sp>
      <p:pic>
        <p:nvPicPr>
          <p:cNvPr id="3076" name="Picture 4" descr="Ingeniería mecatrónica: Qué es, perfiles, campo de trabajo y má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889" y="951520"/>
            <a:ext cx="3379124" cy="210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ecatrónica png | PNGEg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461" y="3515710"/>
            <a:ext cx="2983980" cy="258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976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235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de Office</vt:lpstr>
      <vt:lpstr>Sistemas mecatronicos y sus aplicaciones.</vt:lpstr>
      <vt:lpstr>Introducción.</vt:lpstr>
      <vt:lpstr>Aplicaciones de sistemas mecatronicos.</vt:lpstr>
      <vt:lpstr>Lenguajes de programación.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mecatrónicos y sus aplicaciones.</dc:title>
  <dc:creator>Alumno</dc:creator>
  <cp:lastModifiedBy>Alumno</cp:lastModifiedBy>
  <cp:revision>4</cp:revision>
  <dcterms:created xsi:type="dcterms:W3CDTF">2022-08-26T16:35:12Z</dcterms:created>
  <dcterms:modified xsi:type="dcterms:W3CDTF">2022-08-26T16:56:31Z</dcterms:modified>
</cp:coreProperties>
</file>