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3D7CA-3A84-4F81-8155-91980817CA6E}" v="13" dt="2021-11-11T21:20:11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F503-6373-4286-AED1-EC86ACFB7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EEE7-2A32-43B6-A893-490C67BC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5F24-916C-4984-92EB-2327A611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8E44-521F-4B22-A236-9A0F67F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427A-D6D1-4BED-A7F1-A4AFFFB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22CD-2217-475D-B951-801947CA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48271-6D95-4929-86E1-CE3C360B8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BE7B-8898-4724-B263-C370D485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12CF-F471-4337-9263-71B3AB3B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C862-8A41-4AB2-8DE4-E7B84BFF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8009-26EF-4A4D-B39A-317272BE3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FB612-36F0-494E-9692-08C9A208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CBBD-EA34-4F77-A86C-50E0BE42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3651-704A-44D3-AF88-DE204D23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DC9C-0A9A-4591-BB8A-A7F76476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CB78-E195-47B9-8A7C-D59018E9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C6C5-CCE4-4A49-8B01-9B5DF24D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F7C8-13D7-4E94-9676-67AC6184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D076-B620-4934-83EF-D715D25F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C4C4-79F6-48B5-8AA1-FE5F6E8C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213B-62BF-4A14-8B37-B3B56A1A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E925-E8A4-4AF2-89CD-EA7D8B7E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2A41-CBA1-4C55-901E-8DB28852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E75D-2B48-4BA8-94DC-EFD46BFE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7104-0B6D-401B-807E-B86FA75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B08B-00A3-49FE-8448-3B4F48D3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320D-EC9A-4F6B-A9E0-3FEA0AA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0FDFD-968E-4C61-BFBF-877412F0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7EA4F-94EC-45AB-B60D-F0F7F22E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1A49-8099-45D9-ABA8-4974FCB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8950-73E4-4E83-B9CF-D015F19A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3103-766A-4109-804F-AEBAE7BB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378D-1385-4930-9EDF-3E9D331D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C0DC-EB7A-4C91-878E-2475EC18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C7395-1276-403F-89AB-5C04FAC6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F8AC9-CDB6-428F-9355-DE9B3A33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660E1-63F1-4B16-A280-A62928B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9415B-ACF8-45AA-B864-A0B92E32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BA615-6996-49E6-BBE2-6470E1E2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2D5-3102-4DAD-A897-B85745A4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963E-DFDB-41C1-943C-9766C76F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8940B-9F3A-431F-8DEC-3D5CDDDD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B29D5-FBCC-4C1D-B12B-B9AC41BA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8CA86-82B9-4923-9DFB-7AC7EA41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75F6D-1AE0-4370-B366-05346B60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9AABE-F39F-4696-9EE4-195BF0A5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7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034-2E6B-4A94-80EB-8C66B01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1125-0288-4102-A04A-57979526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66594-5C16-45C2-AEE0-EAB6382E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910E9-6D61-4D88-84E0-E06C3F5B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A2BD-FFCF-4586-AAE0-ACD94732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29142-425D-43B2-A178-95BDE8DE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D7D-E5F8-4CFF-ABE3-B3CC2941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067D8-1A3A-4075-84D8-6B6CCFF06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7537D-860B-47C2-A734-3D2180D9F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2394-ACD8-48E4-81EB-88AFE4F5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6752-EA3E-4A67-BA59-CB2A64E3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4C78-FC9B-4DC4-BE19-8FB55CBC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2F3B9-2895-4193-AC03-8CC2BF13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4651-68FD-4233-9079-6F770EE7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27EB-C9F1-42A9-B73E-5C3AE0531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5B4E-9E9C-48D7-A066-954DA0146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3951-59D4-4856-8063-D7A7E04A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C7D8D-DA24-4AAC-8D30-C61C905F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0FB7B-9852-49B4-AE86-48BCC984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E173-A4BD-42BC-AAFA-9E4E55BD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8F90E-F951-4664-8095-41252A19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4143A-F30A-4DAD-BB88-94716D19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706982-5A0F-4BAC-AD0D-0898EE35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28" y="1144340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1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55A34-7822-44F8-B5B5-85C10755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5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407BDE70E5D42936A2F933D4B32EB" ma:contentTypeVersion="10" ma:contentTypeDescription="Create a new document." ma:contentTypeScope="" ma:versionID="5025ddfa1e77ac4aebe55e5e23bd5608">
  <xsd:schema xmlns:xsd="http://www.w3.org/2001/XMLSchema" xmlns:xs="http://www.w3.org/2001/XMLSchema" xmlns:p="http://schemas.microsoft.com/office/2006/metadata/properties" xmlns:ns2="d36933ba-bd96-49c1-ad87-5bef216a3bac" targetNamespace="http://schemas.microsoft.com/office/2006/metadata/properties" ma:root="true" ma:fieldsID="7e01181b48ddec43efd2f3944b686c17" ns2:_="">
    <xsd:import namespace="d36933ba-bd96-49c1-ad87-5bef216a3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933ba-bd96-49c1-ad87-5bef216a3b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C97A26-B0B7-49A5-A144-157142A1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933ba-bd96-49c1-ad87-5bef216a3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B2042-A40B-4483-BFD8-D7E52D147A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3AA64-C8F5-4D4D-9421-2C194189C942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d36933ba-bd96-49c1-ad87-5bef216a3bac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Santhakumar, Govin</dc:creator>
  <cp:lastModifiedBy>Kumar, Naveen</cp:lastModifiedBy>
  <cp:revision>2</cp:revision>
  <dcterms:created xsi:type="dcterms:W3CDTF">2021-11-11T21:11:48Z</dcterms:created>
  <dcterms:modified xsi:type="dcterms:W3CDTF">2021-11-11T21:27:15Z</dcterms:modified>
</cp:coreProperties>
</file>