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3D7CA-3A84-4F81-8155-91980817CA6E}" v="73" dt="2021-11-11T21:36:13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>
        <p:scale>
          <a:sx n="100" d="100"/>
          <a:sy n="100" d="100"/>
        </p:scale>
        <p:origin x="112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akumar, Govin" userId="73e23ce2-1a9a-45d0-8c14-dc6f611cedc6" providerId="ADAL" clId="{BDB3D7CA-3A84-4F81-8155-91980817CA6E}"/>
    <pc:docChg chg="undo custSel mod addSld modSld sldOrd">
      <pc:chgData name="Santhakumar, Govin" userId="73e23ce2-1a9a-45d0-8c14-dc6f611cedc6" providerId="ADAL" clId="{BDB3D7CA-3A84-4F81-8155-91980817CA6E}" dt="2021-11-11T21:36:13.793" v="72" actId="1076"/>
      <pc:docMkLst>
        <pc:docMk/>
      </pc:docMkLst>
      <pc:sldChg chg="addSp delSp modSp ord delDesignElem">
        <pc:chgData name="Santhakumar, Govin" userId="73e23ce2-1a9a-45d0-8c14-dc6f611cedc6" providerId="ADAL" clId="{BDB3D7CA-3A84-4F81-8155-91980817CA6E}" dt="2021-11-11T21:34:58.586" v="55" actId="26606"/>
        <pc:sldMkLst>
          <pc:docMk/>
          <pc:sldMk cId="4289141834" sldId="256"/>
        </pc:sldMkLst>
        <pc:spChg chg="add del">
          <ac:chgData name="Santhakumar, Govin" userId="73e23ce2-1a9a-45d0-8c14-dc6f611cedc6" providerId="ADAL" clId="{BDB3D7CA-3A84-4F81-8155-91980817CA6E}" dt="2021-11-11T21:34:58.563" v="54" actId="26606"/>
          <ac:spMkLst>
            <pc:docMk/>
            <pc:sldMk cId="4289141834" sldId="256"/>
            <ac:spMk id="11" creationId="{B9FF99BD-075F-4761-A995-6FC574BD25EA}"/>
          </ac:spMkLst>
        </pc:spChg>
        <pc:spChg chg="add del">
          <ac:chgData name="Santhakumar, Govin" userId="73e23ce2-1a9a-45d0-8c14-dc6f611cedc6" providerId="ADAL" clId="{BDB3D7CA-3A84-4F81-8155-91980817CA6E}" dt="2021-11-11T21:34:58.563" v="54" actId="26606"/>
          <ac:spMkLst>
            <pc:docMk/>
            <pc:sldMk cId="4289141834" sldId="256"/>
            <ac:spMk id="13" creationId="{A7B21A54-9BA3-4EA9-B460-5A829ADD9051}"/>
          </ac:spMkLst>
        </pc:spChg>
        <pc:spChg chg="add del">
          <ac:chgData name="Santhakumar, Govin" userId="73e23ce2-1a9a-45d0-8c14-dc6f611cedc6" providerId="ADAL" clId="{BDB3D7CA-3A84-4F81-8155-91980817CA6E}" dt="2021-11-11T21:34:58.563" v="54" actId="26606"/>
          <ac:spMkLst>
            <pc:docMk/>
            <pc:sldMk cId="4289141834" sldId="256"/>
            <ac:spMk id="15" creationId="{6FA8F714-B9D8-488A-8CCA-E9948FF913A9}"/>
          </ac:spMkLst>
        </pc:spChg>
        <pc:spChg chg="add">
          <ac:chgData name="Santhakumar, Govin" userId="73e23ce2-1a9a-45d0-8c14-dc6f611cedc6" providerId="ADAL" clId="{BDB3D7CA-3A84-4F81-8155-91980817CA6E}" dt="2021-11-11T21:34:58.586" v="55" actId="26606"/>
          <ac:spMkLst>
            <pc:docMk/>
            <pc:sldMk cId="4289141834" sldId="256"/>
            <ac:spMk id="17" creationId="{3783CA14-24A1-485C-8B30-D6A5D87987AD}"/>
          </ac:spMkLst>
        </pc:spChg>
        <pc:spChg chg="add">
          <ac:chgData name="Santhakumar, Govin" userId="73e23ce2-1a9a-45d0-8c14-dc6f611cedc6" providerId="ADAL" clId="{BDB3D7CA-3A84-4F81-8155-91980817CA6E}" dt="2021-11-11T21:34:58.586" v="55" actId="26606"/>
          <ac:spMkLst>
            <pc:docMk/>
            <pc:sldMk cId="4289141834" sldId="256"/>
            <ac:spMk id="18" creationId="{F3060C83-F051-4F0E-ABAD-AA0DFC48B218}"/>
          </ac:spMkLst>
        </pc:spChg>
        <pc:spChg chg="add">
          <ac:chgData name="Santhakumar, Govin" userId="73e23ce2-1a9a-45d0-8c14-dc6f611cedc6" providerId="ADAL" clId="{BDB3D7CA-3A84-4F81-8155-91980817CA6E}" dt="2021-11-11T21:34:58.586" v="55" actId="26606"/>
          <ac:spMkLst>
            <pc:docMk/>
            <pc:sldMk cId="4289141834" sldId="256"/>
            <ac:spMk id="19" creationId="{9A97C86A-04D6-40F7-AE84-31AB43E6A846}"/>
          </ac:spMkLst>
        </pc:spChg>
        <pc:spChg chg="add">
          <ac:chgData name="Santhakumar, Govin" userId="73e23ce2-1a9a-45d0-8c14-dc6f611cedc6" providerId="ADAL" clId="{BDB3D7CA-3A84-4F81-8155-91980817CA6E}" dt="2021-11-11T21:34:58.586" v="55" actId="26606"/>
          <ac:spMkLst>
            <pc:docMk/>
            <pc:sldMk cId="4289141834" sldId="256"/>
            <ac:spMk id="20" creationId="{83C98ABE-055B-441F-B07E-44F97F083C39}"/>
          </ac:spMkLst>
        </pc:spChg>
        <pc:spChg chg="add">
          <ac:chgData name="Santhakumar, Govin" userId="73e23ce2-1a9a-45d0-8c14-dc6f611cedc6" providerId="ADAL" clId="{BDB3D7CA-3A84-4F81-8155-91980817CA6E}" dt="2021-11-11T21:34:58.586" v="55" actId="26606"/>
          <ac:spMkLst>
            <pc:docMk/>
            <pc:sldMk cId="4289141834" sldId="256"/>
            <ac:spMk id="21" creationId="{FF9F2414-84E8-453E-B1F3-389FDE8192D9}"/>
          </ac:spMkLst>
        </pc:spChg>
        <pc:spChg chg="add">
          <ac:chgData name="Santhakumar, Govin" userId="73e23ce2-1a9a-45d0-8c14-dc6f611cedc6" providerId="ADAL" clId="{BDB3D7CA-3A84-4F81-8155-91980817CA6E}" dt="2021-11-11T21:34:58.586" v="55" actId="26606"/>
          <ac:spMkLst>
            <pc:docMk/>
            <pc:sldMk cId="4289141834" sldId="256"/>
            <ac:spMk id="22" creationId="{29FDB030-9B49-4CED-8CCD-4D99382388AC}"/>
          </ac:spMkLst>
        </pc:spChg>
        <pc:spChg chg="add">
          <ac:chgData name="Santhakumar, Govin" userId="73e23ce2-1a9a-45d0-8c14-dc6f611cedc6" providerId="ADAL" clId="{BDB3D7CA-3A84-4F81-8155-91980817CA6E}" dt="2021-11-11T21:34:58.586" v="55" actId="26606"/>
          <ac:spMkLst>
            <pc:docMk/>
            <pc:sldMk cId="4289141834" sldId="256"/>
            <ac:spMk id="23" creationId="{3ECA69A1-7536-43AC-85EF-C7106179F5ED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4289141834" sldId="256"/>
            <ac:spMk id="37" creationId="{01D0AF59-99C3-4251-AB9A-C966C6AD4400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4289141834" sldId="256"/>
            <ac:spMk id="39" creationId="{1855405F-37A2-4869-9154-F8BE3BECE6C3}"/>
          </ac:spMkLst>
        </pc:spChg>
        <pc:picChg chg="mod">
          <ac:chgData name="Santhakumar, Govin" userId="73e23ce2-1a9a-45d0-8c14-dc6f611cedc6" providerId="ADAL" clId="{BDB3D7CA-3A84-4F81-8155-91980817CA6E}" dt="2021-11-11T21:34:58.586" v="55" actId="26606"/>
          <ac:picMkLst>
            <pc:docMk/>
            <pc:sldMk cId="4289141834" sldId="256"/>
            <ac:picMk id="6" creationId="{008C7D8D-DA24-4AAC-8D30-C61C905F3B07}"/>
          </ac:picMkLst>
        </pc:picChg>
      </pc:sldChg>
      <pc:sldChg chg="addSp delSp modSp delDesignElem">
        <pc:chgData name="Santhakumar, Govin" userId="73e23ce2-1a9a-45d0-8c14-dc6f611cedc6" providerId="ADAL" clId="{BDB3D7CA-3A84-4F81-8155-91980817CA6E}" dt="2021-11-11T21:35:03.266" v="56" actId="26606"/>
        <pc:sldMkLst>
          <pc:docMk/>
          <pc:sldMk cId="316330184" sldId="257"/>
        </pc:sldMkLst>
        <pc:spChg chg="add">
          <ac:chgData name="Santhakumar, Govin" userId="73e23ce2-1a9a-45d0-8c14-dc6f611cedc6" providerId="ADAL" clId="{BDB3D7CA-3A84-4F81-8155-91980817CA6E}" dt="2021-11-11T21:35:03.266" v="56" actId="26606"/>
          <ac:spMkLst>
            <pc:docMk/>
            <pc:sldMk cId="316330184" sldId="257"/>
            <ac:spMk id="8" creationId="{86FF76B9-219D-4469-AF87-0236D29032F1}"/>
          </ac:spMkLst>
        </pc:spChg>
        <pc:spChg chg="add">
          <ac:chgData name="Santhakumar, Govin" userId="73e23ce2-1a9a-45d0-8c14-dc6f611cedc6" providerId="ADAL" clId="{BDB3D7CA-3A84-4F81-8155-91980817CA6E}" dt="2021-11-11T21:35:03.266" v="56" actId="26606"/>
          <ac:spMkLst>
            <pc:docMk/>
            <pc:sldMk cId="316330184" sldId="257"/>
            <ac:spMk id="14" creationId="{2E80C965-DB6D-4F81-9E9E-B027384D0BD6}"/>
          </ac:spMkLst>
        </pc:spChg>
        <pc:spChg chg="add">
          <ac:chgData name="Santhakumar, Govin" userId="73e23ce2-1a9a-45d0-8c14-dc6f611cedc6" providerId="ADAL" clId="{BDB3D7CA-3A84-4F81-8155-91980817CA6E}" dt="2021-11-11T21:35:03.266" v="56" actId="26606"/>
          <ac:spMkLst>
            <pc:docMk/>
            <pc:sldMk cId="316330184" sldId="257"/>
            <ac:spMk id="16" creationId="{633C5E46-DAC5-4661-9C87-22B08E2A512F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316330184" sldId="257"/>
            <ac:spMk id="21" creationId="{01D0AF59-99C3-4251-AB9A-C966C6AD4400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316330184" sldId="257"/>
            <ac:spMk id="23" creationId="{1855405F-37A2-4869-9154-F8BE3BECE6C3}"/>
          </ac:spMkLst>
        </pc:spChg>
        <pc:grpChg chg="add">
          <ac:chgData name="Santhakumar, Govin" userId="73e23ce2-1a9a-45d0-8c14-dc6f611cedc6" providerId="ADAL" clId="{BDB3D7CA-3A84-4F81-8155-91980817CA6E}" dt="2021-11-11T21:35:03.266" v="56" actId="26606"/>
          <ac:grpSpMkLst>
            <pc:docMk/>
            <pc:sldMk cId="316330184" sldId="257"/>
            <ac:grpSpMk id="10" creationId="{DB88BD78-87E1-424D-B479-C37D8E41B12E}"/>
          </ac:grpSpMkLst>
        </pc:grpChg>
        <pc:picChg chg="mod">
          <ac:chgData name="Santhakumar, Govin" userId="73e23ce2-1a9a-45d0-8c14-dc6f611cedc6" providerId="ADAL" clId="{BDB3D7CA-3A84-4F81-8155-91980817CA6E}" dt="2021-11-11T21:35:03.266" v="56" actId="26606"/>
          <ac:picMkLst>
            <pc:docMk/>
            <pc:sldMk cId="316330184" sldId="257"/>
            <ac:picMk id="3" creationId="{8D90FB7B-9852-49B4-AE86-48BCC9840DCC}"/>
          </ac:picMkLst>
        </pc:picChg>
      </pc:sldChg>
      <pc:sldChg chg="addSp delSp modSp delDesignElem">
        <pc:chgData name="Santhakumar, Govin" userId="73e23ce2-1a9a-45d0-8c14-dc6f611cedc6" providerId="ADAL" clId="{BDB3D7CA-3A84-4F81-8155-91980817CA6E}" dt="2021-11-11T21:35:08.400" v="57" actId="26606"/>
        <pc:sldMkLst>
          <pc:docMk/>
          <pc:sldMk cId="3084784213" sldId="258"/>
        </pc:sldMkLst>
        <pc:spChg chg="add">
          <ac:chgData name="Santhakumar, Govin" userId="73e23ce2-1a9a-45d0-8c14-dc6f611cedc6" providerId="ADAL" clId="{BDB3D7CA-3A84-4F81-8155-91980817CA6E}" dt="2021-11-11T21:35:08.400" v="57" actId="26606"/>
          <ac:spMkLst>
            <pc:docMk/>
            <pc:sldMk cId="3084784213" sldId="258"/>
            <ac:spMk id="5" creationId="{F3060C83-F051-4F0E-ABAD-AA0DFC48B218}"/>
          </ac:spMkLst>
        </pc:spChg>
        <pc:spChg chg="add">
          <ac:chgData name="Santhakumar, Govin" userId="73e23ce2-1a9a-45d0-8c14-dc6f611cedc6" providerId="ADAL" clId="{BDB3D7CA-3A84-4F81-8155-91980817CA6E}" dt="2021-11-11T21:35:08.400" v="57" actId="26606"/>
          <ac:spMkLst>
            <pc:docMk/>
            <pc:sldMk cId="3084784213" sldId="258"/>
            <ac:spMk id="6" creationId="{83C98ABE-055B-441F-B07E-44F97F083C39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3084784213" sldId="258"/>
            <ac:spMk id="8" creationId="{01D0AF59-99C3-4251-AB9A-C966C6AD4400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3084784213" sldId="258"/>
            <ac:spMk id="10" creationId="{1855405F-37A2-4869-9154-F8BE3BECE6C3}"/>
          </ac:spMkLst>
        </pc:spChg>
        <pc:spChg chg="add">
          <ac:chgData name="Santhakumar, Govin" userId="73e23ce2-1a9a-45d0-8c14-dc6f611cedc6" providerId="ADAL" clId="{BDB3D7CA-3A84-4F81-8155-91980817CA6E}" dt="2021-11-11T21:35:08.400" v="57" actId="26606"/>
          <ac:spMkLst>
            <pc:docMk/>
            <pc:sldMk cId="3084784213" sldId="258"/>
            <ac:spMk id="12" creationId="{29FDB030-9B49-4CED-8CCD-4D99382388AC}"/>
          </ac:spMkLst>
        </pc:spChg>
        <pc:spChg chg="add">
          <ac:chgData name="Santhakumar, Govin" userId="73e23ce2-1a9a-45d0-8c14-dc6f611cedc6" providerId="ADAL" clId="{BDB3D7CA-3A84-4F81-8155-91980817CA6E}" dt="2021-11-11T21:35:08.400" v="57" actId="26606"/>
          <ac:spMkLst>
            <pc:docMk/>
            <pc:sldMk cId="3084784213" sldId="258"/>
            <ac:spMk id="14" creationId="{3783CA14-24A1-485C-8B30-D6A5D87987AD}"/>
          </ac:spMkLst>
        </pc:spChg>
        <pc:spChg chg="add">
          <ac:chgData name="Santhakumar, Govin" userId="73e23ce2-1a9a-45d0-8c14-dc6f611cedc6" providerId="ADAL" clId="{BDB3D7CA-3A84-4F81-8155-91980817CA6E}" dt="2021-11-11T21:35:08.400" v="57" actId="26606"/>
          <ac:spMkLst>
            <pc:docMk/>
            <pc:sldMk cId="3084784213" sldId="258"/>
            <ac:spMk id="16" creationId="{9A97C86A-04D6-40F7-AE84-31AB43E6A846}"/>
          </ac:spMkLst>
        </pc:spChg>
        <pc:spChg chg="add">
          <ac:chgData name="Santhakumar, Govin" userId="73e23ce2-1a9a-45d0-8c14-dc6f611cedc6" providerId="ADAL" clId="{BDB3D7CA-3A84-4F81-8155-91980817CA6E}" dt="2021-11-11T21:35:08.400" v="57" actId="26606"/>
          <ac:spMkLst>
            <pc:docMk/>
            <pc:sldMk cId="3084784213" sldId="258"/>
            <ac:spMk id="18" creationId="{FF9F2414-84E8-453E-B1F3-389FDE8192D9}"/>
          </ac:spMkLst>
        </pc:spChg>
        <pc:spChg chg="add">
          <ac:chgData name="Santhakumar, Govin" userId="73e23ce2-1a9a-45d0-8c14-dc6f611cedc6" providerId="ADAL" clId="{BDB3D7CA-3A84-4F81-8155-91980817CA6E}" dt="2021-11-11T21:35:08.400" v="57" actId="26606"/>
          <ac:spMkLst>
            <pc:docMk/>
            <pc:sldMk cId="3084784213" sldId="258"/>
            <ac:spMk id="20" creationId="{3ECA69A1-7536-43AC-85EF-C7106179F5ED}"/>
          </ac:spMkLst>
        </pc:spChg>
        <pc:picChg chg="mod">
          <ac:chgData name="Santhakumar, Govin" userId="73e23ce2-1a9a-45d0-8c14-dc6f611cedc6" providerId="ADAL" clId="{BDB3D7CA-3A84-4F81-8155-91980817CA6E}" dt="2021-11-11T21:35:08.400" v="57" actId="26606"/>
          <ac:picMkLst>
            <pc:docMk/>
            <pc:sldMk cId="3084784213" sldId="258"/>
            <ac:picMk id="3" creationId="{4757E173-A4BD-42BC-AAFA-9E4E55BDEFB7}"/>
          </ac:picMkLst>
        </pc:picChg>
      </pc:sldChg>
      <pc:sldChg chg="addSp delSp modSp delDesignElem">
        <pc:chgData name="Santhakumar, Govin" userId="73e23ce2-1a9a-45d0-8c14-dc6f611cedc6" providerId="ADAL" clId="{BDB3D7CA-3A84-4F81-8155-91980817CA6E}" dt="2021-11-11T21:35:14.851" v="58" actId="26606"/>
        <pc:sldMkLst>
          <pc:docMk/>
          <pc:sldMk cId="668026838" sldId="259"/>
        </pc:sldMkLst>
        <pc:spChg chg="add">
          <ac:chgData name="Santhakumar, Govin" userId="73e23ce2-1a9a-45d0-8c14-dc6f611cedc6" providerId="ADAL" clId="{BDB3D7CA-3A84-4F81-8155-91980817CA6E}" dt="2021-11-11T21:35:14.851" v="58" actId="26606"/>
          <ac:spMkLst>
            <pc:docMk/>
            <pc:sldMk cId="668026838" sldId="259"/>
            <ac:spMk id="4" creationId="{86FF76B9-219D-4469-AF87-0236D29032F1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668026838" sldId="259"/>
            <ac:spMk id="7" creationId="{01D0AF59-99C3-4251-AB9A-C966C6AD4400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668026838" sldId="259"/>
            <ac:spMk id="9" creationId="{1855405F-37A2-4869-9154-F8BE3BECE6C3}"/>
          </ac:spMkLst>
        </pc:spChg>
        <pc:spChg chg="add">
          <ac:chgData name="Santhakumar, Govin" userId="73e23ce2-1a9a-45d0-8c14-dc6f611cedc6" providerId="ADAL" clId="{BDB3D7CA-3A84-4F81-8155-91980817CA6E}" dt="2021-11-11T21:35:14.851" v="58" actId="26606"/>
          <ac:spMkLst>
            <pc:docMk/>
            <pc:sldMk cId="668026838" sldId="259"/>
            <ac:spMk id="13" creationId="{2E80C965-DB6D-4F81-9E9E-B027384D0BD6}"/>
          </ac:spMkLst>
        </pc:spChg>
        <pc:spChg chg="add">
          <ac:chgData name="Santhakumar, Govin" userId="73e23ce2-1a9a-45d0-8c14-dc6f611cedc6" providerId="ADAL" clId="{BDB3D7CA-3A84-4F81-8155-91980817CA6E}" dt="2021-11-11T21:35:14.851" v="58" actId="26606"/>
          <ac:spMkLst>
            <pc:docMk/>
            <pc:sldMk cId="668026838" sldId="259"/>
            <ac:spMk id="15" creationId="{633C5E46-DAC5-4661-9C87-22B08E2A512F}"/>
          </ac:spMkLst>
        </pc:spChg>
        <pc:grpChg chg="add">
          <ac:chgData name="Santhakumar, Govin" userId="73e23ce2-1a9a-45d0-8c14-dc6f611cedc6" providerId="ADAL" clId="{BDB3D7CA-3A84-4F81-8155-91980817CA6E}" dt="2021-11-11T21:35:14.851" v="58" actId="26606"/>
          <ac:grpSpMkLst>
            <pc:docMk/>
            <pc:sldMk cId="668026838" sldId="259"/>
            <ac:grpSpMk id="5" creationId="{DB88BD78-87E1-424D-B479-C37D8E41B12E}"/>
          </ac:grpSpMkLst>
        </pc:grpChg>
        <pc:picChg chg="mod">
          <ac:chgData name="Santhakumar, Govin" userId="73e23ce2-1a9a-45d0-8c14-dc6f611cedc6" providerId="ADAL" clId="{BDB3D7CA-3A84-4F81-8155-91980817CA6E}" dt="2021-11-11T21:35:14.851" v="58" actId="26606"/>
          <ac:picMkLst>
            <pc:docMk/>
            <pc:sldMk cId="668026838" sldId="259"/>
            <ac:picMk id="2" creationId="{4F08F90E-F951-4664-8095-41252A199E91}"/>
          </ac:picMkLst>
        </pc:picChg>
      </pc:sldChg>
      <pc:sldChg chg="addSp modSp">
        <pc:chgData name="Santhakumar, Govin" userId="73e23ce2-1a9a-45d0-8c14-dc6f611cedc6" providerId="ADAL" clId="{BDB3D7CA-3A84-4F81-8155-91980817CA6E}" dt="2021-11-11T21:35:19.475" v="59" actId="26606"/>
        <pc:sldMkLst>
          <pc:docMk/>
          <pc:sldMk cId="515125419" sldId="260"/>
        </pc:sldMkLst>
        <pc:spChg chg="add">
          <ac:chgData name="Santhakumar, Govin" userId="73e23ce2-1a9a-45d0-8c14-dc6f611cedc6" providerId="ADAL" clId="{BDB3D7CA-3A84-4F81-8155-91980817CA6E}" dt="2021-11-11T21:35:19.475" v="59" actId="26606"/>
          <ac:spMkLst>
            <pc:docMk/>
            <pc:sldMk cId="515125419" sldId="260"/>
            <ac:spMk id="7" creationId="{F3060C83-F051-4F0E-ABAD-AA0DFC48B218}"/>
          </ac:spMkLst>
        </pc:spChg>
        <pc:spChg chg="add">
          <ac:chgData name="Santhakumar, Govin" userId="73e23ce2-1a9a-45d0-8c14-dc6f611cedc6" providerId="ADAL" clId="{BDB3D7CA-3A84-4F81-8155-91980817CA6E}" dt="2021-11-11T21:35:19.475" v="59" actId="26606"/>
          <ac:spMkLst>
            <pc:docMk/>
            <pc:sldMk cId="515125419" sldId="260"/>
            <ac:spMk id="9" creationId="{83C98ABE-055B-441F-B07E-44F97F083C39}"/>
          </ac:spMkLst>
        </pc:spChg>
        <pc:spChg chg="add">
          <ac:chgData name="Santhakumar, Govin" userId="73e23ce2-1a9a-45d0-8c14-dc6f611cedc6" providerId="ADAL" clId="{BDB3D7CA-3A84-4F81-8155-91980817CA6E}" dt="2021-11-11T21:35:19.475" v="59" actId="26606"/>
          <ac:spMkLst>
            <pc:docMk/>
            <pc:sldMk cId="515125419" sldId="260"/>
            <ac:spMk id="11" creationId="{29FDB030-9B49-4CED-8CCD-4D99382388AC}"/>
          </ac:spMkLst>
        </pc:spChg>
        <pc:spChg chg="add">
          <ac:chgData name="Santhakumar, Govin" userId="73e23ce2-1a9a-45d0-8c14-dc6f611cedc6" providerId="ADAL" clId="{BDB3D7CA-3A84-4F81-8155-91980817CA6E}" dt="2021-11-11T21:35:19.475" v="59" actId="26606"/>
          <ac:spMkLst>
            <pc:docMk/>
            <pc:sldMk cId="515125419" sldId="260"/>
            <ac:spMk id="13" creationId="{3783CA14-24A1-485C-8B30-D6A5D87987AD}"/>
          </ac:spMkLst>
        </pc:spChg>
        <pc:spChg chg="add">
          <ac:chgData name="Santhakumar, Govin" userId="73e23ce2-1a9a-45d0-8c14-dc6f611cedc6" providerId="ADAL" clId="{BDB3D7CA-3A84-4F81-8155-91980817CA6E}" dt="2021-11-11T21:35:19.475" v="59" actId="26606"/>
          <ac:spMkLst>
            <pc:docMk/>
            <pc:sldMk cId="515125419" sldId="260"/>
            <ac:spMk id="15" creationId="{9A97C86A-04D6-40F7-AE84-31AB43E6A846}"/>
          </ac:spMkLst>
        </pc:spChg>
        <pc:spChg chg="add">
          <ac:chgData name="Santhakumar, Govin" userId="73e23ce2-1a9a-45d0-8c14-dc6f611cedc6" providerId="ADAL" clId="{BDB3D7CA-3A84-4F81-8155-91980817CA6E}" dt="2021-11-11T21:35:19.475" v="59" actId="26606"/>
          <ac:spMkLst>
            <pc:docMk/>
            <pc:sldMk cId="515125419" sldId="260"/>
            <ac:spMk id="17" creationId="{FF9F2414-84E8-453E-B1F3-389FDE8192D9}"/>
          </ac:spMkLst>
        </pc:spChg>
        <pc:spChg chg="add">
          <ac:chgData name="Santhakumar, Govin" userId="73e23ce2-1a9a-45d0-8c14-dc6f611cedc6" providerId="ADAL" clId="{BDB3D7CA-3A84-4F81-8155-91980817CA6E}" dt="2021-11-11T21:35:19.475" v="59" actId="26606"/>
          <ac:spMkLst>
            <pc:docMk/>
            <pc:sldMk cId="515125419" sldId="260"/>
            <ac:spMk id="19" creationId="{3ECA69A1-7536-43AC-85EF-C7106179F5ED}"/>
          </ac:spMkLst>
        </pc:spChg>
        <pc:picChg chg="mod">
          <ac:chgData name="Santhakumar, Govin" userId="73e23ce2-1a9a-45d0-8c14-dc6f611cedc6" providerId="ADAL" clId="{BDB3D7CA-3A84-4F81-8155-91980817CA6E}" dt="2021-11-11T21:35:19.475" v="59" actId="26606"/>
          <ac:picMkLst>
            <pc:docMk/>
            <pc:sldMk cId="515125419" sldId="260"/>
            <ac:picMk id="2" creationId="{7694143A-F30A-4DAD-BB88-94716D198B3A}"/>
          </ac:picMkLst>
        </pc:picChg>
      </pc:sldChg>
      <pc:sldChg chg="addSp delSp modSp delDesignElem">
        <pc:chgData name="Santhakumar, Govin" userId="73e23ce2-1a9a-45d0-8c14-dc6f611cedc6" providerId="ADAL" clId="{BDB3D7CA-3A84-4F81-8155-91980817CA6E}" dt="2021-11-11T21:35:24.062" v="60" actId="26606"/>
        <pc:sldMkLst>
          <pc:docMk/>
          <pc:sldMk cId="4221018972" sldId="261"/>
        </pc:sldMkLst>
        <pc:spChg chg="add">
          <ac:chgData name="Santhakumar, Govin" userId="73e23ce2-1a9a-45d0-8c14-dc6f611cedc6" providerId="ADAL" clId="{BDB3D7CA-3A84-4F81-8155-91980817CA6E}" dt="2021-11-11T21:35:24.062" v="60" actId="26606"/>
          <ac:spMkLst>
            <pc:docMk/>
            <pc:sldMk cId="4221018972" sldId="261"/>
            <ac:spMk id="4" creationId="{86FF76B9-219D-4469-AF87-0236D29032F1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4221018972" sldId="261"/>
            <ac:spMk id="7" creationId="{01D0AF59-99C3-4251-AB9A-C966C6AD4400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4221018972" sldId="261"/>
            <ac:spMk id="9" creationId="{1855405F-37A2-4869-9154-F8BE3BECE6C3}"/>
          </ac:spMkLst>
        </pc:spChg>
        <pc:spChg chg="add">
          <ac:chgData name="Santhakumar, Govin" userId="73e23ce2-1a9a-45d0-8c14-dc6f611cedc6" providerId="ADAL" clId="{BDB3D7CA-3A84-4F81-8155-91980817CA6E}" dt="2021-11-11T21:35:24.062" v="60" actId="26606"/>
          <ac:spMkLst>
            <pc:docMk/>
            <pc:sldMk cId="4221018972" sldId="261"/>
            <ac:spMk id="13" creationId="{2E80C965-DB6D-4F81-9E9E-B027384D0BD6}"/>
          </ac:spMkLst>
        </pc:spChg>
        <pc:spChg chg="add">
          <ac:chgData name="Santhakumar, Govin" userId="73e23ce2-1a9a-45d0-8c14-dc6f611cedc6" providerId="ADAL" clId="{BDB3D7CA-3A84-4F81-8155-91980817CA6E}" dt="2021-11-11T21:35:24.062" v="60" actId="26606"/>
          <ac:spMkLst>
            <pc:docMk/>
            <pc:sldMk cId="4221018972" sldId="261"/>
            <ac:spMk id="15" creationId="{633C5E46-DAC5-4661-9C87-22B08E2A512F}"/>
          </ac:spMkLst>
        </pc:spChg>
        <pc:grpChg chg="add">
          <ac:chgData name="Santhakumar, Govin" userId="73e23ce2-1a9a-45d0-8c14-dc6f611cedc6" providerId="ADAL" clId="{BDB3D7CA-3A84-4F81-8155-91980817CA6E}" dt="2021-11-11T21:35:24.062" v="60" actId="26606"/>
          <ac:grpSpMkLst>
            <pc:docMk/>
            <pc:sldMk cId="4221018972" sldId="261"/>
            <ac:grpSpMk id="5" creationId="{DB88BD78-87E1-424D-B479-C37D8E41B12E}"/>
          </ac:grpSpMkLst>
        </pc:grpChg>
        <pc:picChg chg="mod">
          <ac:chgData name="Santhakumar, Govin" userId="73e23ce2-1a9a-45d0-8c14-dc6f611cedc6" providerId="ADAL" clId="{BDB3D7CA-3A84-4F81-8155-91980817CA6E}" dt="2021-11-11T21:35:24.062" v="60" actId="26606"/>
          <ac:picMkLst>
            <pc:docMk/>
            <pc:sldMk cId="4221018972" sldId="261"/>
            <ac:picMk id="2" creationId="{B0706982-5A0F-4BAC-AD0D-0898EE35DB5E}"/>
          </ac:picMkLst>
        </pc:picChg>
      </pc:sldChg>
      <pc:sldChg chg="addSp delSp modSp mod setBg delDesignElem">
        <pc:chgData name="Santhakumar, Govin" userId="73e23ce2-1a9a-45d0-8c14-dc6f611cedc6" providerId="ADAL" clId="{BDB3D7CA-3A84-4F81-8155-91980817CA6E}" dt="2021-11-11T21:35:27.333" v="61" actId="26606"/>
        <pc:sldMkLst>
          <pc:docMk/>
          <pc:sldMk cId="2239155737" sldId="262"/>
        </pc:sldMkLst>
        <pc:spChg chg="add del">
          <ac:chgData name="Santhakumar, Govin" userId="73e23ce2-1a9a-45d0-8c14-dc6f611cedc6" providerId="ADAL" clId="{BDB3D7CA-3A84-4F81-8155-91980817CA6E}" dt="2021-11-11T20:55:58.757" v="1"/>
          <ac:spMkLst>
            <pc:docMk/>
            <pc:sldMk cId="2239155737" sldId="262"/>
            <ac:spMk id="2" creationId="{C2769D35-E736-42AA-B20A-6693F91E5426}"/>
          </ac:spMkLst>
        </pc:spChg>
        <pc:spChg chg="add">
          <ac:chgData name="Santhakumar, Govin" userId="73e23ce2-1a9a-45d0-8c14-dc6f611cedc6" providerId="ADAL" clId="{BDB3D7CA-3A84-4F81-8155-91980817CA6E}" dt="2021-11-11T21:35:27.333" v="61" actId="26606"/>
          <ac:spMkLst>
            <pc:docMk/>
            <pc:sldMk cId="2239155737" sldId="262"/>
            <ac:spMk id="7" creationId="{F3060C83-F051-4F0E-ABAD-AA0DFC48B218}"/>
          </ac:spMkLst>
        </pc:spChg>
        <pc:spChg chg="add del">
          <ac:chgData name="Santhakumar, Govin" userId="73e23ce2-1a9a-45d0-8c14-dc6f611cedc6" providerId="ADAL" clId="{BDB3D7CA-3A84-4F81-8155-91980817CA6E}" dt="2021-11-11T21:11:48.196" v="8" actId="26606"/>
          <ac:spMkLst>
            <pc:docMk/>
            <pc:sldMk cId="2239155737" sldId="262"/>
            <ac:spMk id="8" creationId="{01D0AF59-99C3-4251-AB9A-C966C6AD4400}"/>
          </ac:spMkLst>
        </pc:spChg>
        <pc:spChg chg="add">
          <ac:chgData name="Santhakumar, Govin" userId="73e23ce2-1a9a-45d0-8c14-dc6f611cedc6" providerId="ADAL" clId="{BDB3D7CA-3A84-4F81-8155-91980817CA6E}" dt="2021-11-11T21:35:27.333" v="61" actId="26606"/>
          <ac:spMkLst>
            <pc:docMk/>
            <pc:sldMk cId="2239155737" sldId="262"/>
            <ac:spMk id="9" creationId="{3ECA69A1-7536-43AC-85EF-C7106179F5ED}"/>
          </ac:spMkLst>
        </pc:spChg>
        <pc:spChg chg="add del">
          <ac:chgData name="Santhakumar, Govin" userId="73e23ce2-1a9a-45d0-8c14-dc6f611cedc6" providerId="ADAL" clId="{BDB3D7CA-3A84-4F81-8155-91980817CA6E}" dt="2021-11-11T21:11:48.196" v="8" actId="26606"/>
          <ac:spMkLst>
            <pc:docMk/>
            <pc:sldMk cId="2239155737" sldId="262"/>
            <ac:spMk id="10" creationId="{1855405F-37A2-4869-9154-F8BE3BECE6C3}"/>
          </ac:spMkLst>
        </pc:spChg>
        <pc:spChg chg="add">
          <ac:chgData name="Santhakumar, Govin" userId="73e23ce2-1a9a-45d0-8c14-dc6f611cedc6" providerId="ADAL" clId="{BDB3D7CA-3A84-4F81-8155-91980817CA6E}" dt="2021-11-11T21:35:27.333" v="61" actId="26606"/>
          <ac:spMkLst>
            <pc:docMk/>
            <pc:sldMk cId="2239155737" sldId="262"/>
            <ac:spMk id="12" creationId="{83C98ABE-055B-441F-B07E-44F97F083C39}"/>
          </ac:spMkLst>
        </pc:spChg>
        <pc:spChg chg="add">
          <ac:chgData name="Santhakumar, Govin" userId="73e23ce2-1a9a-45d0-8c14-dc6f611cedc6" providerId="ADAL" clId="{BDB3D7CA-3A84-4F81-8155-91980817CA6E}" dt="2021-11-11T21:35:27.333" v="61" actId="26606"/>
          <ac:spMkLst>
            <pc:docMk/>
            <pc:sldMk cId="2239155737" sldId="262"/>
            <ac:spMk id="14" creationId="{29FDB030-9B49-4CED-8CCD-4D99382388AC}"/>
          </ac:spMkLst>
        </pc:spChg>
        <pc:spChg chg="add del">
          <ac:chgData name="Santhakumar, Govin" userId="73e23ce2-1a9a-45d0-8c14-dc6f611cedc6" providerId="ADAL" clId="{BDB3D7CA-3A84-4F81-8155-91980817CA6E}" dt="2021-11-11T21:20:11.535" v="12" actId="26606"/>
          <ac:spMkLst>
            <pc:docMk/>
            <pc:sldMk cId="2239155737" sldId="262"/>
            <ac:spMk id="15" creationId="{01D0AF59-99C3-4251-AB9A-C966C6AD4400}"/>
          </ac:spMkLst>
        </pc:spChg>
        <pc:spChg chg="add">
          <ac:chgData name="Santhakumar, Govin" userId="73e23ce2-1a9a-45d0-8c14-dc6f611cedc6" providerId="ADAL" clId="{BDB3D7CA-3A84-4F81-8155-91980817CA6E}" dt="2021-11-11T21:35:27.333" v="61" actId="26606"/>
          <ac:spMkLst>
            <pc:docMk/>
            <pc:sldMk cId="2239155737" sldId="262"/>
            <ac:spMk id="16" creationId="{3783CA14-24A1-485C-8B30-D6A5D87987AD}"/>
          </ac:spMkLst>
        </pc:spChg>
        <pc:spChg chg="add del">
          <ac:chgData name="Santhakumar, Govin" userId="73e23ce2-1a9a-45d0-8c14-dc6f611cedc6" providerId="ADAL" clId="{BDB3D7CA-3A84-4F81-8155-91980817CA6E}" dt="2021-11-11T21:20:11.535" v="12" actId="26606"/>
          <ac:spMkLst>
            <pc:docMk/>
            <pc:sldMk cId="2239155737" sldId="262"/>
            <ac:spMk id="17" creationId="{1855405F-37A2-4869-9154-F8BE3BECE6C3}"/>
          </ac:spMkLst>
        </pc:spChg>
        <pc:spChg chg="add">
          <ac:chgData name="Santhakumar, Govin" userId="73e23ce2-1a9a-45d0-8c14-dc6f611cedc6" providerId="ADAL" clId="{BDB3D7CA-3A84-4F81-8155-91980817CA6E}" dt="2021-11-11T21:35:27.333" v="61" actId="26606"/>
          <ac:spMkLst>
            <pc:docMk/>
            <pc:sldMk cId="2239155737" sldId="262"/>
            <ac:spMk id="18" creationId="{9A97C86A-04D6-40F7-AE84-31AB43E6A846}"/>
          </ac:spMkLst>
        </pc:spChg>
        <pc:spChg chg="add">
          <ac:chgData name="Santhakumar, Govin" userId="73e23ce2-1a9a-45d0-8c14-dc6f611cedc6" providerId="ADAL" clId="{BDB3D7CA-3A84-4F81-8155-91980817CA6E}" dt="2021-11-11T21:35:27.333" v="61" actId="26606"/>
          <ac:spMkLst>
            <pc:docMk/>
            <pc:sldMk cId="2239155737" sldId="262"/>
            <ac:spMk id="20" creationId="{FF9F2414-84E8-453E-B1F3-389FDE8192D9}"/>
          </ac:spMkLst>
        </pc:spChg>
        <pc:spChg chg="add del">
          <ac:chgData name="Santhakumar, Govin" userId="73e23ce2-1a9a-45d0-8c14-dc6f611cedc6" providerId="ADAL" clId="{BDB3D7CA-3A84-4F81-8155-91980817CA6E}" dt="2021-11-11T21:34:10.674" v="46"/>
          <ac:spMkLst>
            <pc:docMk/>
            <pc:sldMk cId="2239155737" sldId="262"/>
            <ac:spMk id="22" creationId="{01D0AF59-99C3-4251-AB9A-C966C6AD4400}"/>
          </ac:spMkLst>
        </pc:spChg>
        <pc:spChg chg="add del">
          <ac:chgData name="Santhakumar, Govin" userId="73e23ce2-1a9a-45d0-8c14-dc6f611cedc6" providerId="ADAL" clId="{BDB3D7CA-3A84-4F81-8155-91980817CA6E}" dt="2021-11-11T21:34:10.674" v="46"/>
          <ac:spMkLst>
            <pc:docMk/>
            <pc:sldMk cId="2239155737" sldId="262"/>
            <ac:spMk id="24" creationId="{1855405F-37A2-4869-9154-F8BE3BECE6C3}"/>
          </ac:spMkLst>
        </pc:spChg>
        <pc:picChg chg="add del mod">
          <ac:chgData name="Santhakumar, Govin" userId="73e23ce2-1a9a-45d0-8c14-dc6f611cedc6" providerId="ADAL" clId="{BDB3D7CA-3A84-4F81-8155-91980817CA6E}" dt="2021-11-11T21:11:43.934" v="6" actId="478"/>
          <ac:picMkLst>
            <pc:docMk/>
            <pc:sldMk cId="2239155737" sldId="262"/>
            <ac:picMk id="3" creationId="{38DD56EF-F7E5-4860-B761-4EDC499464FB}"/>
          </ac:picMkLst>
        </pc:picChg>
        <pc:picChg chg="add del mod">
          <ac:chgData name="Santhakumar, Govin" userId="73e23ce2-1a9a-45d0-8c14-dc6f611cedc6" providerId="ADAL" clId="{BDB3D7CA-3A84-4F81-8155-91980817CA6E}" dt="2021-11-11T21:12:13.350" v="10" actId="478"/>
          <ac:picMkLst>
            <pc:docMk/>
            <pc:sldMk cId="2239155737" sldId="262"/>
            <ac:picMk id="4" creationId="{B1AF89DF-0A41-44B4-A0D8-834EF290478A}"/>
          </ac:picMkLst>
        </pc:picChg>
        <pc:picChg chg="add mod">
          <ac:chgData name="Santhakumar, Govin" userId="73e23ce2-1a9a-45d0-8c14-dc6f611cedc6" providerId="ADAL" clId="{BDB3D7CA-3A84-4F81-8155-91980817CA6E}" dt="2021-11-11T21:35:27.333" v="61" actId="26606"/>
          <ac:picMkLst>
            <pc:docMk/>
            <pc:sldMk cId="2239155737" sldId="262"/>
            <ac:picMk id="5" creationId="{59955A34-7822-44F8-B5B5-85C107552B95}"/>
          </ac:picMkLst>
        </pc:picChg>
      </pc:sldChg>
      <pc:sldChg chg="addSp delSp modSp add delDesignElem">
        <pc:chgData name="Santhakumar, Govin" userId="73e23ce2-1a9a-45d0-8c14-dc6f611cedc6" providerId="ADAL" clId="{BDB3D7CA-3A84-4F81-8155-91980817CA6E}" dt="2021-11-11T21:36:13.793" v="72" actId="1076"/>
        <pc:sldMkLst>
          <pc:docMk/>
          <pc:sldMk cId="2308997193" sldId="263"/>
        </pc:sldMkLst>
        <pc:spChg chg="add mod">
          <ac:chgData name="Santhakumar, Govin" userId="73e23ce2-1a9a-45d0-8c14-dc6f611cedc6" providerId="ADAL" clId="{BDB3D7CA-3A84-4F81-8155-91980817CA6E}" dt="2021-11-11T21:36:13.793" v="72" actId="1076"/>
          <ac:spMkLst>
            <pc:docMk/>
            <pc:sldMk cId="2308997193" sldId="263"/>
            <ac:spMk id="2" creationId="{B3CFFE83-BE98-4FF8-A27F-5BEF00A845E1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2308997193" sldId="263"/>
            <ac:spMk id="8" creationId="{01D0AF59-99C3-4251-AB9A-C966C6AD4400}"/>
          </ac:spMkLst>
        </pc:spChg>
        <pc:spChg chg="del">
          <ac:chgData name="Santhakumar, Govin" userId="73e23ce2-1a9a-45d0-8c14-dc6f611cedc6" providerId="ADAL" clId="{BDB3D7CA-3A84-4F81-8155-91980817CA6E}" dt="2021-11-11T21:34:10.674" v="46"/>
          <ac:spMkLst>
            <pc:docMk/>
            <pc:sldMk cId="2308997193" sldId="263"/>
            <ac:spMk id="10" creationId="{1855405F-37A2-4869-9154-F8BE3BECE6C3}"/>
          </ac:spMkLst>
        </pc:spChg>
        <pc:picChg chg="del">
          <ac:chgData name="Santhakumar, Govin" userId="73e23ce2-1a9a-45d0-8c14-dc6f611cedc6" providerId="ADAL" clId="{BDB3D7CA-3A84-4F81-8155-91980817CA6E}" dt="2021-11-11T20:56:28.535" v="5" actId="478"/>
          <ac:picMkLst>
            <pc:docMk/>
            <pc:sldMk cId="2308997193" sldId="263"/>
            <ac:picMk id="3" creationId="{38DD56EF-F7E5-4860-B761-4EDC499464FB}"/>
          </ac:picMkLst>
        </pc:picChg>
      </pc:sldChg>
      <pc:sldChg chg="addSp delSp modSp add mod setBg delDesignElem">
        <pc:chgData name="Santhakumar, Govin" userId="73e23ce2-1a9a-45d0-8c14-dc6f611cedc6" providerId="ADAL" clId="{BDB3D7CA-3A84-4F81-8155-91980817CA6E}" dt="2021-11-11T21:34:46.426" v="52" actId="26606"/>
        <pc:sldMkLst>
          <pc:docMk/>
          <pc:sldMk cId="571531299" sldId="264"/>
        </pc:sldMkLst>
        <pc:spChg chg="mo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2" creationId="{E3E5BDBC-5174-4EFC-9955-06E40A8EA76C}"/>
          </ac:spMkLst>
        </pc:spChg>
        <pc:spChg chg="del mod">
          <ac:chgData name="Santhakumar, Govin" userId="73e23ce2-1a9a-45d0-8c14-dc6f611cedc6" providerId="ADAL" clId="{BDB3D7CA-3A84-4F81-8155-91980817CA6E}" dt="2021-11-11T21:32:10.448" v="29" actId="478"/>
          <ac:spMkLst>
            <pc:docMk/>
            <pc:sldMk cId="571531299" sldId="264"/>
            <ac:spMk id="3" creationId="{B799861B-9220-4D42-A07A-7BDE7E2B91FB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4" creationId="{489B7BFD-8F45-4093-AD9C-91B15B0503D9}"/>
          </ac:spMkLst>
        </pc:spChg>
        <pc:spChg chg="add del">
          <ac:chgData name="Santhakumar, Govin" userId="73e23ce2-1a9a-45d0-8c14-dc6f611cedc6" providerId="ADAL" clId="{BDB3D7CA-3A84-4F81-8155-91980817CA6E}" dt="2021-11-11T21:34:16.076" v="48" actId="26606"/>
          <ac:spMkLst>
            <pc:docMk/>
            <pc:sldMk cId="571531299" sldId="264"/>
            <ac:spMk id="7" creationId="{13E75778-8865-451E-A418-58B337FE5B33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8" creationId="{498F8FF6-43B4-494A-AF8F-123A4983EDF7}"/>
          </ac:spMkLst>
        </pc:spChg>
        <pc:spChg chg="add del">
          <ac:chgData name="Santhakumar, Govin" userId="73e23ce2-1a9a-45d0-8c14-dc6f611cedc6" providerId="ADAL" clId="{BDB3D7CA-3A84-4F81-8155-91980817CA6E}" dt="2021-11-11T21:34:16.076" v="48" actId="26606"/>
          <ac:spMkLst>
            <pc:docMk/>
            <pc:sldMk cId="571531299" sldId="264"/>
            <ac:spMk id="9" creationId="{04B3A732-BD30-43B3-B22F-86F94190750E}"/>
          </ac:spMkLst>
        </pc:spChg>
        <pc:spChg chg="add del">
          <ac:chgData name="Santhakumar, Govin" userId="73e23ce2-1a9a-45d0-8c14-dc6f611cedc6" providerId="ADAL" clId="{BDB3D7CA-3A84-4F81-8155-91980817CA6E}" dt="2021-11-11T21:34:16.076" v="48" actId="26606"/>
          <ac:spMkLst>
            <pc:docMk/>
            <pc:sldMk cId="571531299" sldId="264"/>
            <ac:spMk id="11" creationId="{CB5978F0-8D3C-4B12-B071-F1254173E35D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12" creationId="{2B06059C-C357-4011-82B9-9C0106301384}"/>
          </ac:spMkLst>
        </pc:spChg>
        <pc:spChg chg="add del">
          <ac:chgData name="Santhakumar, Govin" userId="73e23ce2-1a9a-45d0-8c14-dc6f611cedc6" providerId="ADAL" clId="{BDB3D7CA-3A84-4F81-8155-91980817CA6E}" dt="2021-11-11T21:34:38.932" v="51"/>
          <ac:spMkLst>
            <pc:docMk/>
            <pc:sldMk cId="571531299" sldId="264"/>
            <ac:spMk id="13" creationId="{A474FAB3-E3BB-4F3C-A0C1-7FFE69BA31F4}"/>
          </ac:spMkLst>
        </pc:spChg>
        <pc:spChg chg="add del">
          <ac:chgData name="Santhakumar, Govin" userId="73e23ce2-1a9a-45d0-8c14-dc6f611cedc6" providerId="ADAL" clId="{BDB3D7CA-3A84-4F81-8155-91980817CA6E}" dt="2021-11-11T21:34:38.932" v="51"/>
          <ac:spMkLst>
            <pc:docMk/>
            <pc:sldMk cId="571531299" sldId="264"/>
            <ac:spMk id="14" creationId="{13E75778-8865-451E-A418-58B337FE5B33}"/>
          </ac:spMkLst>
        </pc:spChg>
        <pc:spChg chg="add del">
          <ac:chgData name="Santhakumar, Govin" userId="73e23ce2-1a9a-45d0-8c14-dc6f611cedc6" providerId="ADAL" clId="{BDB3D7CA-3A84-4F81-8155-91980817CA6E}" dt="2021-11-11T21:34:38.932" v="51"/>
          <ac:spMkLst>
            <pc:docMk/>
            <pc:sldMk cId="571531299" sldId="264"/>
            <ac:spMk id="15" creationId="{CE957058-57AD-46A9-BAE9-7145CB3504F9}"/>
          </ac:spMkLst>
        </pc:spChg>
        <pc:spChg chg="add del">
          <ac:chgData name="Santhakumar, Govin" userId="73e23ce2-1a9a-45d0-8c14-dc6f611cedc6" providerId="ADAL" clId="{BDB3D7CA-3A84-4F81-8155-91980817CA6E}" dt="2021-11-11T21:34:38.932" v="51"/>
          <ac:spMkLst>
            <pc:docMk/>
            <pc:sldMk cId="571531299" sldId="264"/>
            <ac:spMk id="16" creationId="{1A6D86F0-98E0-4468-9315-41BF7B0F2E68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17" creationId="{5AFEC601-A132-47EE-B0C2-B38ACD9FCE6F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19" creationId="{279CAF82-0ECF-42BE-8F37-F71941E5D410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21" creationId="{218E095B-4870-4AD5-9C41-C16D59523501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30" creationId="{033BC44A-0661-43B4-9C14-FD5963C226AE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32" creationId="{BE8CB2F0-2F5A-4EBD-B214-E0309C31F578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34" creationId="{FFD3887D-244B-4EC4-9208-E304984C5D0F}"/>
          </ac:spMkLst>
        </pc:spChg>
        <pc:spChg chg="add">
          <ac:chgData name="Santhakumar, Govin" userId="73e23ce2-1a9a-45d0-8c14-dc6f611cedc6" providerId="ADAL" clId="{BDB3D7CA-3A84-4F81-8155-91980817CA6E}" dt="2021-11-11T21:34:46.426" v="52" actId="26606"/>
          <ac:spMkLst>
            <pc:docMk/>
            <pc:sldMk cId="571531299" sldId="264"/>
            <ac:spMk id="36" creationId="{97224C31-855E-4593-8A58-5B2B0CC4F537}"/>
          </ac:spMkLst>
        </pc:spChg>
        <pc:grpChg chg="add">
          <ac:chgData name="Santhakumar, Govin" userId="73e23ce2-1a9a-45d0-8c14-dc6f611cedc6" providerId="ADAL" clId="{BDB3D7CA-3A84-4F81-8155-91980817CA6E}" dt="2021-11-11T21:34:46.426" v="52" actId="26606"/>
          <ac:grpSpMkLst>
            <pc:docMk/>
            <pc:sldMk cId="571531299" sldId="264"/>
            <ac:grpSpMk id="5" creationId="{042BC7E5-76DB-4826-8C07-4A49B6353F76}"/>
          </ac:grpSpMkLst>
        </pc:grpChg>
        <pc:grpChg chg="add">
          <ac:chgData name="Santhakumar, Govin" userId="73e23ce2-1a9a-45d0-8c14-dc6f611cedc6" providerId="ADAL" clId="{BDB3D7CA-3A84-4F81-8155-91980817CA6E}" dt="2021-11-11T21:34:46.426" v="52" actId="26606"/>
          <ac:grpSpMkLst>
            <pc:docMk/>
            <pc:sldMk cId="571531299" sldId="264"/>
            <ac:grpSpMk id="23" creationId="{FB9739EB-7F66-433D-841F-AB3CD18700B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FDD7-DAEF-432B-9CE1-79565756E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94C2D-3DA6-4D27-8591-C1499C1F5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DADB-0474-4DCE-8F59-FB4BE24E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62E7-8156-4E9C-BE2C-475830A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36F2-77EE-477F-9782-5B842984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8AD1-C4B2-4250-84F5-A43170C1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FDCAA-3253-468D-87D1-0EEEAAE2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7E11-6C3B-413B-A181-2A3269F8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7A16-1803-467D-B529-B5D22378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9894-FE83-49F2-8BBC-158756A9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DE73C-2F73-486F-B89D-982841CD7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5CB76-805F-4FA5-AE58-38F7C7E47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5B65-F71B-434F-834A-BD6C3A36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15E31-E9AC-4188-89AF-E14DEB64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1D046-4C65-4191-B4D5-CB02366B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3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FF1F-7D62-430A-98AA-6E0FED25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C238-0B48-414A-9CA0-BF2FF2662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EAAF-605F-47CE-949C-5379DD25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E5FDC-AF1F-4F6F-BD1A-4A12C653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FAF7-3D7D-4203-B15F-19F76463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7318-DF8D-4D31-91B2-B7DD75BF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1376-365E-4C53-AED6-52BB5C05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C0D8-FE3D-4B9A-BBDC-321D1109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3372D-16D8-42A8-A122-389E7F92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1B1B-D26A-4A6B-AA79-CB585E1D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8966-6BAD-44C2-B594-AB72DED1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DB4E-5FA0-41EF-A7D7-4755BAC09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24895-B261-41FF-90D3-6A09D715E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101D3-72FE-42AD-BB5C-DAA49623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CF8FB-2D97-49D7-9988-B4B61463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A3762-6FDC-4B32-BCE6-33038816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4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6455-CAD9-4D79-840D-1DF28895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B7C6-3447-4540-83AC-6D7E177DD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4F7FE-5869-438B-B942-821A3BDBA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8B780-BEC1-4838-8400-EF1E08DA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7F604-93FC-4A5C-9C61-EFAF206B0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538AC-F6DE-4207-BB21-BB0545CE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91F65-22C7-4912-832C-04CF0744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F22B7-BC91-4AD2-9414-7CE8DACE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F583-3A65-4E46-9968-359FF1E2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5C08C-18E8-4933-BCCE-CDCACCC9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50FE5-31A2-473E-B00C-1FB72398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1A69-D411-4E14-A966-DD74227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52014-959C-4375-9AB5-54EDD843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AFDC1-FB3E-40F6-9A46-638D6FBC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E1681-55E9-4EA8-8F3B-F2414308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243B-35D0-4BD3-A7A9-6E37826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2BDC-F7EB-4E95-80F5-A725A93A7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37DC-AB2F-4AB6-B364-44F92954F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0790C-042C-4D9E-932A-675BADDB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73322-1820-4E0E-A030-016642B4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432B9-CDB9-4169-9D7D-35866498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2C92-5E8B-42CD-9A79-8ADEB027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EDCC0-C038-47B9-8B30-47AA2E260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AB61A-112E-4797-A8EC-C4C61CC84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12CD-B034-4346-8C56-19FC283B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FBA56-C26A-4DD6-899D-3877F087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A40F5-54B7-4817-AD2F-C58E1CED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9ADCB-0E83-4E7F-870F-62864F8A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2056A-4E7C-4113-8C43-FDCE78C6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C269-E1BE-4ABC-9948-5A3DEC2F4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21A9A-20E3-4DCB-A55E-B31832607410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5430-00CA-4547-81AB-ECA11768C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31BEF-5C65-46DF-8156-1603A5150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09AB1-0952-46E6-9E20-9459FECE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0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5BDBC-5174-4EFC-9955-06E40A8E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TEAM - 9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3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C7D8D-DA24-4AAC-8D30-C61C905F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4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0FB7B-9852-49B4-AE86-48BCC984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7204"/>
            <a:ext cx="10905066" cy="50435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3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7E173-A4BD-42BC-AAFA-9E4E55BD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8F90E-F951-4664-8095-41252A19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802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94143A-F30A-4DAD-BB88-94716D19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66198"/>
            <a:ext cx="10905066" cy="4525603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706982-5A0F-4BAC-AD0D-0898EE35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3"/>
            <a:ext cx="10905066" cy="44438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0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55A34-7822-44F8-B5B5-85C10755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  <a:ln>
            <a:noFill/>
          </a:ln>
        </p:spPr>
      </p:pic>
      <p:sp>
        <p:nvSpPr>
          <p:cNvPr id="9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5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FFE83-BE98-4FF8-A27F-5BEF00A845E1}"/>
              </a:ext>
            </a:extLst>
          </p:cNvPr>
          <p:cNvSpPr/>
          <p:nvPr/>
        </p:nvSpPr>
        <p:spPr>
          <a:xfrm>
            <a:off x="4771636" y="2891135"/>
            <a:ext cx="1524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99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407BDE70E5D42936A2F933D4B32EB" ma:contentTypeVersion="10" ma:contentTypeDescription="Create a new document." ma:contentTypeScope="" ma:versionID="5025ddfa1e77ac4aebe55e5e23bd5608">
  <xsd:schema xmlns:xsd="http://www.w3.org/2001/XMLSchema" xmlns:xs="http://www.w3.org/2001/XMLSchema" xmlns:p="http://schemas.microsoft.com/office/2006/metadata/properties" xmlns:ns2="d36933ba-bd96-49c1-ad87-5bef216a3bac" targetNamespace="http://schemas.microsoft.com/office/2006/metadata/properties" ma:root="true" ma:fieldsID="7e01181b48ddec43efd2f3944b686c17" ns2:_="">
    <xsd:import namespace="d36933ba-bd96-49c1-ad87-5bef216a3b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933ba-bd96-49c1-ad87-5bef216a3b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23AA64-C8F5-4D4D-9421-2C194189C942}">
  <ds:schemaRefs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d36933ba-bd96-49c1-ad87-5bef216a3ba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3B2042-A40B-4483-BFD8-D7E52D147A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C97A26-B0B7-49A5-A144-157142A15C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6933ba-bd96-49c1-ad87-5bef216a3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- 9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- 9</dc:title>
  <dc:creator>Santhakumar, Govin</dc:creator>
  <cp:lastModifiedBy>Santhakumar, Govin</cp:lastModifiedBy>
  <cp:revision>1</cp:revision>
  <dcterms:created xsi:type="dcterms:W3CDTF">2021-11-11T21:35:27Z</dcterms:created>
  <dcterms:modified xsi:type="dcterms:W3CDTF">2021-11-11T21:36:22Z</dcterms:modified>
</cp:coreProperties>
</file>