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9" r:id="rId2"/>
    <p:sldMasterId id="2147483681" r:id="rId3"/>
    <p:sldMasterId id="2147483683" r:id="rId4"/>
    <p:sldMasterId id="2147483685" r:id="rId5"/>
    <p:sldMasterId id="2147483687" r:id="rId6"/>
    <p:sldMasterId id="2147483704" r:id="rId7"/>
  </p:sldMasterIdLst>
  <p:notesMasterIdLst>
    <p:notesMasterId r:id="rId24"/>
  </p:notesMasterIdLst>
  <p:handoutMasterIdLst>
    <p:handoutMasterId r:id="rId25"/>
  </p:handoutMasterIdLst>
  <p:sldIdLst>
    <p:sldId id="599" r:id="rId8"/>
    <p:sldId id="600" r:id="rId9"/>
    <p:sldId id="779" r:id="rId10"/>
    <p:sldId id="780" r:id="rId11"/>
    <p:sldId id="781" r:id="rId12"/>
    <p:sldId id="782" r:id="rId13"/>
    <p:sldId id="783" r:id="rId14"/>
    <p:sldId id="784" r:id="rId15"/>
    <p:sldId id="785" r:id="rId16"/>
    <p:sldId id="786" r:id="rId17"/>
    <p:sldId id="787" r:id="rId18"/>
    <p:sldId id="788" r:id="rId19"/>
    <p:sldId id="789" r:id="rId20"/>
    <p:sldId id="790" r:id="rId21"/>
    <p:sldId id="791" r:id="rId22"/>
    <p:sldId id="640" r:id="rId23"/>
  </p:sldIdLst>
  <p:sldSz cx="12193588"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Calibri"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Calibri"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Calibri"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Calibri" charset="0"/>
        <a:ea typeface="宋体" charset="0"/>
        <a:cs typeface="宋体" charset="0"/>
      </a:defRPr>
    </a:lvl5pPr>
    <a:lvl6pPr marL="2286000" algn="l" defTabSz="457200" rtl="0" eaLnBrk="1" latinLnBrk="0" hangingPunct="1">
      <a:defRPr kern="1200">
        <a:solidFill>
          <a:schemeClr val="tx1"/>
        </a:solidFill>
        <a:latin typeface="Calibri" charset="0"/>
        <a:ea typeface="宋体" charset="0"/>
        <a:cs typeface="宋体" charset="0"/>
      </a:defRPr>
    </a:lvl6pPr>
    <a:lvl7pPr marL="2743200" algn="l" defTabSz="457200" rtl="0" eaLnBrk="1" latinLnBrk="0" hangingPunct="1">
      <a:defRPr kern="1200">
        <a:solidFill>
          <a:schemeClr val="tx1"/>
        </a:solidFill>
        <a:latin typeface="Calibri" charset="0"/>
        <a:ea typeface="宋体" charset="0"/>
        <a:cs typeface="宋体" charset="0"/>
      </a:defRPr>
    </a:lvl7pPr>
    <a:lvl8pPr marL="3200400" algn="l" defTabSz="457200" rtl="0" eaLnBrk="1" latinLnBrk="0" hangingPunct="1">
      <a:defRPr kern="1200">
        <a:solidFill>
          <a:schemeClr val="tx1"/>
        </a:solidFill>
        <a:latin typeface="Calibri" charset="0"/>
        <a:ea typeface="宋体" charset="0"/>
        <a:cs typeface="宋体" charset="0"/>
      </a:defRPr>
    </a:lvl8pPr>
    <a:lvl9pPr marL="3657600" algn="l" defTabSz="457200" rtl="0" eaLnBrk="1" latinLnBrk="0" hangingPunct="1">
      <a:defRPr kern="1200">
        <a:solidFill>
          <a:schemeClr val="tx1"/>
        </a:solidFill>
        <a:latin typeface="Calibri" charset="0"/>
        <a:ea typeface="宋体" charset="0"/>
        <a:cs typeface="宋体" charset="0"/>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49"/>
    <a:srgbClr val="B3D9FF"/>
    <a:srgbClr val="79AFFF"/>
    <a:srgbClr val="EBF5FF"/>
    <a:srgbClr val="EBD9FF"/>
    <a:srgbClr val="FBD5D5"/>
    <a:srgbClr val="17375E"/>
    <a:srgbClr val="EFF7FF"/>
    <a:srgbClr val="E6F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346"/>
    <p:restoredTop sz="94512"/>
  </p:normalViewPr>
  <p:slideViewPr>
    <p:cSldViewPr>
      <p:cViewPr varScale="1">
        <p:scale>
          <a:sx n="73" d="100"/>
          <a:sy n="73" d="100"/>
        </p:scale>
        <p:origin x="96" y="245"/>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B71F79F-4065-CD4F-B030-8AC9BC5EDD8C}" type="datetimeFigureOut">
              <a:rPr lang="zh-CN" altLang="en-US"/>
              <a:pPr>
                <a:defRPr/>
              </a:pPr>
              <a:t>2021/11/20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itchFamily="34" charset="0"/>
                <a:ea typeface="宋体"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3D60977-06C0-474F-AF9C-D6EAEC0E5E47}" type="slidenum">
              <a:rPr lang="zh-CN" altLang="en-US"/>
              <a:pPr>
                <a:defRPr/>
              </a:pPr>
              <a:t>‹#›</a:t>
            </a:fld>
            <a:endParaRPr lang="zh-CN" altLang="en-US"/>
          </a:p>
        </p:txBody>
      </p:sp>
    </p:spTree>
    <p:extLst>
      <p:ext uri="{BB962C8B-B14F-4D97-AF65-F5344CB8AC3E}">
        <p14:creationId xmlns:p14="http://schemas.microsoft.com/office/powerpoint/2010/main" val="3551062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49E8CC4-97BD-D24C-B341-9DDAC8C5942D}" type="datetimeFigureOut">
              <a:rPr lang="zh-CN" altLang="en-US"/>
              <a:pPr>
                <a:defRPr/>
              </a:pPr>
              <a:t>2021/11/20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A14D5F60-C347-6D40-8E94-8EE9446EB09D}" type="slidenum">
              <a:rPr lang="zh-CN" altLang="en-US"/>
              <a:pPr>
                <a:defRPr/>
              </a:pPr>
              <a:t>‹#›</a:t>
            </a:fld>
            <a:endParaRPr lang="zh-CN" altLang="en-US"/>
          </a:p>
        </p:txBody>
      </p:sp>
    </p:spTree>
    <p:extLst>
      <p:ext uri="{BB962C8B-B14F-4D97-AF65-F5344CB8AC3E}">
        <p14:creationId xmlns:p14="http://schemas.microsoft.com/office/powerpoint/2010/main" val="530422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309" y="2244726"/>
            <a:ext cx="10542373"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310" y="3454402"/>
            <a:ext cx="10542372"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26040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973" y="940081"/>
            <a:ext cx="107494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41718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3" y="940082"/>
            <a:ext cx="9846957"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1320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972" y="9349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41126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973" y="945094"/>
            <a:ext cx="107494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1643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37742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5533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6472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558" y="3611950"/>
            <a:ext cx="1225219" cy="1056361"/>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342" y="2632429"/>
            <a:ext cx="1944550" cy="1676554"/>
          </a:xfrm>
          <a:prstGeom prst="hexagon">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36556"/>
            <a:ext cx="576128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641" y="2987770"/>
            <a:ext cx="1567746"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540" y="2254172"/>
            <a:ext cx="566610" cy="488521"/>
          </a:xfrm>
          <a:prstGeom prst="hexagon">
            <a:avLst/>
          </a:prstGeom>
          <a:solidFill>
            <a:srgbClr val="0067E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532" y="4231519"/>
            <a:ext cx="298934" cy="257736"/>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987" y="4490334"/>
            <a:ext cx="566612" cy="488523"/>
          </a:xfrm>
          <a:prstGeom prst="hexagon">
            <a:avLst/>
          </a:prstGeom>
          <a:noFill/>
          <a:ln w="19050">
            <a:solidFill>
              <a:srgbClr val="DE0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852" y="1820103"/>
            <a:ext cx="854974" cy="737143"/>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953480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973" y="1928703"/>
            <a:ext cx="3587816"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461885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课程小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821108" y="2270979"/>
            <a:ext cx="3512686" cy="2883000"/>
            <a:chOff x="974255" y="2588572"/>
            <a:chExt cx="3512229" cy="2883000"/>
          </a:xfrm>
        </p:grpSpPr>
        <p:sp>
          <p:nvSpPr>
            <p:cNvPr id="12" name="椭圆 11"/>
            <p:cNvSpPr/>
            <p:nvPr userDrawn="1"/>
          </p:nvSpPr>
          <p:spPr>
            <a:xfrm>
              <a:off x="3372155" y="4718547"/>
              <a:ext cx="753025" cy="753025"/>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11929" y="4106554"/>
              <a:ext cx="592684" cy="592684"/>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userDrawn="1"/>
          </p:nvSpPr>
          <p:spPr>
            <a:xfrm>
              <a:off x="974255" y="2692113"/>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556915" y="2830523"/>
              <a:ext cx="2097063" cy="2065246"/>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3682146" y="2588572"/>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467561" y="2778561"/>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04613" y="3323396"/>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课程小结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7878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01FAF-D372-FC44-88CB-12C15DC9D05C}"/>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CC26F9E9-319B-F747-821C-B36B71C10030}"/>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3074594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937" y="3089666"/>
            <a:ext cx="936368" cy="93649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549" y="4032772"/>
            <a:ext cx="643144" cy="643228"/>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6131" y="2140615"/>
            <a:ext cx="219635" cy="219664"/>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547" y="4247831"/>
            <a:ext cx="494750" cy="494814"/>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693" y="2161689"/>
            <a:ext cx="361655" cy="361702"/>
          </a:xfrm>
          <a:prstGeom prst="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6001" y="2537630"/>
            <a:ext cx="1828800" cy="1829038"/>
          </a:xfrm>
          <a:prstGeom prst="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4000" y="2466424"/>
            <a:ext cx="263657" cy="263691"/>
          </a:xfrm>
          <a:prstGeom prst="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7096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演示">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6ED0ECCE-700B-174A-A0C7-E4E2A2CC1AED}"/>
              </a:ext>
            </a:extLst>
          </p:cNvPr>
          <p:cNvSpPr/>
          <p:nvPr userDrawn="1"/>
        </p:nvSpPr>
        <p:spPr>
          <a:xfrm rot="2700000">
            <a:off x="3512027" y="3583953"/>
            <a:ext cx="515265" cy="515332"/>
          </a:xfrm>
          <a:prstGeom prst="round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圆角矩形 14">
            <a:extLst>
              <a:ext uri="{FF2B5EF4-FFF2-40B4-BE49-F238E27FC236}">
                <a16:creationId xmlns:a16="http://schemas.microsoft.com/office/drawing/2014/main" id="{6C7FB80A-0632-F346-B5EC-DE853333A547}"/>
              </a:ext>
            </a:extLst>
          </p:cNvPr>
          <p:cNvSpPr/>
          <p:nvPr userDrawn="1"/>
        </p:nvSpPr>
        <p:spPr>
          <a:xfrm rot="2700000">
            <a:off x="1758954" y="4003292"/>
            <a:ext cx="695926" cy="696017"/>
          </a:xfrm>
          <a:prstGeom prst="round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圆角矩形 3">
            <a:extLst>
              <a:ext uri="{FF2B5EF4-FFF2-40B4-BE49-F238E27FC236}">
                <a16:creationId xmlns:a16="http://schemas.microsoft.com/office/drawing/2014/main" id="{7B322775-2795-0D40-A84E-0EC42A34C971}"/>
              </a:ext>
            </a:extLst>
          </p:cNvPr>
          <p:cNvSpPr/>
          <p:nvPr userDrawn="1"/>
        </p:nvSpPr>
        <p:spPr>
          <a:xfrm rot="2700000">
            <a:off x="1780139" y="2463550"/>
            <a:ext cx="1913638" cy="1913887"/>
          </a:xfrm>
          <a:prstGeom prst="round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演示</a:t>
            </a:r>
          </a:p>
        </p:txBody>
      </p:sp>
      <p:sp>
        <p:nvSpPr>
          <p:cNvPr id="16" name="圆角矩形 15">
            <a:extLst>
              <a:ext uri="{FF2B5EF4-FFF2-40B4-BE49-F238E27FC236}">
                <a16:creationId xmlns:a16="http://schemas.microsoft.com/office/drawing/2014/main" id="{C17C2BAF-8739-E342-BE2C-3191E1182BF5}"/>
              </a:ext>
            </a:extLst>
          </p:cNvPr>
          <p:cNvSpPr/>
          <p:nvPr userDrawn="1"/>
        </p:nvSpPr>
        <p:spPr>
          <a:xfrm rot="2700000">
            <a:off x="1336828" y="2080265"/>
            <a:ext cx="515265" cy="515332"/>
          </a:xfrm>
          <a:prstGeom prst="round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圆角矩形 17">
            <a:extLst>
              <a:ext uri="{FF2B5EF4-FFF2-40B4-BE49-F238E27FC236}">
                <a16:creationId xmlns:a16="http://schemas.microsoft.com/office/drawing/2014/main" id="{12FF83A2-A462-1048-B09C-183FAE0DCED7}"/>
              </a:ext>
            </a:extLst>
          </p:cNvPr>
          <p:cNvSpPr/>
          <p:nvPr userDrawn="1"/>
        </p:nvSpPr>
        <p:spPr>
          <a:xfrm rot="2700000">
            <a:off x="963233" y="3948300"/>
            <a:ext cx="515265" cy="515332"/>
          </a:xfrm>
          <a:prstGeom prst="round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圆角矩形 18">
            <a:extLst>
              <a:ext uri="{FF2B5EF4-FFF2-40B4-BE49-F238E27FC236}">
                <a16:creationId xmlns:a16="http://schemas.microsoft.com/office/drawing/2014/main" id="{B6F8C03F-6BD0-6749-87C6-6A41893FEE79}"/>
              </a:ext>
            </a:extLst>
          </p:cNvPr>
          <p:cNvSpPr/>
          <p:nvPr userDrawn="1"/>
        </p:nvSpPr>
        <p:spPr>
          <a:xfrm rot="2700000">
            <a:off x="3237751" y="4752068"/>
            <a:ext cx="391216" cy="391267"/>
          </a:xfrm>
          <a:prstGeom prst="round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圆角矩形 19">
            <a:extLst>
              <a:ext uri="{FF2B5EF4-FFF2-40B4-BE49-F238E27FC236}">
                <a16:creationId xmlns:a16="http://schemas.microsoft.com/office/drawing/2014/main" id="{D99B425A-2101-B145-8D33-CC87B0C00E11}"/>
              </a:ext>
            </a:extLst>
          </p:cNvPr>
          <p:cNvSpPr/>
          <p:nvPr userDrawn="1"/>
        </p:nvSpPr>
        <p:spPr>
          <a:xfrm rot="2700000">
            <a:off x="3739445" y="2597292"/>
            <a:ext cx="302530" cy="302569"/>
          </a:xfrm>
          <a:prstGeom prst="round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856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昨日复习">
    <p:spTree>
      <p:nvGrpSpPr>
        <p:cNvPr id="1" name=""/>
        <p:cNvGrpSpPr/>
        <p:nvPr/>
      </p:nvGrpSpPr>
      <p:grpSpPr>
        <a:xfrm>
          <a:off x="0" y="0"/>
          <a:ext cx="0" cy="0"/>
          <a:chOff x="0" y="0"/>
          <a:chExt cx="0" cy="0"/>
        </a:xfrm>
      </p:grpSpPr>
      <p:sp>
        <p:nvSpPr>
          <p:cNvPr id="14" name="泪珠形 13">
            <a:extLst>
              <a:ext uri="{FF2B5EF4-FFF2-40B4-BE49-F238E27FC236}">
                <a16:creationId xmlns:a16="http://schemas.microsoft.com/office/drawing/2014/main" id="{AEE70BF1-844D-594C-84FB-2C43885B87B4}"/>
              </a:ext>
            </a:extLst>
          </p:cNvPr>
          <p:cNvSpPr/>
          <p:nvPr userDrawn="1"/>
        </p:nvSpPr>
        <p:spPr>
          <a:xfrm>
            <a:off x="1014076" y="3264492"/>
            <a:ext cx="1399183"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泪珠形 1">
            <a:extLst>
              <a:ext uri="{FF2B5EF4-FFF2-40B4-BE49-F238E27FC236}">
                <a16:creationId xmlns:a16="http://schemas.microsoft.com/office/drawing/2014/main" id="{59B61F06-1E02-D64A-A737-5F6EE309549B}"/>
              </a:ext>
            </a:extLst>
          </p:cNvPr>
          <p:cNvSpPr/>
          <p:nvPr userDrawn="1"/>
        </p:nvSpPr>
        <p:spPr>
          <a:xfrm>
            <a:off x="1645577" y="2434299"/>
            <a:ext cx="2018213" cy="2017950"/>
          </a:xfrm>
          <a:prstGeom prst="teardrop">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昨日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复习</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泪珠形 12">
            <a:extLst>
              <a:ext uri="{FF2B5EF4-FFF2-40B4-BE49-F238E27FC236}">
                <a16:creationId xmlns:a16="http://schemas.microsoft.com/office/drawing/2014/main" id="{610A8FEC-D8D2-9848-969A-0251B4F804B8}"/>
              </a:ext>
            </a:extLst>
          </p:cNvPr>
          <p:cNvSpPr/>
          <p:nvPr userDrawn="1"/>
        </p:nvSpPr>
        <p:spPr>
          <a:xfrm>
            <a:off x="3663790" y="4089233"/>
            <a:ext cx="439981" cy="439924"/>
          </a:xfrm>
          <a:prstGeom prst="teardrop">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泪珠形 15">
            <a:extLst>
              <a:ext uri="{FF2B5EF4-FFF2-40B4-BE49-F238E27FC236}">
                <a16:creationId xmlns:a16="http://schemas.microsoft.com/office/drawing/2014/main" id="{9D293168-6B0F-FC49-A395-20B2FC316CD8}"/>
              </a:ext>
            </a:extLst>
          </p:cNvPr>
          <p:cNvSpPr/>
          <p:nvPr userDrawn="1"/>
        </p:nvSpPr>
        <p:spPr>
          <a:xfrm>
            <a:off x="2152768" y="2051118"/>
            <a:ext cx="260491"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泪珠形 14">
            <a:extLst>
              <a:ext uri="{FF2B5EF4-FFF2-40B4-BE49-F238E27FC236}">
                <a16:creationId xmlns:a16="http://schemas.microsoft.com/office/drawing/2014/main" id="{8571B79A-B942-F34B-B3C2-4B483E88E97E}"/>
              </a:ext>
            </a:extLst>
          </p:cNvPr>
          <p:cNvSpPr/>
          <p:nvPr userDrawn="1"/>
        </p:nvSpPr>
        <p:spPr>
          <a:xfrm>
            <a:off x="845106" y="3381144"/>
            <a:ext cx="562283"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19478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44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20012" y="1006476"/>
            <a:ext cx="5974539"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38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7593" y="1087756"/>
            <a:ext cx="629970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4007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727" y="2398078"/>
            <a:ext cx="6726796"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727" y="3069273"/>
            <a:ext cx="5466792"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2411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3081" y="2766219"/>
            <a:ext cx="6655667"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7161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973" y="234029"/>
            <a:ext cx="8772163"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972" y="940081"/>
            <a:ext cx="10700194"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2" y="1656000"/>
            <a:ext cx="10700194"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995761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4" y="1646134"/>
            <a:ext cx="107509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973" y="24418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973" y="940081"/>
            <a:ext cx="107509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76047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2" y="16461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974" y="940081"/>
            <a:ext cx="1072051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9424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3564" y="-244308"/>
            <a:ext cx="1034350" cy="1136797"/>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2352" y="753859"/>
            <a:ext cx="523072" cy="450984"/>
          </a:xfrm>
          <a:prstGeom prst="hexagon">
            <a:avLst/>
          </a:prstGeom>
          <a:solidFill>
            <a:srgbClr val="3F3F3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9024" y="996928"/>
            <a:ext cx="523072" cy="45098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8930" y="140883"/>
            <a:ext cx="196767" cy="169649"/>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5257" y="893647"/>
            <a:ext cx="886529" cy="764350"/>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7738" y="1225105"/>
            <a:ext cx="206955" cy="178433"/>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624" y="676489"/>
            <a:ext cx="206955" cy="178433"/>
          </a:xfrm>
          <a:prstGeom prst="hexagon">
            <a:avLst/>
          </a:prstGeom>
          <a:solidFill>
            <a:srgbClr val="0067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5535" y="775572"/>
            <a:ext cx="369001" cy="318146"/>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8516" y="1131213"/>
            <a:ext cx="647173"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924" y="466241"/>
            <a:ext cx="69203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图形用户界面, 文本&#10;&#10;描述已自动生成">
            <a:extLst>
              <a:ext uri="{FF2B5EF4-FFF2-40B4-BE49-F238E27FC236}">
                <a16:creationId xmlns:a16="http://schemas.microsoft.com/office/drawing/2014/main" id="{F390DDD2-5BCD-AC44-B76C-506151CA99E8}"/>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461327" y="5656882"/>
            <a:ext cx="3270934" cy="695852"/>
          </a:xfrm>
          <a:prstGeom prst="rect">
            <a:avLst/>
          </a:prstGeom>
        </p:spPr>
      </p:pic>
    </p:spTree>
    <p:extLst>
      <p:ext uri="{BB962C8B-B14F-4D97-AF65-F5344CB8AC3E}">
        <p14:creationId xmlns:p14="http://schemas.microsoft.com/office/powerpoint/2010/main" val="783000424"/>
      </p:ext>
    </p:extLst>
  </p:cSld>
  <p:clrMap bg1="lt1" tx1="dk1" bg2="lt2" tx2="dk2" accent1="accent1" accent2="accent2" accent3="accent3" accent4="accent4" accent5="accent5" accent6="accent6" hlink="hlink" folHlink="folHlink"/>
  <p:sldLayoutIdLst>
    <p:sldLayoutId id="2147483678" r:id="rId1"/>
    <p:sldLayoutId id="2147483706" r:id="rId2"/>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872" y="2260318"/>
            <a:ext cx="2281241"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913015830"/>
      </p:ext>
    </p:extLst>
  </p:cSld>
  <p:clrMap bg1="lt1" tx1="dk1" bg2="lt2" tx2="dk2" accent1="accent1" accent2="accent2" accent3="accent3" accent4="accent4" accent5="accent5" accent6="accent6" hlink="hlink" folHlink="folHlink"/>
  <p:sldLayoutIdLst>
    <p:sldLayoutId id="2147483680"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197" y="2458685"/>
            <a:ext cx="474535" cy="474473"/>
          </a:xfrm>
          <a:prstGeom prst="ellipse">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3065" y="2333175"/>
            <a:ext cx="23073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3083" y="2983479"/>
            <a:ext cx="3874229"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8274" y="2336717"/>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242" y="2491361"/>
            <a:ext cx="406443" cy="406390"/>
          </a:xfrm>
          <a:prstGeom prst="rect">
            <a:avLst/>
          </a:prstGeom>
        </p:spPr>
      </p:pic>
    </p:spTree>
    <p:extLst>
      <p:ext uri="{BB962C8B-B14F-4D97-AF65-F5344CB8AC3E}">
        <p14:creationId xmlns:p14="http://schemas.microsoft.com/office/powerpoint/2010/main" val="3827990126"/>
      </p:ext>
    </p:extLst>
  </p:cSld>
  <p:clrMap bg1="lt1" tx1="dk1" bg2="lt2" tx2="dk2" accent1="accent1" accent2="accent2" accent3="accent3" accent4="accent4" accent5="accent5" accent6="accent6" hlink="hlink" folHlink="folHlink"/>
  <p:sldLayoutIdLst>
    <p:sldLayoutId id="2147483682"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69051777"/>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3333129"/>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43" y="763880"/>
            <a:ext cx="11546305"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619"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5" name="图片 4" descr="文本, 徽标&#10;&#10;描述已自动生成">
            <a:extLst>
              <a:ext uri="{FF2B5EF4-FFF2-40B4-BE49-F238E27FC236}">
                <a16:creationId xmlns:a16="http://schemas.microsoft.com/office/drawing/2014/main" id="{AC4F8B51-5AD5-C645-93AB-A01EECC58130}"/>
              </a:ext>
            </a:extLst>
          </p:cNvPr>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10439852" y="150227"/>
            <a:ext cx="1636621" cy="613653"/>
          </a:xfrm>
          <a:prstGeom prst="rect">
            <a:avLst/>
          </a:prstGeom>
        </p:spPr>
      </p:pic>
    </p:spTree>
    <p:extLst>
      <p:ext uri="{BB962C8B-B14F-4D97-AF65-F5344CB8AC3E}">
        <p14:creationId xmlns:p14="http://schemas.microsoft.com/office/powerpoint/2010/main" val="14958238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descr="徽标, 公司名称&#10;&#10;描述已自动生成">
            <a:extLst>
              <a:ext uri="{FF2B5EF4-FFF2-40B4-BE49-F238E27FC236}">
                <a16:creationId xmlns:a16="http://schemas.microsoft.com/office/drawing/2014/main" id="{DBFA506B-F932-7B46-A4D6-164B0178E073}"/>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863420" y="2077550"/>
            <a:ext cx="2466749" cy="2010139"/>
          </a:xfrm>
          <a:prstGeom prst="rect">
            <a:avLst/>
          </a:prstGeom>
        </p:spPr>
      </p:pic>
    </p:spTree>
    <p:extLst>
      <p:ext uri="{BB962C8B-B14F-4D97-AF65-F5344CB8AC3E}">
        <p14:creationId xmlns:p14="http://schemas.microsoft.com/office/powerpoint/2010/main" val="2707120499"/>
      </p:ext>
    </p:extLst>
  </p:cSld>
  <p:clrMap bg1="lt1" tx1="dk1" bg2="lt2" tx2="dk2" accent1="accent1" accent2="accent2" accent3="accent3" accent4="accent4" accent5="accent5" accent6="accent6" hlink="hlink" folHlink="folHlink"/>
  <p:sldLayoutIdLst>
    <p:sldLayoutId id="2147483705"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3216474" y="2636912"/>
            <a:ext cx="61093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6600" b="1" dirty="0">
                <a:latin typeface="Alibaba PuHuiTi" pitchFamily="18" charset="-122"/>
                <a:ea typeface="Alibaba PuHuiTi" pitchFamily="18" charset="-122"/>
                <a:cs typeface="Alibaba PuHuiTi" pitchFamily="18" charset="-122"/>
              </a:rPr>
              <a:t>浅拷贝和深拷贝</a:t>
            </a:r>
          </a:p>
        </p:txBody>
      </p:sp>
    </p:spTree>
    <p:extLst>
      <p:ext uri="{BB962C8B-B14F-4D97-AF65-F5344CB8AC3E}">
        <p14:creationId xmlns:p14="http://schemas.microsoft.com/office/powerpoint/2010/main" val="111014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深拷贝</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en" altLang="zh-CN" dirty="0" err="1">
                <a:solidFill>
                  <a:srgbClr val="C00000"/>
                </a:solidFill>
              </a:rPr>
              <a:t>deepcopy</a:t>
            </a:r>
            <a:r>
              <a:rPr lang="zh-CN" altLang="en-US" dirty="0"/>
              <a:t>函数是</a:t>
            </a:r>
            <a:r>
              <a:rPr lang="zh-CN" altLang="en-US" dirty="0">
                <a:solidFill>
                  <a:srgbClr val="C00000"/>
                </a:solidFill>
              </a:rPr>
              <a:t>深拷贝</a:t>
            </a:r>
            <a:r>
              <a:rPr lang="en-US" altLang="zh-CN" dirty="0"/>
              <a:t>, </a:t>
            </a:r>
            <a:r>
              <a:rPr lang="zh-CN" altLang="en-US" dirty="0"/>
              <a:t>只要发现对象有可变类型就会对该对象到最后一个可变类型的每一层对象就行拷贝</a:t>
            </a:r>
            <a:r>
              <a:rPr lang="en-US" altLang="zh-CN" dirty="0"/>
              <a:t>, </a:t>
            </a:r>
            <a:r>
              <a:rPr lang="zh-CN" altLang="en-US" dirty="0"/>
              <a:t>对每一层拷贝的对象都会开辟新的内存空间进行存储</a:t>
            </a:r>
            <a:endParaRPr lang="zh-CN" altLang="en-US" dirty="0">
              <a:solidFill>
                <a:srgbClr val="C00000"/>
              </a:solidFill>
            </a:endParaRPr>
          </a:p>
        </p:txBody>
      </p:sp>
      <p:pic>
        <p:nvPicPr>
          <p:cNvPr id="5" name="图片 4">
            <a:extLst>
              <a:ext uri="{FF2B5EF4-FFF2-40B4-BE49-F238E27FC236}">
                <a16:creationId xmlns:a16="http://schemas.microsoft.com/office/drawing/2014/main" id="{FC011212-4C40-A248-8181-4BFFC20835EC}"/>
              </a:ext>
            </a:extLst>
          </p:cNvPr>
          <p:cNvPicPr>
            <a:picLocks noChangeAspect="1"/>
          </p:cNvPicPr>
          <p:nvPr/>
        </p:nvPicPr>
        <p:blipFill>
          <a:blip r:embed="rId2"/>
          <a:stretch>
            <a:fillRect/>
          </a:stretch>
        </p:blipFill>
        <p:spPr>
          <a:xfrm>
            <a:off x="893354" y="2852936"/>
            <a:ext cx="4203700" cy="1168400"/>
          </a:xfrm>
          <a:prstGeom prst="rect">
            <a:avLst/>
          </a:prstGeom>
          <a:ln>
            <a:solidFill>
              <a:schemeClr val="tx1"/>
            </a:solidFill>
          </a:ln>
        </p:spPr>
      </p:pic>
    </p:spTree>
    <p:extLst>
      <p:ext uri="{BB962C8B-B14F-4D97-AF65-F5344CB8AC3E}">
        <p14:creationId xmlns:p14="http://schemas.microsoft.com/office/powerpoint/2010/main" val="213760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不可变类型的深拷贝示例代码</a:t>
            </a:r>
            <a:r>
              <a:rPr lang="en-US" altLang="zh-CN" dirty="0"/>
              <a:t>:</a:t>
            </a:r>
            <a:endParaRPr lang="zh-CN" altLang="en-US"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092D6B1F-A32E-6141-959B-4F3BA60B7063}"/>
              </a:ext>
            </a:extLst>
          </p:cNvPr>
          <p:cNvPicPr>
            <a:picLocks noChangeAspect="1"/>
          </p:cNvPicPr>
          <p:nvPr/>
        </p:nvPicPr>
        <p:blipFill>
          <a:blip r:embed="rId2"/>
          <a:stretch>
            <a:fillRect/>
          </a:stretch>
        </p:blipFill>
        <p:spPr>
          <a:xfrm>
            <a:off x="678439" y="1469847"/>
            <a:ext cx="5481954" cy="4867250"/>
          </a:xfrm>
          <a:prstGeom prst="rect">
            <a:avLst/>
          </a:prstGeom>
          <a:ln>
            <a:solidFill>
              <a:schemeClr val="tx1"/>
            </a:solidFill>
          </a:ln>
        </p:spPr>
      </p:pic>
      <p:pic>
        <p:nvPicPr>
          <p:cNvPr id="8" name="图片 7">
            <a:extLst>
              <a:ext uri="{FF2B5EF4-FFF2-40B4-BE49-F238E27FC236}">
                <a16:creationId xmlns:a16="http://schemas.microsoft.com/office/drawing/2014/main" id="{1FFE6D64-FD31-4848-9E65-22A2DC6C806F}"/>
              </a:ext>
            </a:extLst>
          </p:cNvPr>
          <p:cNvPicPr>
            <a:picLocks noChangeAspect="1"/>
          </p:cNvPicPr>
          <p:nvPr/>
        </p:nvPicPr>
        <p:blipFill>
          <a:blip r:embed="rId3"/>
          <a:stretch>
            <a:fillRect/>
          </a:stretch>
        </p:blipFill>
        <p:spPr>
          <a:xfrm>
            <a:off x="6242151" y="3804241"/>
            <a:ext cx="5427491" cy="2520280"/>
          </a:xfrm>
          <a:prstGeom prst="rect">
            <a:avLst/>
          </a:prstGeom>
          <a:ln>
            <a:solidFill>
              <a:schemeClr val="tx1"/>
            </a:solidFill>
          </a:ln>
        </p:spPr>
      </p:pic>
    </p:spTree>
    <p:extLst>
      <p:ext uri="{BB962C8B-B14F-4D97-AF65-F5344CB8AC3E}">
        <p14:creationId xmlns:p14="http://schemas.microsoft.com/office/powerpoint/2010/main" val="17674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r>
              <a:rPr lang="en-US" altLang="zh-CN" dirty="0"/>
              <a:t>:</a:t>
            </a:r>
            <a:endParaRPr lang="zh-CN" altLang="en-US"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E23C4FFE-3C68-DF40-9E12-A99F03476700}"/>
              </a:ext>
            </a:extLst>
          </p:cNvPr>
          <p:cNvPicPr>
            <a:picLocks noChangeAspect="1"/>
          </p:cNvPicPr>
          <p:nvPr/>
        </p:nvPicPr>
        <p:blipFill>
          <a:blip r:embed="rId2"/>
          <a:stretch>
            <a:fillRect/>
          </a:stretch>
        </p:blipFill>
        <p:spPr>
          <a:xfrm>
            <a:off x="832372" y="1457271"/>
            <a:ext cx="2171700" cy="4610100"/>
          </a:xfrm>
          <a:prstGeom prst="rect">
            <a:avLst/>
          </a:prstGeom>
          <a:ln>
            <a:solidFill>
              <a:schemeClr val="tx1"/>
            </a:solidFill>
          </a:ln>
        </p:spPr>
      </p:pic>
      <p:sp>
        <p:nvSpPr>
          <p:cNvPr id="7" name="矩形 6">
            <a:extLst>
              <a:ext uri="{FF2B5EF4-FFF2-40B4-BE49-F238E27FC236}">
                <a16:creationId xmlns:a16="http://schemas.microsoft.com/office/drawing/2014/main" id="{B37315A4-22BF-0843-A541-AB8B02C6297F}"/>
              </a:ext>
            </a:extLst>
          </p:cNvPr>
          <p:cNvSpPr/>
          <p:nvPr/>
        </p:nvSpPr>
        <p:spPr>
          <a:xfrm>
            <a:off x="4008562" y="4502275"/>
            <a:ext cx="6096000" cy="1569660"/>
          </a:xfrm>
          <a:prstGeom prst="rect">
            <a:avLst/>
          </a:prstGeom>
        </p:spPr>
        <p:txBody>
          <a:bodyPr>
            <a:spAutoFit/>
          </a:bodyPr>
          <a:lstStyle/>
          <a:p>
            <a:r>
              <a:rPr lang="zh-CN" altLang="en-US" sz="1600" dirty="0">
                <a:solidFill>
                  <a:srgbClr val="C00000"/>
                </a:solidFill>
                <a:latin typeface="Alibaba PuHuiTi" pitchFamily="18" charset="-122"/>
                <a:ea typeface="Alibaba PuHuiTi" pitchFamily="18" charset="-122"/>
                <a:cs typeface="Alibaba PuHuiTi" pitchFamily="18" charset="-122"/>
              </a:rPr>
              <a:t>不可变类型的深拷贝说明</a:t>
            </a:r>
            <a:r>
              <a:rPr lang="en-US" altLang="zh-CN" sz="1600" dirty="0">
                <a:solidFill>
                  <a:srgbClr val="C00000"/>
                </a:solidFill>
                <a:latin typeface="Alibaba PuHuiTi" pitchFamily="18" charset="-122"/>
                <a:ea typeface="Alibaba PuHuiTi" pitchFamily="18" charset="-122"/>
                <a:cs typeface="Alibaba PuHuiTi" pitchFamily="18" charset="-122"/>
              </a:rPr>
              <a:t>:</a:t>
            </a:r>
            <a:endParaRPr lang="zh-CN" altLang="en-US" sz="1600" dirty="0">
              <a:solidFill>
                <a:srgbClr val="C00000"/>
              </a:solidFill>
              <a:latin typeface="Alibaba PuHuiTi" pitchFamily="18" charset="-122"/>
              <a:ea typeface="Alibaba PuHuiTi" pitchFamily="18" charset="-122"/>
              <a:cs typeface="Alibaba PuHuiTi" pitchFamily="18" charset="-122"/>
            </a:endParaRPr>
          </a:p>
          <a:p>
            <a:pPr>
              <a:buFont typeface="Arial" panose="020B0604020202020204" pitchFamily="34" charset="0"/>
              <a:buChar char="•"/>
            </a:pPr>
            <a:r>
              <a:rPr lang="zh-CN" altLang="en-US" sz="1600" dirty="0">
                <a:solidFill>
                  <a:srgbClr val="333333"/>
                </a:solidFill>
                <a:latin typeface="Alibaba PuHuiTi" pitchFamily="18" charset="-122"/>
                <a:ea typeface="Alibaba PuHuiTi" pitchFamily="18" charset="-122"/>
                <a:cs typeface="Alibaba PuHuiTi" pitchFamily="18" charset="-122"/>
              </a:rPr>
              <a:t>通过上面的执行结果可以得知：</a:t>
            </a:r>
          </a:p>
          <a:p>
            <a:pPr marL="742950" lvl="1" indent="-285750">
              <a:buFont typeface="Arial" panose="020B0604020202020204" pitchFamily="34" charset="0"/>
              <a:buChar char="•"/>
            </a:pPr>
            <a:r>
              <a:rPr lang="zh-CN" altLang="en-US" sz="1600" dirty="0">
                <a:solidFill>
                  <a:srgbClr val="333333"/>
                </a:solidFill>
                <a:latin typeface="Alibaba PuHuiTi" pitchFamily="18" charset="-122"/>
                <a:ea typeface="Alibaba PuHuiTi" pitchFamily="18" charset="-122"/>
                <a:cs typeface="Alibaba PuHuiTi" pitchFamily="18" charset="-122"/>
              </a:rPr>
              <a:t>不可变类型进行深拷贝如果子对象没有可变类型则不会进行拷贝，而只是拷贝了这个对象的引用，否则会对该对象到最后一个可变类型的每一层对象就行拷贝</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对每一层拷贝的对象都会开辟新的内存空间进行存储</a:t>
            </a:r>
            <a:endParaRPr lang="zh-CN" altLang="en-US" sz="1600" i="0" dirty="0">
              <a:solidFill>
                <a:srgbClr val="333333"/>
              </a:solidFill>
              <a:effectLst/>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41064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可变类型的深拷贝示例代码</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8" name="图片 7">
            <a:extLst>
              <a:ext uri="{FF2B5EF4-FFF2-40B4-BE49-F238E27FC236}">
                <a16:creationId xmlns:a16="http://schemas.microsoft.com/office/drawing/2014/main" id="{16D8AAF5-C0BE-FB4F-B365-87E985F65D8F}"/>
              </a:ext>
            </a:extLst>
          </p:cNvPr>
          <p:cNvPicPr>
            <a:picLocks noChangeAspect="1"/>
          </p:cNvPicPr>
          <p:nvPr/>
        </p:nvPicPr>
        <p:blipFill>
          <a:blip r:embed="rId2"/>
          <a:stretch>
            <a:fillRect/>
          </a:stretch>
        </p:blipFill>
        <p:spPr>
          <a:xfrm>
            <a:off x="840210" y="1457271"/>
            <a:ext cx="5761373" cy="5089213"/>
          </a:xfrm>
          <a:prstGeom prst="rect">
            <a:avLst/>
          </a:prstGeom>
          <a:ln>
            <a:solidFill>
              <a:schemeClr val="tx1"/>
            </a:solidFill>
          </a:ln>
        </p:spPr>
      </p:pic>
      <p:pic>
        <p:nvPicPr>
          <p:cNvPr id="9" name="图片 8">
            <a:extLst>
              <a:ext uri="{FF2B5EF4-FFF2-40B4-BE49-F238E27FC236}">
                <a16:creationId xmlns:a16="http://schemas.microsoft.com/office/drawing/2014/main" id="{72A9FAF8-B9AC-1341-9151-A542A5D24331}"/>
              </a:ext>
            </a:extLst>
          </p:cNvPr>
          <p:cNvPicPr>
            <a:picLocks noChangeAspect="1"/>
          </p:cNvPicPr>
          <p:nvPr/>
        </p:nvPicPr>
        <p:blipFill>
          <a:blip r:embed="rId3"/>
          <a:stretch>
            <a:fillRect/>
          </a:stretch>
        </p:blipFill>
        <p:spPr>
          <a:xfrm>
            <a:off x="6703635" y="3194441"/>
            <a:ext cx="5067165" cy="3315320"/>
          </a:xfrm>
          <a:prstGeom prst="rect">
            <a:avLst/>
          </a:prstGeom>
          <a:ln>
            <a:solidFill>
              <a:schemeClr val="tx1"/>
            </a:solidFill>
          </a:ln>
        </p:spPr>
      </p:pic>
    </p:spTree>
    <p:extLst>
      <p:ext uri="{BB962C8B-B14F-4D97-AF65-F5344CB8AC3E}">
        <p14:creationId xmlns:p14="http://schemas.microsoft.com/office/powerpoint/2010/main" val="66152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r>
              <a:rPr lang="en-US" altLang="zh-CN" dirty="0"/>
              <a:t>:</a:t>
            </a:r>
            <a:endParaRPr lang="zh-CN" altLang="en-US"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5" name="图片 4">
            <a:extLst>
              <a:ext uri="{FF2B5EF4-FFF2-40B4-BE49-F238E27FC236}">
                <a16:creationId xmlns:a16="http://schemas.microsoft.com/office/drawing/2014/main" id="{A8C4D498-128A-F947-932B-0D5F933312BA}"/>
              </a:ext>
            </a:extLst>
          </p:cNvPr>
          <p:cNvPicPr>
            <a:picLocks noChangeAspect="1"/>
          </p:cNvPicPr>
          <p:nvPr/>
        </p:nvPicPr>
        <p:blipFill>
          <a:blip r:embed="rId2"/>
          <a:stretch>
            <a:fillRect/>
          </a:stretch>
        </p:blipFill>
        <p:spPr>
          <a:xfrm>
            <a:off x="840210" y="1457271"/>
            <a:ext cx="2947849" cy="4968552"/>
          </a:xfrm>
          <a:prstGeom prst="rect">
            <a:avLst/>
          </a:prstGeom>
          <a:ln>
            <a:solidFill>
              <a:schemeClr val="tx1"/>
            </a:solidFill>
          </a:ln>
        </p:spPr>
      </p:pic>
      <p:sp>
        <p:nvSpPr>
          <p:cNvPr id="6" name="矩形 5">
            <a:extLst>
              <a:ext uri="{FF2B5EF4-FFF2-40B4-BE49-F238E27FC236}">
                <a16:creationId xmlns:a16="http://schemas.microsoft.com/office/drawing/2014/main" id="{503BED07-4538-6F41-818D-B8C946DE93E0}"/>
              </a:ext>
            </a:extLst>
          </p:cNvPr>
          <p:cNvSpPr/>
          <p:nvPr/>
        </p:nvSpPr>
        <p:spPr>
          <a:xfrm>
            <a:off x="4296594" y="5322833"/>
            <a:ext cx="6096000" cy="1077218"/>
          </a:xfrm>
          <a:prstGeom prst="rect">
            <a:avLst/>
          </a:prstGeom>
        </p:spPr>
        <p:txBody>
          <a:bodyPr>
            <a:spAutoFit/>
          </a:bodyPr>
          <a:lstStyle/>
          <a:p>
            <a:r>
              <a:rPr lang="zh-CN" altLang="en-US" sz="1600" b="1" dirty="0">
                <a:solidFill>
                  <a:srgbClr val="C00000"/>
                </a:solidFill>
                <a:latin typeface="Alibaba PuHuiTi" pitchFamily="18" charset="-122"/>
                <a:ea typeface="Alibaba PuHuiTi" pitchFamily="18" charset="-122"/>
                <a:cs typeface="Alibaba PuHuiTi" pitchFamily="18" charset="-122"/>
              </a:rPr>
              <a:t>可变类型的深拷贝说明</a:t>
            </a:r>
            <a:r>
              <a:rPr lang="en-US" altLang="zh-CN" sz="1600" b="1" dirty="0">
                <a:solidFill>
                  <a:srgbClr val="C00000"/>
                </a:solidFill>
                <a:latin typeface="Alibaba PuHuiTi" pitchFamily="18" charset="-122"/>
                <a:ea typeface="Alibaba PuHuiTi" pitchFamily="18" charset="-122"/>
                <a:cs typeface="Alibaba PuHuiTi" pitchFamily="18" charset="-122"/>
              </a:rPr>
              <a:t>:</a:t>
            </a:r>
            <a:endParaRPr lang="zh-CN" altLang="en-US" sz="1600" dirty="0">
              <a:solidFill>
                <a:srgbClr val="C00000"/>
              </a:solidFill>
              <a:latin typeface="Alibaba PuHuiTi" pitchFamily="18" charset="-122"/>
              <a:ea typeface="Alibaba PuHuiTi" pitchFamily="18" charset="-122"/>
              <a:cs typeface="Alibaba PuHuiTi" pitchFamily="18" charset="-122"/>
            </a:endParaRPr>
          </a:p>
          <a:p>
            <a:pPr>
              <a:buFont typeface="Arial" panose="020B0604020202020204" pitchFamily="34" charset="0"/>
              <a:buChar char="•"/>
            </a:pPr>
            <a:r>
              <a:rPr lang="zh-CN" altLang="en-US" sz="1600" dirty="0">
                <a:solidFill>
                  <a:srgbClr val="333333"/>
                </a:solidFill>
                <a:latin typeface="Alibaba PuHuiTi" pitchFamily="18" charset="-122"/>
                <a:ea typeface="Alibaba PuHuiTi" pitchFamily="18" charset="-122"/>
                <a:cs typeface="Alibaba PuHuiTi" pitchFamily="18" charset="-122"/>
              </a:rPr>
              <a:t>通过上面的执行结果可以得知</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可变类型进行深拷贝会对该对象到最后一个可变类型的每一层对象就行拷贝</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对每一层拷贝的对象都会开辟新的内存空间进行存储。</a:t>
            </a:r>
            <a:endParaRPr lang="zh-CN" altLang="en-US" sz="1600" b="0" i="0" dirty="0">
              <a:solidFill>
                <a:srgbClr val="333333"/>
              </a:solidFill>
              <a:effectLst/>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9305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浅拷贝和深拷贝的区别</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latin typeface="Alibaba PuHuiTi" pitchFamily="18" charset="-122"/>
                <a:ea typeface="Alibaba PuHuiTi" pitchFamily="18" charset="-122"/>
                <a:cs typeface="Alibaba PuHuiTi" pitchFamily="18" charset="-122"/>
              </a:rPr>
              <a:t>浅拷贝最多拷贝对象的一层</a:t>
            </a:r>
          </a:p>
          <a:p>
            <a:r>
              <a:rPr lang="zh-CN" altLang="en-US" dirty="0">
                <a:solidFill>
                  <a:srgbClr val="C00000"/>
                </a:solidFill>
                <a:latin typeface="Alibaba PuHuiTi" pitchFamily="18" charset="-122"/>
                <a:ea typeface="Alibaba PuHuiTi" pitchFamily="18" charset="-122"/>
                <a:cs typeface="Alibaba PuHuiTi" pitchFamily="18" charset="-122"/>
              </a:rPr>
              <a:t>深拷贝可能拷贝对象的多层</a:t>
            </a:r>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endParaRPr lang="en-US" altLang="zh-CN" dirty="0">
              <a:solidFill>
                <a:srgbClr val="C00000"/>
              </a:solidFill>
              <a:latin typeface="Alibaba PuHuiTi" pitchFamily="18" charset="-122"/>
              <a:ea typeface="Alibaba PuHuiTi" pitchFamily="18" charset="-122"/>
              <a:cs typeface="Alibaba PuHuiTi" pitchFamily="18" charset="-122"/>
            </a:endParaRPr>
          </a:p>
          <a:p>
            <a:r>
              <a:rPr lang="zh-CN" altLang="en-US" dirty="0">
                <a:solidFill>
                  <a:srgbClr val="C00000"/>
                </a:solidFill>
                <a:latin typeface="Alibaba PuHuiTi" pitchFamily="18" charset="-122"/>
                <a:ea typeface="Alibaba PuHuiTi" pitchFamily="18" charset="-122"/>
                <a:cs typeface="Alibaba PuHuiTi" pitchFamily="18" charset="-122"/>
              </a:rPr>
              <a:t>总结</a:t>
            </a:r>
            <a:r>
              <a:rPr lang="en-US" altLang="zh-CN" dirty="0">
                <a:solidFill>
                  <a:srgbClr val="C00000"/>
                </a:solidFill>
                <a:latin typeface="Alibaba PuHuiTi" pitchFamily="18" charset="-122"/>
                <a:ea typeface="Alibaba PuHuiTi" pitchFamily="18" charset="-122"/>
                <a:cs typeface="Alibaba PuHuiTi" pitchFamily="18" charset="-122"/>
              </a:rPr>
              <a:t>:</a:t>
            </a:r>
          </a:p>
          <a:p>
            <a:r>
              <a:rPr lang="zh-CN" altLang="en-US" dirty="0">
                <a:latin typeface="Alibaba PuHuiTi" pitchFamily="18" charset="-122"/>
                <a:ea typeface="Alibaba PuHuiTi" pitchFamily="18" charset="-122"/>
                <a:cs typeface="Alibaba PuHuiTi" pitchFamily="18" charset="-122"/>
              </a:rPr>
              <a:t>浅拷贝使用</a:t>
            </a:r>
            <a:r>
              <a:rPr lang="en" altLang="zh-CN" dirty="0" err="1">
                <a:latin typeface="Alibaba PuHuiTi" pitchFamily="18" charset="-122"/>
                <a:ea typeface="Alibaba PuHuiTi" pitchFamily="18" charset="-122"/>
                <a:cs typeface="Alibaba PuHuiTi" pitchFamily="18" charset="-122"/>
              </a:rPr>
              <a:t>copy.copy</a:t>
            </a:r>
            <a:r>
              <a:rPr lang="zh-CN" altLang="en-US" dirty="0">
                <a:latin typeface="Alibaba PuHuiTi" pitchFamily="18" charset="-122"/>
                <a:ea typeface="Alibaba PuHuiTi" pitchFamily="18" charset="-122"/>
                <a:cs typeface="Alibaba PuHuiTi" pitchFamily="18" charset="-122"/>
              </a:rPr>
              <a:t>函数</a:t>
            </a:r>
          </a:p>
          <a:p>
            <a:r>
              <a:rPr lang="zh-CN" altLang="en-US" dirty="0">
                <a:latin typeface="Alibaba PuHuiTi" pitchFamily="18" charset="-122"/>
                <a:ea typeface="Alibaba PuHuiTi" pitchFamily="18" charset="-122"/>
                <a:cs typeface="Alibaba PuHuiTi" pitchFamily="18" charset="-122"/>
              </a:rPr>
              <a:t>深拷贝使用</a:t>
            </a:r>
            <a:r>
              <a:rPr lang="en" altLang="zh-CN" dirty="0" err="1">
                <a:latin typeface="Alibaba PuHuiTi" pitchFamily="18" charset="-122"/>
                <a:ea typeface="Alibaba PuHuiTi" pitchFamily="18" charset="-122"/>
                <a:cs typeface="Alibaba PuHuiTi" pitchFamily="18" charset="-122"/>
              </a:rPr>
              <a:t>copy.deepcopy</a:t>
            </a:r>
            <a:r>
              <a:rPr lang="zh-CN" altLang="en-US" dirty="0">
                <a:latin typeface="Alibaba PuHuiTi" pitchFamily="18" charset="-122"/>
                <a:ea typeface="Alibaba PuHuiTi" pitchFamily="18" charset="-122"/>
                <a:cs typeface="Alibaba PuHuiTi" pitchFamily="18" charset="-122"/>
              </a:rPr>
              <a:t>函数</a:t>
            </a:r>
          </a:p>
          <a:p>
            <a:r>
              <a:rPr lang="zh-CN" altLang="en-US" dirty="0">
                <a:latin typeface="Alibaba PuHuiTi" pitchFamily="18" charset="-122"/>
                <a:ea typeface="Alibaba PuHuiTi" pitchFamily="18" charset="-122"/>
                <a:cs typeface="Alibaba PuHuiTi" pitchFamily="18" charset="-122"/>
              </a:rPr>
              <a:t>不管是给对象进行深拷贝还是浅拷贝，只要拷贝成功就会开辟新的内存空间存储拷贝的对象。</a:t>
            </a:r>
          </a:p>
          <a:p>
            <a:r>
              <a:rPr lang="zh-CN" altLang="en-US" dirty="0">
                <a:latin typeface="Alibaba PuHuiTi" pitchFamily="18" charset="-122"/>
                <a:ea typeface="Alibaba PuHuiTi" pitchFamily="18" charset="-122"/>
                <a:cs typeface="Alibaba PuHuiTi" pitchFamily="18" charset="-122"/>
              </a:rPr>
              <a:t>浅拷贝和深拷贝的区别是</a:t>
            </a:r>
            <a:r>
              <a:rPr lang="en-US" altLang="zh-CN" dirty="0">
                <a:latin typeface="Alibaba PuHuiTi" pitchFamily="18" charset="-122"/>
                <a:ea typeface="Alibaba PuHuiTi" pitchFamily="18" charset="-122"/>
                <a:cs typeface="Alibaba PuHuiTi" pitchFamily="18" charset="-122"/>
              </a:rPr>
              <a:t>:</a:t>
            </a:r>
          </a:p>
          <a:p>
            <a:pPr lvl="1"/>
            <a:r>
              <a:rPr lang="zh-CN" altLang="en-US" sz="1600" b="0" dirty="0">
                <a:latin typeface="Alibaba PuHuiTi" pitchFamily="18" charset="-122"/>
                <a:ea typeface="Alibaba PuHuiTi" pitchFamily="18" charset="-122"/>
                <a:cs typeface="Alibaba PuHuiTi" pitchFamily="18" charset="-122"/>
              </a:rPr>
              <a:t>浅拷贝最多拷贝对象的一层，深拷贝可能拷贝对象的多层</a:t>
            </a:r>
          </a:p>
          <a:p>
            <a:endParaRPr lang="zh-CN" altLang="en-US" dirty="0">
              <a:solidFill>
                <a:srgbClr val="C00000"/>
              </a:solidFill>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270451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44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a:xfrm>
            <a:off x="5376714" y="1196752"/>
            <a:ext cx="5974539" cy="4256405"/>
          </a:xfrm>
        </p:spPr>
        <p:txBody>
          <a:bodyPr/>
          <a:lstStyle/>
          <a:p>
            <a:pPr>
              <a:buFont typeface="Wingdings" charset="2"/>
              <a:buChar char="u"/>
            </a:pPr>
            <a:r>
              <a:rPr lang="zh-CN" altLang="en-US" dirty="0">
                <a:solidFill>
                  <a:srgbClr val="C00000"/>
                </a:solidFill>
                <a:latin typeface="微软雅黑" charset="-122"/>
                <a:ea typeface="微软雅黑" charset="-122"/>
              </a:rPr>
              <a:t>深拷贝和浅拷贝</a:t>
            </a:r>
          </a:p>
        </p:txBody>
      </p:sp>
    </p:spTree>
    <p:extLst>
      <p:ext uri="{BB962C8B-B14F-4D97-AF65-F5344CB8AC3E}">
        <p14:creationId xmlns:p14="http://schemas.microsoft.com/office/powerpoint/2010/main" val="267944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能够知道深拷贝和浅拷贝的区别</a:t>
            </a:r>
          </a:p>
        </p:txBody>
      </p:sp>
    </p:spTree>
    <p:extLst>
      <p:ext uri="{BB962C8B-B14F-4D97-AF65-F5344CB8AC3E}">
        <p14:creationId xmlns:p14="http://schemas.microsoft.com/office/powerpoint/2010/main" val="366590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浅拷贝</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en-US" altLang="zh-CN" dirty="0"/>
              <a:t>			</a:t>
            </a:r>
            <a:r>
              <a:rPr lang="zh-CN" altLang="en-US" dirty="0"/>
              <a:t>     </a:t>
            </a:r>
            <a:r>
              <a:rPr lang="zh-CN" altLang="en-US" b="1" dirty="0">
                <a:solidFill>
                  <a:srgbClr val="C00000"/>
                </a:solidFill>
              </a:rPr>
              <a:t>不可变类型的浅拷贝示例代码</a:t>
            </a:r>
            <a:r>
              <a:rPr lang="en-US" altLang="zh-CN" b="1" dirty="0">
                <a:solidFill>
                  <a:srgbClr val="C00000"/>
                </a:solidFill>
              </a:rPr>
              <a:t>:</a:t>
            </a: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r>
              <a:rPr lang="en" altLang="zh-CN" dirty="0"/>
              <a:t>copy</a:t>
            </a:r>
            <a:r>
              <a:rPr lang="zh-CN" altLang="en-US" dirty="0"/>
              <a:t>函数是浅拷贝，只对可变类型的第一层对象进行拷贝，</a:t>
            </a:r>
            <a:endParaRPr lang="en-US" altLang="zh-CN" dirty="0"/>
          </a:p>
          <a:p>
            <a:r>
              <a:rPr lang="zh-CN" altLang="en-US" dirty="0"/>
              <a:t>对拷贝的对象开辟新的内存空间进行存储，不会拷贝对象内</a:t>
            </a:r>
            <a:endParaRPr lang="en-US" altLang="zh-CN" dirty="0"/>
          </a:p>
          <a:p>
            <a:r>
              <a:rPr lang="zh-CN" altLang="en-US" dirty="0"/>
              <a:t>部的子对象</a:t>
            </a:r>
            <a:endParaRPr lang="en-US" altLang="zh-CN" dirty="0"/>
          </a:p>
          <a:p>
            <a:endParaRPr lang="zh-CN" altLang="en-US" dirty="0">
              <a:solidFill>
                <a:srgbClr val="C00000"/>
              </a:solidFill>
            </a:endParaRPr>
          </a:p>
        </p:txBody>
      </p:sp>
      <p:pic>
        <p:nvPicPr>
          <p:cNvPr id="5" name="图片 4">
            <a:extLst>
              <a:ext uri="{FF2B5EF4-FFF2-40B4-BE49-F238E27FC236}">
                <a16:creationId xmlns:a16="http://schemas.microsoft.com/office/drawing/2014/main" id="{EC5D7FBF-273F-A64C-AD5C-BAA053A00F23}"/>
              </a:ext>
            </a:extLst>
          </p:cNvPr>
          <p:cNvPicPr>
            <a:picLocks noChangeAspect="1"/>
          </p:cNvPicPr>
          <p:nvPr/>
        </p:nvPicPr>
        <p:blipFill>
          <a:blip r:embed="rId2"/>
          <a:stretch>
            <a:fillRect/>
          </a:stretch>
        </p:blipFill>
        <p:spPr>
          <a:xfrm>
            <a:off x="6888882" y="1060533"/>
            <a:ext cx="4358061" cy="5653451"/>
          </a:xfrm>
          <a:prstGeom prst="rect">
            <a:avLst/>
          </a:prstGeom>
          <a:ln>
            <a:solidFill>
              <a:schemeClr val="tx1"/>
            </a:solidFill>
          </a:ln>
        </p:spPr>
      </p:pic>
    </p:spTree>
    <p:extLst>
      <p:ext uri="{BB962C8B-B14F-4D97-AF65-F5344CB8AC3E}">
        <p14:creationId xmlns:p14="http://schemas.microsoft.com/office/powerpoint/2010/main" val="135014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solidFill>
                  <a:srgbClr val="C00000"/>
                </a:solidFill>
              </a:rPr>
              <a:t>不可变类型的浅拷贝示例代码</a:t>
            </a:r>
            <a:r>
              <a:rPr lang="en-US" altLang="zh-CN" dirty="0">
                <a:solidFill>
                  <a:srgbClr val="C00000"/>
                </a:solidFill>
              </a:rPr>
              <a:t>:</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en" altLang="zh-CN" dirty="0"/>
              <a:t>copy</a:t>
            </a:r>
            <a:r>
              <a:rPr lang="zh-CN" altLang="en-US" dirty="0"/>
              <a:t>函数是浅拷贝，只对可变类型的第一层对象进行拷贝，</a:t>
            </a:r>
            <a:endParaRPr lang="en-US" altLang="zh-CN" dirty="0"/>
          </a:p>
          <a:p>
            <a:r>
              <a:rPr lang="zh-CN" altLang="en-US" dirty="0"/>
              <a:t>对拷贝的对象开辟新的内存空间进行存储，不会拷贝对象内</a:t>
            </a:r>
            <a:endParaRPr lang="en-US" altLang="zh-CN" dirty="0"/>
          </a:p>
          <a:p>
            <a:r>
              <a:rPr lang="zh-CN" altLang="en-US" dirty="0"/>
              <a:t>部的子对象</a:t>
            </a:r>
            <a:endParaRPr lang="en-US" altLang="zh-CN" dirty="0"/>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zh-CN" altLang="en-US" b="1" dirty="0"/>
              <a:t>运行结果</a:t>
            </a:r>
            <a:r>
              <a:rPr lang="en-US" altLang="zh-CN" b="1" dirty="0"/>
              <a:t>:</a:t>
            </a:r>
            <a:endParaRPr lang="zh-CN" altLang="en-US" dirty="0">
              <a:solidFill>
                <a:srgbClr val="C00000"/>
              </a:solidFill>
            </a:endParaRPr>
          </a:p>
        </p:txBody>
      </p:sp>
      <p:pic>
        <p:nvPicPr>
          <p:cNvPr id="5" name="图片 4">
            <a:extLst>
              <a:ext uri="{FF2B5EF4-FFF2-40B4-BE49-F238E27FC236}">
                <a16:creationId xmlns:a16="http://schemas.microsoft.com/office/drawing/2014/main" id="{EC5D7FBF-273F-A64C-AD5C-BAA053A00F23}"/>
              </a:ext>
            </a:extLst>
          </p:cNvPr>
          <p:cNvPicPr>
            <a:picLocks noChangeAspect="1"/>
          </p:cNvPicPr>
          <p:nvPr/>
        </p:nvPicPr>
        <p:blipFill>
          <a:blip r:embed="rId2"/>
          <a:stretch>
            <a:fillRect/>
          </a:stretch>
        </p:blipFill>
        <p:spPr>
          <a:xfrm>
            <a:off x="7464946" y="940081"/>
            <a:ext cx="4358061" cy="5653451"/>
          </a:xfrm>
          <a:prstGeom prst="rect">
            <a:avLst/>
          </a:prstGeom>
          <a:ln>
            <a:solidFill>
              <a:schemeClr val="tx1"/>
            </a:solidFill>
          </a:ln>
        </p:spPr>
      </p:pic>
      <p:pic>
        <p:nvPicPr>
          <p:cNvPr id="6" name="图片 5">
            <a:extLst>
              <a:ext uri="{FF2B5EF4-FFF2-40B4-BE49-F238E27FC236}">
                <a16:creationId xmlns:a16="http://schemas.microsoft.com/office/drawing/2014/main" id="{EB366910-DC29-584B-A557-F35D77A49265}"/>
              </a:ext>
            </a:extLst>
          </p:cNvPr>
          <p:cNvPicPr>
            <a:picLocks noChangeAspect="1"/>
          </p:cNvPicPr>
          <p:nvPr/>
        </p:nvPicPr>
        <p:blipFill>
          <a:blip r:embed="rId3"/>
          <a:stretch>
            <a:fillRect/>
          </a:stretch>
        </p:blipFill>
        <p:spPr>
          <a:xfrm>
            <a:off x="2352378" y="3752464"/>
            <a:ext cx="2324100" cy="2806700"/>
          </a:xfrm>
          <a:prstGeom prst="rect">
            <a:avLst/>
          </a:prstGeom>
          <a:ln>
            <a:solidFill>
              <a:schemeClr val="tx1"/>
            </a:solidFill>
          </a:ln>
        </p:spPr>
      </p:pic>
    </p:spTree>
    <p:extLst>
      <p:ext uri="{BB962C8B-B14F-4D97-AF65-F5344CB8AC3E}">
        <p14:creationId xmlns:p14="http://schemas.microsoft.com/office/powerpoint/2010/main" val="391268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不可变类型的浅拷贝说明</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b="1" dirty="0">
                <a:solidFill>
                  <a:srgbClr val="C00000"/>
                </a:solidFill>
              </a:rPr>
              <a:t>通过上面的执行结果可以得知，不可变类型进行浅拷贝不会给拷贝的对象开辟新的内存空间，而只是拷贝了这个对象的引用。</a:t>
            </a:r>
            <a:endParaRPr lang="zh-CN" altLang="en-US"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44515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可变类型的浅拷贝示例代码</a:t>
            </a:r>
          </a:p>
        </p:txBody>
      </p:sp>
      <p:pic>
        <p:nvPicPr>
          <p:cNvPr id="5" name="图片 4">
            <a:extLst>
              <a:ext uri="{FF2B5EF4-FFF2-40B4-BE49-F238E27FC236}">
                <a16:creationId xmlns:a16="http://schemas.microsoft.com/office/drawing/2014/main" id="{15C1D430-18EB-A74A-AE55-66904E4439D7}"/>
              </a:ext>
            </a:extLst>
          </p:cNvPr>
          <p:cNvPicPr>
            <a:picLocks noChangeAspect="1"/>
          </p:cNvPicPr>
          <p:nvPr/>
        </p:nvPicPr>
        <p:blipFill>
          <a:blip r:embed="rId2"/>
          <a:stretch>
            <a:fillRect/>
          </a:stretch>
        </p:blipFill>
        <p:spPr>
          <a:xfrm>
            <a:off x="6600850" y="923189"/>
            <a:ext cx="4641952" cy="5676846"/>
          </a:xfrm>
          <a:prstGeom prst="rect">
            <a:avLst/>
          </a:prstGeom>
          <a:ln>
            <a:solidFill>
              <a:schemeClr val="tx1"/>
            </a:solidFill>
          </a:ln>
        </p:spPr>
      </p:pic>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EE41E086-5781-E148-BE70-5542222A1882}"/>
              </a:ext>
            </a:extLst>
          </p:cNvPr>
          <p:cNvPicPr>
            <a:picLocks noChangeAspect="1"/>
          </p:cNvPicPr>
          <p:nvPr/>
        </p:nvPicPr>
        <p:blipFill>
          <a:blip r:embed="rId3"/>
          <a:stretch>
            <a:fillRect/>
          </a:stretch>
        </p:blipFill>
        <p:spPr>
          <a:xfrm>
            <a:off x="840210" y="1752227"/>
            <a:ext cx="5106571" cy="4808066"/>
          </a:xfrm>
          <a:prstGeom prst="rect">
            <a:avLst/>
          </a:prstGeom>
          <a:ln>
            <a:solidFill>
              <a:schemeClr val="tx1"/>
            </a:solidFill>
          </a:ln>
        </p:spPr>
      </p:pic>
    </p:spTree>
    <p:extLst>
      <p:ext uri="{BB962C8B-B14F-4D97-AF65-F5344CB8AC3E}">
        <p14:creationId xmlns:p14="http://schemas.microsoft.com/office/powerpoint/2010/main" val="135641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r>
              <a:rPr lang="zh-CN" altLang="en-US" dirty="0">
                <a:solidFill>
                  <a:srgbClr val="C00000"/>
                </a:solidFill>
              </a:rPr>
              <a:t> </a:t>
            </a:r>
          </a:p>
        </p:txBody>
      </p:sp>
      <p:pic>
        <p:nvPicPr>
          <p:cNvPr id="7" name="图片 6">
            <a:extLst>
              <a:ext uri="{FF2B5EF4-FFF2-40B4-BE49-F238E27FC236}">
                <a16:creationId xmlns:a16="http://schemas.microsoft.com/office/drawing/2014/main" id="{04D893C3-ADBC-5841-A9E4-F5E53E75E094}"/>
              </a:ext>
            </a:extLst>
          </p:cNvPr>
          <p:cNvPicPr>
            <a:picLocks noChangeAspect="1"/>
          </p:cNvPicPr>
          <p:nvPr/>
        </p:nvPicPr>
        <p:blipFill>
          <a:blip r:embed="rId2"/>
          <a:stretch>
            <a:fillRect/>
          </a:stretch>
        </p:blipFill>
        <p:spPr>
          <a:xfrm>
            <a:off x="3318787" y="1052736"/>
            <a:ext cx="2730500" cy="5588000"/>
          </a:xfrm>
          <a:prstGeom prst="rect">
            <a:avLst/>
          </a:prstGeom>
          <a:ln>
            <a:solidFill>
              <a:schemeClr val="tx1"/>
            </a:solidFill>
          </a:ln>
        </p:spPr>
      </p:pic>
    </p:spTree>
    <p:extLst>
      <p:ext uri="{BB962C8B-B14F-4D97-AF65-F5344CB8AC3E}">
        <p14:creationId xmlns:p14="http://schemas.microsoft.com/office/powerpoint/2010/main" val="109805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深拷贝和浅拷贝</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运行结果</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840210" y="1457271"/>
            <a:ext cx="10700194" cy="4219575"/>
          </a:xfrm>
        </p:spPr>
        <p:txBody>
          <a:bodyPr/>
          <a:lstStyle/>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可变类型的浅拷贝说明</a:t>
            </a:r>
            <a:r>
              <a:rPr lang="en-US" altLang="zh-CN" b="1" dirty="0"/>
              <a:t>:</a:t>
            </a:r>
            <a:endParaRPr lang="zh-CN" altLang="en-US" dirty="0"/>
          </a:p>
          <a:p>
            <a:r>
              <a:rPr lang="zh-CN" altLang="en-US" dirty="0">
                <a:solidFill>
                  <a:srgbClr val="C00000"/>
                </a:solidFill>
              </a:rPr>
              <a:t>通过上面的执行结果可以得知，可变类型进行浅拷贝只对可变类型的第一层对象</a:t>
            </a:r>
            <a:endParaRPr lang="en-US" altLang="zh-CN" dirty="0">
              <a:solidFill>
                <a:srgbClr val="C00000"/>
              </a:solidFill>
            </a:endParaRPr>
          </a:p>
          <a:p>
            <a:r>
              <a:rPr lang="zh-CN" altLang="en-US" dirty="0">
                <a:solidFill>
                  <a:srgbClr val="C00000"/>
                </a:solidFill>
              </a:rPr>
              <a:t>进行拷贝，对拷贝的对象会开辟新的内存空间进行存储，子对象不进行拷贝</a:t>
            </a:r>
          </a:p>
        </p:txBody>
      </p:sp>
      <p:pic>
        <p:nvPicPr>
          <p:cNvPr id="7" name="图片 6">
            <a:extLst>
              <a:ext uri="{FF2B5EF4-FFF2-40B4-BE49-F238E27FC236}">
                <a16:creationId xmlns:a16="http://schemas.microsoft.com/office/drawing/2014/main" id="{04D893C3-ADBC-5841-A9E4-F5E53E75E094}"/>
              </a:ext>
            </a:extLst>
          </p:cNvPr>
          <p:cNvPicPr>
            <a:picLocks noChangeAspect="1"/>
          </p:cNvPicPr>
          <p:nvPr/>
        </p:nvPicPr>
        <p:blipFill>
          <a:blip r:embed="rId2"/>
          <a:stretch>
            <a:fillRect/>
          </a:stretch>
        </p:blipFill>
        <p:spPr>
          <a:xfrm>
            <a:off x="8117886" y="940081"/>
            <a:ext cx="2730500" cy="5588000"/>
          </a:xfrm>
          <a:prstGeom prst="rect">
            <a:avLst/>
          </a:prstGeom>
          <a:ln>
            <a:solidFill>
              <a:schemeClr val="tx1"/>
            </a:solidFill>
          </a:ln>
        </p:spPr>
      </p:pic>
    </p:spTree>
    <p:extLst>
      <p:ext uri="{BB962C8B-B14F-4D97-AF65-F5344CB8AC3E}">
        <p14:creationId xmlns:p14="http://schemas.microsoft.com/office/powerpoint/2010/main" val="1287894736"/>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24920</TotalTime>
  <Words>578</Words>
  <Application>Microsoft Office PowerPoint</Application>
  <PresentationFormat>自定义</PresentationFormat>
  <Paragraphs>83</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16</vt:i4>
      </vt:variant>
    </vt:vector>
  </HeadingPairs>
  <TitlesOfParts>
    <vt:vector size="36" baseType="lpstr">
      <vt:lpstr>Alibaba PuHuiTi</vt:lpstr>
      <vt:lpstr>Alibaba PuHuiTi B</vt:lpstr>
      <vt:lpstr>Alibaba PuHuiTi M</vt:lpstr>
      <vt:lpstr>Alibaba PuHuiTi R</vt:lpstr>
      <vt:lpstr>阿里巴巴普惠体</vt:lpstr>
      <vt:lpstr>等线</vt:lpstr>
      <vt:lpstr>黑体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PowerPoint 演示文稿</vt:lpstr>
      <vt:lpstr>PowerPoint 演示文稿</vt:lpstr>
      <vt:lpstr>PowerPoint 演示文稿</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深拷贝和浅拷贝</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smart</cp:lastModifiedBy>
  <cp:revision>881</cp:revision>
  <dcterms:created xsi:type="dcterms:W3CDTF">2015-06-29T07:19:00Z</dcterms:created>
  <dcterms:modified xsi:type="dcterms:W3CDTF">2021-11-20T02:51:52Z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