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229599" cy="8229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05724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2102" y="212121"/>
            <a:ext cx="9807575" cy="303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5C73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5C73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5866" y="1827529"/>
            <a:ext cx="14831060" cy="332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0276" y="2292731"/>
            <a:ext cx="8835390" cy="559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5C73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525384" y="6959366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07" y="1250155"/>
                  </a:moveTo>
                  <a:lnTo>
                    <a:pt x="0" y="937614"/>
                  </a:lnTo>
                  <a:lnTo>
                    <a:pt x="0" y="312540"/>
                  </a:lnTo>
                  <a:lnTo>
                    <a:pt x="541707" y="0"/>
                  </a:lnTo>
                  <a:lnTo>
                    <a:pt x="1083423" y="312540"/>
                  </a:lnTo>
                  <a:lnTo>
                    <a:pt x="1083423" y="937614"/>
                  </a:lnTo>
                  <a:lnTo>
                    <a:pt x="541707" y="1250155"/>
                  </a:lnTo>
                  <a:close/>
                </a:path>
              </a:pathLst>
            </a:custGeom>
            <a:solidFill>
              <a:srgbClr val="DF50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97256" y="6931250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9" y="1306381"/>
                  </a:moveTo>
                  <a:lnTo>
                    <a:pt x="564990" y="1306381"/>
                  </a:lnTo>
                  <a:lnTo>
                    <a:pt x="560136" y="1305128"/>
                  </a:lnTo>
                  <a:lnTo>
                    <a:pt x="14064" y="990073"/>
                  </a:lnTo>
                  <a:lnTo>
                    <a:pt x="0" y="340648"/>
                  </a:lnTo>
                  <a:lnTo>
                    <a:pt x="973" y="333315"/>
                  </a:lnTo>
                  <a:lnTo>
                    <a:pt x="555780" y="3764"/>
                  </a:lnTo>
                  <a:lnTo>
                    <a:pt x="569845" y="0"/>
                  </a:lnTo>
                  <a:lnTo>
                    <a:pt x="577066" y="941"/>
                  </a:lnTo>
                  <a:lnTo>
                    <a:pt x="583909" y="3764"/>
                  </a:lnTo>
                  <a:lnTo>
                    <a:pt x="682368" y="60570"/>
                  </a:lnTo>
                  <a:lnTo>
                    <a:pt x="569845" y="60570"/>
                  </a:lnTo>
                  <a:lnTo>
                    <a:pt x="56258" y="356880"/>
                  </a:lnTo>
                  <a:lnTo>
                    <a:pt x="56258" y="949507"/>
                  </a:lnTo>
                  <a:lnTo>
                    <a:pt x="569845" y="1245816"/>
                  </a:lnTo>
                  <a:lnTo>
                    <a:pt x="682354" y="1245816"/>
                  </a:lnTo>
                  <a:lnTo>
                    <a:pt x="579553" y="1305128"/>
                  </a:lnTo>
                  <a:lnTo>
                    <a:pt x="574699" y="1306381"/>
                  </a:lnTo>
                  <a:close/>
                </a:path>
                <a:path w="1139825" h="1306829">
                  <a:moveTo>
                    <a:pt x="682354" y="1245816"/>
                  </a:moveTo>
                  <a:lnTo>
                    <a:pt x="569845" y="1245816"/>
                  </a:lnTo>
                  <a:lnTo>
                    <a:pt x="1083423" y="949507"/>
                  </a:lnTo>
                  <a:lnTo>
                    <a:pt x="1083423" y="356880"/>
                  </a:lnTo>
                  <a:lnTo>
                    <a:pt x="569845" y="60570"/>
                  </a:lnTo>
                  <a:lnTo>
                    <a:pt x="682368" y="60570"/>
                  </a:lnTo>
                  <a:lnTo>
                    <a:pt x="1125617" y="316305"/>
                  </a:lnTo>
                  <a:lnTo>
                    <a:pt x="1139682" y="340648"/>
                  </a:lnTo>
                  <a:lnTo>
                    <a:pt x="1139681" y="965738"/>
                  </a:lnTo>
                  <a:lnTo>
                    <a:pt x="1138708" y="973063"/>
                  </a:lnTo>
                  <a:lnTo>
                    <a:pt x="1135913" y="979784"/>
                  </a:lnTo>
                  <a:lnTo>
                    <a:pt x="1131487" y="985564"/>
                  </a:lnTo>
                  <a:lnTo>
                    <a:pt x="1125617" y="990073"/>
                  </a:lnTo>
                  <a:lnTo>
                    <a:pt x="682354" y="124581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983668" y="7890001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15" y="1250155"/>
                  </a:moveTo>
                  <a:lnTo>
                    <a:pt x="0" y="937614"/>
                  </a:lnTo>
                  <a:lnTo>
                    <a:pt x="0" y="312540"/>
                  </a:lnTo>
                  <a:lnTo>
                    <a:pt x="541715" y="0"/>
                  </a:lnTo>
                  <a:lnTo>
                    <a:pt x="1083423" y="312540"/>
                  </a:lnTo>
                  <a:lnTo>
                    <a:pt x="1083423" y="937614"/>
                  </a:lnTo>
                  <a:lnTo>
                    <a:pt x="541715" y="1250155"/>
                  </a:lnTo>
                  <a:close/>
                </a:path>
              </a:pathLst>
            </a:custGeom>
            <a:solidFill>
              <a:srgbClr val="8BB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955548" y="7861893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1" y="1306373"/>
                  </a:moveTo>
                  <a:lnTo>
                    <a:pt x="564982" y="1306373"/>
                  </a:lnTo>
                  <a:lnTo>
                    <a:pt x="560128" y="1305120"/>
                  </a:lnTo>
                  <a:lnTo>
                    <a:pt x="14064" y="990065"/>
                  </a:lnTo>
                  <a:lnTo>
                    <a:pt x="0" y="340648"/>
                  </a:lnTo>
                  <a:lnTo>
                    <a:pt x="973" y="333315"/>
                  </a:lnTo>
                  <a:lnTo>
                    <a:pt x="555772" y="3764"/>
                  </a:lnTo>
                  <a:lnTo>
                    <a:pt x="569837" y="0"/>
                  </a:lnTo>
                  <a:lnTo>
                    <a:pt x="577058" y="941"/>
                  </a:lnTo>
                  <a:lnTo>
                    <a:pt x="583901" y="3764"/>
                  </a:lnTo>
                  <a:lnTo>
                    <a:pt x="682361" y="60570"/>
                  </a:lnTo>
                  <a:lnTo>
                    <a:pt x="569829" y="60570"/>
                  </a:lnTo>
                  <a:lnTo>
                    <a:pt x="56250" y="356880"/>
                  </a:lnTo>
                  <a:lnTo>
                    <a:pt x="56250" y="949499"/>
                  </a:lnTo>
                  <a:lnTo>
                    <a:pt x="569829" y="1245816"/>
                  </a:lnTo>
                  <a:lnTo>
                    <a:pt x="682334" y="1245816"/>
                  </a:lnTo>
                  <a:lnTo>
                    <a:pt x="579545" y="1305120"/>
                  </a:lnTo>
                  <a:lnTo>
                    <a:pt x="574691" y="1306373"/>
                  </a:lnTo>
                  <a:close/>
                </a:path>
                <a:path w="1139825" h="1306829">
                  <a:moveTo>
                    <a:pt x="682334" y="1245816"/>
                  </a:moveTo>
                  <a:lnTo>
                    <a:pt x="569829" y="1245816"/>
                  </a:lnTo>
                  <a:lnTo>
                    <a:pt x="1083415" y="949499"/>
                  </a:lnTo>
                  <a:lnTo>
                    <a:pt x="1083415" y="356880"/>
                  </a:lnTo>
                  <a:lnTo>
                    <a:pt x="569829" y="60570"/>
                  </a:lnTo>
                  <a:lnTo>
                    <a:pt x="682361" y="60570"/>
                  </a:lnTo>
                  <a:lnTo>
                    <a:pt x="1125617" y="316305"/>
                  </a:lnTo>
                  <a:lnTo>
                    <a:pt x="1139682" y="340648"/>
                  </a:lnTo>
                  <a:lnTo>
                    <a:pt x="1139682" y="965722"/>
                  </a:lnTo>
                  <a:lnTo>
                    <a:pt x="1138708" y="973055"/>
                  </a:lnTo>
                  <a:lnTo>
                    <a:pt x="1135913" y="979776"/>
                  </a:lnTo>
                  <a:lnTo>
                    <a:pt x="1131487" y="985556"/>
                  </a:lnTo>
                  <a:lnTo>
                    <a:pt x="1125617" y="990065"/>
                  </a:lnTo>
                  <a:lnTo>
                    <a:pt x="682334" y="124581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067092" y="7890001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15" y="1250155"/>
                  </a:moveTo>
                  <a:lnTo>
                    <a:pt x="0" y="937614"/>
                  </a:lnTo>
                  <a:lnTo>
                    <a:pt x="0" y="312540"/>
                  </a:lnTo>
                  <a:lnTo>
                    <a:pt x="541715" y="0"/>
                  </a:lnTo>
                  <a:lnTo>
                    <a:pt x="1083423" y="312540"/>
                  </a:lnTo>
                  <a:lnTo>
                    <a:pt x="1083423" y="937614"/>
                  </a:lnTo>
                  <a:lnTo>
                    <a:pt x="541715" y="1250155"/>
                  </a:lnTo>
                  <a:close/>
                </a:path>
              </a:pathLst>
            </a:custGeom>
            <a:solidFill>
              <a:srgbClr val="F1BE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038964" y="7861893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9" y="1306373"/>
                  </a:moveTo>
                  <a:lnTo>
                    <a:pt x="564982" y="1306373"/>
                  </a:lnTo>
                  <a:lnTo>
                    <a:pt x="560120" y="1305120"/>
                  </a:lnTo>
                  <a:lnTo>
                    <a:pt x="14064" y="990065"/>
                  </a:lnTo>
                  <a:lnTo>
                    <a:pt x="0" y="340648"/>
                  </a:lnTo>
                  <a:lnTo>
                    <a:pt x="973" y="333315"/>
                  </a:lnTo>
                  <a:lnTo>
                    <a:pt x="555772" y="3764"/>
                  </a:lnTo>
                  <a:lnTo>
                    <a:pt x="569837" y="0"/>
                  </a:lnTo>
                  <a:lnTo>
                    <a:pt x="577060" y="941"/>
                  </a:lnTo>
                  <a:lnTo>
                    <a:pt x="583901" y="3764"/>
                  </a:lnTo>
                  <a:lnTo>
                    <a:pt x="682362" y="60570"/>
                  </a:lnTo>
                  <a:lnTo>
                    <a:pt x="569845" y="60570"/>
                  </a:lnTo>
                  <a:lnTo>
                    <a:pt x="56266" y="356880"/>
                  </a:lnTo>
                  <a:lnTo>
                    <a:pt x="56266" y="949499"/>
                  </a:lnTo>
                  <a:lnTo>
                    <a:pt x="569845" y="1245816"/>
                  </a:lnTo>
                  <a:lnTo>
                    <a:pt x="682341" y="1245816"/>
                  </a:lnTo>
                  <a:lnTo>
                    <a:pt x="579553" y="1305120"/>
                  </a:lnTo>
                  <a:lnTo>
                    <a:pt x="574699" y="1306373"/>
                  </a:lnTo>
                  <a:close/>
                </a:path>
                <a:path w="1139825" h="1306829">
                  <a:moveTo>
                    <a:pt x="682341" y="1245816"/>
                  </a:moveTo>
                  <a:lnTo>
                    <a:pt x="569845" y="1245816"/>
                  </a:lnTo>
                  <a:lnTo>
                    <a:pt x="1083431" y="949499"/>
                  </a:lnTo>
                  <a:lnTo>
                    <a:pt x="1083431" y="356880"/>
                  </a:lnTo>
                  <a:lnTo>
                    <a:pt x="569845" y="60570"/>
                  </a:lnTo>
                  <a:lnTo>
                    <a:pt x="682362" y="60570"/>
                  </a:lnTo>
                  <a:lnTo>
                    <a:pt x="1125617" y="316305"/>
                  </a:lnTo>
                  <a:lnTo>
                    <a:pt x="1139682" y="340648"/>
                  </a:lnTo>
                  <a:lnTo>
                    <a:pt x="1139682" y="965722"/>
                  </a:lnTo>
                  <a:lnTo>
                    <a:pt x="1138708" y="973055"/>
                  </a:lnTo>
                  <a:lnTo>
                    <a:pt x="1135914" y="979776"/>
                  </a:lnTo>
                  <a:lnTo>
                    <a:pt x="1131487" y="985556"/>
                  </a:lnTo>
                  <a:lnTo>
                    <a:pt x="1125617" y="990065"/>
                  </a:lnTo>
                  <a:lnTo>
                    <a:pt x="682341" y="124581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150516" y="6017695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15" y="1250155"/>
                  </a:moveTo>
                  <a:lnTo>
                    <a:pt x="0" y="937614"/>
                  </a:lnTo>
                  <a:lnTo>
                    <a:pt x="0" y="312540"/>
                  </a:lnTo>
                  <a:lnTo>
                    <a:pt x="541715" y="0"/>
                  </a:lnTo>
                  <a:lnTo>
                    <a:pt x="1083423" y="312540"/>
                  </a:lnTo>
                  <a:lnTo>
                    <a:pt x="1083423" y="937614"/>
                  </a:lnTo>
                  <a:lnTo>
                    <a:pt x="541715" y="1250155"/>
                  </a:lnTo>
                  <a:close/>
                </a:path>
              </a:pathLst>
            </a:custGeom>
            <a:solidFill>
              <a:srgbClr val="F1BE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122394" y="5989580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9" y="1306380"/>
                  </a:moveTo>
                  <a:lnTo>
                    <a:pt x="564982" y="1306380"/>
                  </a:lnTo>
                  <a:lnTo>
                    <a:pt x="560120" y="1305128"/>
                  </a:lnTo>
                  <a:lnTo>
                    <a:pt x="14064" y="990073"/>
                  </a:lnTo>
                  <a:lnTo>
                    <a:pt x="0" y="965730"/>
                  </a:lnTo>
                  <a:lnTo>
                    <a:pt x="0" y="340648"/>
                  </a:lnTo>
                  <a:lnTo>
                    <a:pt x="555772" y="3764"/>
                  </a:lnTo>
                  <a:lnTo>
                    <a:pt x="569837" y="0"/>
                  </a:lnTo>
                  <a:lnTo>
                    <a:pt x="577060" y="941"/>
                  </a:lnTo>
                  <a:lnTo>
                    <a:pt x="583901" y="3764"/>
                  </a:lnTo>
                  <a:lnTo>
                    <a:pt x="682373" y="60578"/>
                  </a:lnTo>
                  <a:lnTo>
                    <a:pt x="569837" y="60578"/>
                  </a:lnTo>
                  <a:lnTo>
                    <a:pt x="56272" y="356880"/>
                  </a:lnTo>
                  <a:lnTo>
                    <a:pt x="56258" y="949506"/>
                  </a:lnTo>
                  <a:lnTo>
                    <a:pt x="569837" y="1245816"/>
                  </a:lnTo>
                  <a:lnTo>
                    <a:pt x="682353" y="1245816"/>
                  </a:lnTo>
                  <a:lnTo>
                    <a:pt x="579553" y="1305128"/>
                  </a:lnTo>
                  <a:lnTo>
                    <a:pt x="574699" y="1306380"/>
                  </a:lnTo>
                  <a:close/>
                </a:path>
                <a:path w="1139825" h="1306829">
                  <a:moveTo>
                    <a:pt x="682353" y="1245816"/>
                  </a:moveTo>
                  <a:lnTo>
                    <a:pt x="569837" y="1245816"/>
                  </a:lnTo>
                  <a:lnTo>
                    <a:pt x="1083415" y="949506"/>
                  </a:lnTo>
                  <a:lnTo>
                    <a:pt x="1083415" y="356880"/>
                  </a:lnTo>
                  <a:lnTo>
                    <a:pt x="569837" y="60578"/>
                  </a:lnTo>
                  <a:lnTo>
                    <a:pt x="682373" y="60578"/>
                  </a:lnTo>
                  <a:lnTo>
                    <a:pt x="1125609" y="316305"/>
                  </a:lnTo>
                  <a:lnTo>
                    <a:pt x="1131479" y="320815"/>
                  </a:lnTo>
                  <a:lnTo>
                    <a:pt x="1135905" y="326594"/>
                  </a:lnTo>
                  <a:lnTo>
                    <a:pt x="1138700" y="333315"/>
                  </a:lnTo>
                  <a:lnTo>
                    <a:pt x="1139674" y="340648"/>
                  </a:lnTo>
                  <a:lnTo>
                    <a:pt x="1139674" y="965730"/>
                  </a:lnTo>
                  <a:lnTo>
                    <a:pt x="1138700" y="973063"/>
                  </a:lnTo>
                  <a:lnTo>
                    <a:pt x="1135905" y="979784"/>
                  </a:lnTo>
                  <a:lnTo>
                    <a:pt x="1131479" y="985563"/>
                  </a:lnTo>
                  <a:lnTo>
                    <a:pt x="1125609" y="990073"/>
                  </a:lnTo>
                  <a:lnTo>
                    <a:pt x="682353" y="124581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441962" y="8823793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07" y="1250155"/>
                  </a:moveTo>
                  <a:lnTo>
                    <a:pt x="0" y="937614"/>
                  </a:lnTo>
                  <a:lnTo>
                    <a:pt x="0" y="312532"/>
                  </a:lnTo>
                  <a:lnTo>
                    <a:pt x="541707" y="0"/>
                  </a:lnTo>
                  <a:lnTo>
                    <a:pt x="1083423" y="312532"/>
                  </a:lnTo>
                  <a:lnTo>
                    <a:pt x="1083423" y="937614"/>
                  </a:lnTo>
                  <a:lnTo>
                    <a:pt x="541707" y="1250155"/>
                  </a:lnTo>
                  <a:close/>
                </a:path>
              </a:pathLst>
            </a:custGeom>
            <a:solidFill>
              <a:srgbClr val="DF50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413832" y="8795684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9" y="1306373"/>
                  </a:moveTo>
                  <a:lnTo>
                    <a:pt x="564982" y="1306373"/>
                  </a:lnTo>
                  <a:lnTo>
                    <a:pt x="560128" y="1305120"/>
                  </a:lnTo>
                  <a:lnTo>
                    <a:pt x="14064" y="990065"/>
                  </a:lnTo>
                  <a:lnTo>
                    <a:pt x="0" y="965722"/>
                  </a:lnTo>
                  <a:lnTo>
                    <a:pt x="0" y="340648"/>
                  </a:lnTo>
                  <a:lnTo>
                    <a:pt x="555772" y="3764"/>
                  </a:lnTo>
                  <a:lnTo>
                    <a:pt x="569837" y="0"/>
                  </a:lnTo>
                  <a:lnTo>
                    <a:pt x="577058" y="941"/>
                  </a:lnTo>
                  <a:lnTo>
                    <a:pt x="583901" y="3764"/>
                  </a:lnTo>
                  <a:lnTo>
                    <a:pt x="682332" y="60554"/>
                  </a:lnTo>
                  <a:lnTo>
                    <a:pt x="569837" y="60554"/>
                  </a:lnTo>
                  <a:lnTo>
                    <a:pt x="56258" y="356872"/>
                  </a:lnTo>
                  <a:lnTo>
                    <a:pt x="56258" y="949491"/>
                  </a:lnTo>
                  <a:lnTo>
                    <a:pt x="569837" y="1245808"/>
                  </a:lnTo>
                  <a:lnTo>
                    <a:pt x="682353" y="1245808"/>
                  </a:lnTo>
                  <a:lnTo>
                    <a:pt x="579552" y="1305120"/>
                  </a:lnTo>
                  <a:lnTo>
                    <a:pt x="574699" y="1306373"/>
                  </a:lnTo>
                  <a:close/>
                </a:path>
                <a:path w="1139825" h="1306829">
                  <a:moveTo>
                    <a:pt x="682353" y="1245808"/>
                  </a:moveTo>
                  <a:lnTo>
                    <a:pt x="569837" y="1245808"/>
                  </a:lnTo>
                  <a:lnTo>
                    <a:pt x="1083415" y="949491"/>
                  </a:lnTo>
                  <a:lnTo>
                    <a:pt x="1083415" y="356872"/>
                  </a:lnTo>
                  <a:lnTo>
                    <a:pt x="569837" y="60554"/>
                  </a:lnTo>
                  <a:lnTo>
                    <a:pt x="682332" y="60554"/>
                  </a:lnTo>
                  <a:lnTo>
                    <a:pt x="1125609" y="316305"/>
                  </a:lnTo>
                  <a:lnTo>
                    <a:pt x="1139674" y="340648"/>
                  </a:lnTo>
                  <a:lnTo>
                    <a:pt x="1139674" y="965722"/>
                  </a:lnTo>
                  <a:lnTo>
                    <a:pt x="1138700" y="973055"/>
                  </a:lnTo>
                  <a:lnTo>
                    <a:pt x="1135905" y="979776"/>
                  </a:lnTo>
                  <a:lnTo>
                    <a:pt x="1131479" y="985556"/>
                  </a:lnTo>
                  <a:lnTo>
                    <a:pt x="1125609" y="990065"/>
                  </a:lnTo>
                  <a:lnTo>
                    <a:pt x="682353" y="12458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608808" y="8823793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07" y="1250155"/>
                  </a:moveTo>
                  <a:lnTo>
                    <a:pt x="0" y="937614"/>
                  </a:lnTo>
                  <a:lnTo>
                    <a:pt x="0" y="312532"/>
                  </a:lnTo>
                  <a:lnTo>
                    <a:pt x="541707" y="0"/>
                  </a:lnTo>
                  <a:lnTo>
                    <a:pt x="1083423" y="312532"/>
                  </a:lnTo>
                  <a:lnTo>
                    <a:pt x="1083423" y="937614"/>
                  </a:lnTo>
                  <a:lnTo>
                    <a:pt x="541707" y="1250155"/>
                  </a:lnTo>
                  <a:close/>
                </a:path>
              </a:pathLst>
            </a:custGeom>
            <a:solidFill>
              <a:srgbClr val="2962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580678" y="8795685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9" y="1306373"/>
                  </a:moveTo>
                  <a:lnTo>
                    <a:pt x="564990" y="1306373"/>
                  </a:lnTo>
                  <a:lnTo>
                    <a:pt x="560128" y="1305120"/>
                  </a:lnTo>
                  <a:lnTo>
                    <a:pt x="14064" y="990065"/>
                  </a:lnTo>
                  <a:lnTo>
                    <a:pt x="0" y="965722"/>
                  </a:lnTo>
                  <a:lnTo>
                    <a:pt x="0" y="340648"/>
                  </a:lnTo>
                  <a:lnTo>
                    <a:pt x="555780" y="3764"/>
                  </a:lnTo>
                  <a:lnTo>
                    <a:pt x="569845" y="0"/>
                  </a:lnTo>
                  <a:lnTo>
                    <a:pt x="577068" y="941"/>
                  </a:lnTo>
                  <a:lnTo>
                    <a:pt x="583909" y="3764"/>
                  </a:lnTo>
                  <a:lnTo>
                    <a:pt x="682340" y="60554"/>
                  </a:lnTo>
                  <a:lnTo>
                    <a:pt x="569837" y="60554"/>
                  </a:lnTo>
                  <a:lnTo>
                    <a:pt x="56250" y="356872"/>
                  </a:lnTo>
                  <a:lnTo>
                    <a:pt x="56250" y="949490"/>
                  </a:lnTo>
                  <a:lnTo>
                    <a:pt x="569837" y="1245808"/>
                  </a:lnTo>
                  <a:lnTo>
                    <a:pt x="682361" y="1245808"/>
                  </a:lnTo>
                  <a:lnTo>
                    <a:pt x="579560" y="1305120"/>
                  </a:lnTo>
                  <a:lnTo>
                    <a:pt x="574699" y="1306373"/>
                  </a:lnTo>
                  <a:close/>
                </a:path>
                <a:path w="1139825" h="1306829">
                  <a:moveTo>
                    <a:pt x="682361" y="1245808"/>
                  </a:moveTo>
                  <a:lnTo>
                    <a:pt x="569837" y="1245808"/>
                  </a:lnTo>
                  <a:lnTo>
                    <a:pt x="1083415" y="949490"/>
                  </a:lnTo>
                  <a:lnTo>
                    <a:pt x="1083415" y="356872"/>
                  </a:lnTo>
                  <a:lnTo>
                    <a:pt x="569837" y="60554"/>
                  </a:lnTo>
                  <a:lnTo>
                    <a:pt x="682340" y="60554"/>
                  </a:lnTo>
                  <a:lnTo>
                    <a:pt x="1125617" y="316305"/>
                  </a:lnTo>
                  <a:lnTo>
                    <a:pt x="1139682" y="340648"/>
                  </a:lnTo>
                  <a:lnTo>
                    <a:pt x="1139682" y="965722"/>
                  </a:lnTo>
                  <a:lnTo>
                    <a:pt x="1138708" y="973055"/>
                  </a:lnTo>
                  <a:lnTo>
                    <a:pt x="1135914" y="979776"/>
                  </a:lnTo>
                  <a:lnTo>
                    <a:pt x="1131487" y="985556"/>
                  </a:lnTo>
                  <a:lnTo>
                    <a:pt x="1125617" y="990065"/>
                  </a:lnTo>
                  <a:lnTo>
                    <a:pt x="682361" y="12458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608808" y="6959366"/>
              <a:ext cx="1083945" cy="1250315"/>
            </a:xfrm>
            <a:custGeom>
              <a:avLst/>
              <a:gdLst/>
              <a:ahLst/>
              <a:cxnLst/>
              <a:rect l="l" t="t" r="r" b="b"/>
              <a:pathLst>
                <a:path w="1083944" h="1250315">
                  <a:moveTo>
                    <a:pt x="541707" y="1250155"/>
                  </a:moveTo>
                  <a:lnTo>
                    <a:pt x="0" y="937614"/>
                  </a:lnTo>
                  <a:lnTo>
                    <a:pt x="0" y="312540"/>
                  </a:lnTo>
                  <a:lnTo>
                    <a:pt x="541707" y="0"/>
                  </a:lnTo>
                  <a:lnTo>
                    <a:pt x="1083423" y="312540"/>
                  </a:lnTo>
                  <a:lnTo>
                    <a:pt x="1083423" y="937614"/>
                  </a:lnTo>
                  <a:lnTo>
                    <a:pt x="541707" y="1250155"/>
                  </a:lnTo>
                  <a:close/>
                </a:path>
              </a:pathLst>
            </a:custGeom>
            <a:solidFill>
              <a:srgbClr val="8BB9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580678" y="6931250"/>
              <a:ext cx="1139825" cy="1306830"/>
            </a:xfrm>
            <a:custGeom>
              <a:avLst/>
              <a:gdLst/>
              <a:ahLst/>
              <a:cxnLst/>
              <a:rect l="l" t="t" r="r" b="b"/>
              <a:pathLst>
                <a:path w="1139825" h="1306829">
                  <a:moveTo>
                    <a:pt x="574699" y="1306381"/>
                  </a:moveTo>
                  <a:lnTo>
                    <a:pt x="564990" y="1306381"/>
                  </a:lnTo>
                  <a:lnTo>
                    <a:pt x="560128" y="1305128"/>
                  </a:lnTo>
                  <a:lnTo>
                    <a:pt x="14064" y="990073"/>
                  </a:lnTo>
                  <a:lnTo>
                    <a:pt x="0" y="340648"/>
                  </a:lnTo>
                  <a:lnTo>
                    <a:pt x="973" y="333315"/>
                  </a:lnTo>
                  <a:lnTo>
                    <a:pt x="555780" y="3764"/>
                  </a:lnTo>
                  <a:lnTo>
                    <a:pt x="569845" y="0"/>
                  </a:lnTo>
                  <a:lnTo>
                    <a:pt x="577068" y="941"/>
                  </a:lnTo>
                  <a:lnTo>
                    <a:pt x="583909" y="3764"/>
                  </a:lnTo>
                  <a:lnTo>
                    <a:pt x="682368" y="60570"/>
                  </a:lnTo>
                  <a:lnTo>
                    <a:pt x="569837" y="60570"/>
                  </a:lnTo>
                  <a:lnTo>
                    <a:pt x="56250" y="356880"/>
                  </a:lnTo>
                  <a:lnTo>
                    <a:pt x="56250" y="949507"/>
                  </a:lnTo>
                  <a:lnTo>
                    <a:pt x="569837" y="1245816"/>
                  </a:lnTo>
                  <a:lnTo>
                    <a:pt x="682361" y="1245816"/>
                  </a:lnTo>
                  <a:lnTo>
                    <a:pt x="579561" y="1305128"/>
                  </a:lnTo>
                  <a:lnTo>
                    <a:pt x="574699" y="1306381"/>
                  </a:lnTo>
                  <a:close/>
                </a:path>
                <a:path w="1139825" h="1306829">
                  <a:moveTo>
                    <a:pt x="682361" y="1245816"/>
                  </a:moveTo>
                  <a:lnTo>
                    <a:pt x="569837" y="1245816"/>
                  </a:lnTo>
                  <a:lnTo>
                    <a:pt x="1083415" y="949507"/>
                  </a:lnTo>
                  <a:lnTo>
                    <a:pt x="1083415" y="356880"/>
                  </a:lnTo>
                  <a:lnTo>
                    <a:pt x="569837" y="60570"/>
                  </a:lnTo>
                  <a:lnTo>
                    <a:pt x="682368" y="60570"/>
                  </a:lnTo>
                  <a:lnTo>
                    <a:pt x="1125617" y="316305"/>
                  </a:lnTo>
                  <a:lnTo>
                    <a:pt x="1139682" y="340648"/>
                  </a:lnTo>
                  <a:lnTo>
                    <a:pt x="1139681" y="965738"/>
                  </a:lnTo>
                  <a:lnTo>
                    <a:pt x="1138708" y="973063"/>
                  </a:lnTo>
                  <a:lnTo>
                    <a:pt x="1135914" y="979784"/>
                  </a:lnTo>
                  <a:lnTo>
                    <a:pt x="1131487" y="985564"/>
                  </a:lnTo>
                  <a:lnTo>
                    <a:pt x="1125617" y="990073"/>
                  </a:lnTo>
                  <a:lnTo>
                    <a:pt x="682361" y="124581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2240" y="6251455"/>
              <a:ext cx="5031740" cy="3578860"/>
            </a:xfrm>
            <a:custGeom>
              <a:avLst/>
              <a:gdLst/>
              <a:ahLst/>
              <a:cxnLst/>
              <a:rect l="l" t="t" r="r" b="b"/>
              <a:pathLst>
                <a:path w="5031740" h="3578859">
                  <a:moveTo>
                    <a:pt x="2419179" y="57819"/>
                  </a:moveTo>
                  <a:lnTo>
                    <a:pt x="1705955" y="57819"/>
                  </a:lnTo>
                  <a:lnTo>
                    <a:pt x="1705955" y="0"/>
                  </a:lnTo>
                  <a:lnTo>
                    <a:pt x="2419179" y="0"/>
                  </a:lnTo>
                  <a:lnTo>
                    <a:pt x="2419179" y="57819"/>
                  </a:lnTo>
                  <a:close/>
                </a:path>
                <a:path w="5031740" h="3578859">
                  <a:moveTo>
                    <a:pt x="3024456" y="905834"/>
                  </a:moveTo>
                  <a:lnTo>
                    <a:pt x="2419179" y="905834"/>
                  </a:lnTo>
                  <a:lnTo>
                    <a:pt x="2419179" y="848014"/>
                  </a:lnTo>
                  <a:lnTo>
                    <a:pt x="3024456" y="848014"/>
                  </a:lnTo>
                  <a:lnTo>
                    <a:pt x="3024456" y="905834"/>
                  </a:lnTo>
                  <a:close/>
                </a:path>
                <a:path w="5031740" h="3578859">
                  <a:moveTo>
                    <a:pt x="4046102" y="905834"/>
                  </a:moveTo>
                  <a:lnTo>
                    <a:pt x="3585397" y="905834"/>
                  </a:lnTo>
                  <a:lnTo>
                    <a:pt x="3585397" y="848014"/>
                  </a:lnTo>
                  <a:lnTo>
                    <a:pt x="4046102" y="848014"/>
                  </a:lnTo>
                  <a:lnTo>
                    <a:pt x="4046102" y="905834"/>
                  </a:lnTo>
                  <a:close/>
                </a:path>
                <a:path w="5031740" h="3578859">
                  <a:moveTo>
                    <a:pt x="1725231" y="2651781"/>
                  </a:moveTo>
                  <a:lnTo>
                    <a:pt x="1125159" y="2651781"/>
                  </a:lnTo>
                  <a:lnTo>
                    <a:pt x="1125159" y="2593961"/>
                  </a:lnTo>
                  <a:lnTo>
                    <a:pt x="1725231" y="2593961"/>
                  </a:lnTo>
                  <a:lnTo>
                    <a:pt x="1725231" y="2651781"/>
                  </a:lnTo>
                  <a:close/>
                </a:path>
                <a:path w="5031740" h="3578859">
                  <a:moveTo>
                    <a:pt x="2863306" y="2659683"/>
                  </a:moveTo>
                  <a:lnTo>
                    <a:pt x="2264968" y="2659683"/>
                  </a:lnTo>
                  <a:lnTo>
                    <a:pt x="2264968" y="2601864"/>
                  </a:lnTo>
                  <a:lnTo>
                    <a:pt x="2863306" y="2601864"/>
                  </a:lnTo>
                  <a:lnTo>
                    <a:pt x="2863306" y="2659683"/>
                  </a:lnTo>
                  <a:close/>
                </a:path>
                <a:path w="5031740" h="3578859">
                  <a:moveTo>
                    <a:pt x="2110758" y="914892"/>
                  </a:moveTo>
                  <a:lnTo>
                    <a:pt x="1510686" y="914892"/>
                  </a:lnTo>
                  <a:lnTo>
                    <a:pt x="1510686" y="857073"/>
                  </a:lnTo>
                  <a:lnTo>
                    <a:pt x="2110758" y="857073"/>
                  </a:lnTo>
                  <a:lnTo>
                    <a:pt x="2110758" y="914892"/>
                  </a:lnTo>
                  <a:close/>
                </a:path>
                <a:path w="5031740" h="3578859">
                  <a:moveTo>
                    <a:pt x="2136588" y="2393136"/>
                  </a:moveTo>
                  <a:lnTo>
                    <a:pt x="2084928" y="2367310"/>
                  </a:lnTo>
                  <a:lnTo>
                    <a:pt x="2258415" y="2020395"/>
                  </a:lnTo>
                  <a:lnTo>
                    <a:pt x="2310075" y="2046221"/>
                  </a:lnTo>
                  <a:lnTo>
                    <a:pt x="2136588" y="2393136"/>
                  </a:lnTo>
                  <a:close/>
                </a:path>
                <a:path w="5031740" h="3578859">
                  <a:moveTo>
                    <a:pt x="3291241" y="3426558"/>
                  </a:moveTo>
                  <a:lnTo>
                    <a:pt x="2211766" y="2790547"/>
                  </a:lnTo>
                  <a:lnTo>
                    <a:pt x="2241066" y="2740822"/>
                  </a:lnTo>
                  <a:lnTo>
                    <a:pt x="3320541" y="3376834"/>
                  </a:lnTo>
                  <a:lnTo>
                    <a:pt x="3291241" y="3426558"/>
                  </a:lnTo>
                  <a:close/>
                </a:path>
                <a:path w="5031740" h="3578859">
                  <a:moveTo>
                    <a:pt x="1366499" y="636782"/>
                  </a:moveTo>
                  <a:lnTo>
                    <a:pt x="1312718" y="615774"/>
                  </a:lnTo>
                  <a:lnTo>
                    <a:pt x="1486205" y="172493"/>
                  </a:lnTo>
                  <a:lnTo>
                    <a:pt x="1539986" y="193501"/>
                  </a:lnTo>
                  <a:lnTo>
                    <a:pt x="1366499" y="636782"/>
                  </a:lnTo>
                  <a:close/>
                </a:path>
                <a:path w="5031740" h="3578859">
                  <a:moveTo>
                    <a:pt x="4154435" y="1669818"/>
                  </a:moveTo>
                  <a:lnTo>
                    <a:pt x="3479763" y="1091626"/>
                  </a:lnTo>
                  <a:lnTo>
                    <a:pt x="3517352" y="1047683"/>
                  </a:lnTo>
                  <a:lnTo>
                    <a:pt x="4192024" y="1625875"/>
                  </a:lnTo>
                  <a:lnTo>
                    <a:pt x="4154435" y="1669818"/>
                  </a:lnTo>
                  <a:close/>
                </a:path>
                <a:path w="5031740" h="3578859">
                  <a:moveTo>
                    <a:pt x="530099" y="1783336"/>
                  </a:moveTo>
                  <a:lnTo>
                    <a:pt x="0" y="1783336"/>
                  </a:lnTo>
                  <a:lnTo>
                    <a:pt x="0" y="1725517"/>
                  </a:lnTo>
                  <a:lnTo>
                    <a:pt x="530099" y="1725517"/>
                  </a:lnTo>
                  <a:lnTo>
                    <a:pt x="530099" y="1783336"/>
                  </a:lnTo>
                  <a:close/>
                </a:path>
                <a:path w="5031740" h="3578859">
                  <a:moveTo>
                    <a:pt x="4144411" y="1783336"/>
                  </a:moveTo>
                  <a:lnTo>
                    <a:pt x="3411910" y="1783336"/>
                  </a:lnTo>
                  <a:lnTo>
                    <a:pt x="3411910" y="1725517"/>
                  </a:lnTo>
                  <a:lnTo>
                    <a:pt x="4144411" y="1725517"/>
                  </a:lnTo>
                  <a:lnTo>
                    <a:pt x="4144411" y="1783336"/>
                  </a:lnTo>
                  <a:close/>
                </a:path>
                <a:path w="5031740" h="3578859">
                  <a:moveTo>
                    <a:pt x="5031123" y="1792395"/>
                  </a:moveTo>
                  <a:lnTo>
                    <a:pt x="4433556" y="1792395"/>
                  </a:lnTo>
                  <a:lnTo>
                    <a:pt x="4433556" y="1734575"/>
                  </a:lnTo>
                  <a:lnTo>
                    <a:pt x="5031123" y="1734575"/>
                  </a:lnTo>
                  <a:lnTo>
                    <a:pt x="5031123" y="1792395"/>
                  </a:lnTo>
                  <a:close/>
                </a:path>
                <a:path w="5031740" h="3578859">
                  <a:moveTo>
                    <a:pt x="3286614" y="3578237"/>
                  </a:moveTo>
                  <a:lnTo>
                    <a:pt x="2679410" y="3578237"/>
                  </a:lnTo>
                  <a:lnTo>
                    <a:pt x="2679410" y="3520418"/>
                  </a:lnTo>
                  <a:lnTo>
                    <a:pt x="3286614" y="3520418"/>
                  </a:lnTo>
                  <a:lnTo>
                    <a:pt x="3286614" y="3578237"/>
                  </a:lnTo>
                  <a:close/>
                </a:path>
                <a:path w="5031740" h="3578859">
                  <a:moveTo>
                    <a:pt x="4423918" y="3578237"/>
                  </a:moveTo>
                  <a:lnTo>
                    <a:pt x="3816714" y="3578237"/>
                  </a:lnTo>
                  <a:lnTo>
                    <a:pt x="3816714" y="3520418"/>
                  </a:lnTo>
                  <a:lnTo>
                    <a:pt x="4423918" y="3520418"/>
                  </a:lnTo>
                  <a:lnTo>
                    <a:pt x="4423918" y="3578237"/>
                  </a:lnTo>
                  <a:close/>
                </a:path>
                <a:path w="5031740" h="3578859">
                  <a:moveTo>
                    <a:pt x="1397341" y="65528"/>
                  </a:moveTo>
                  <a:lnTo>
                    <a:pt x="806136" y="65528"/>
                  </a:lnTo>
                  <a:lnTo>
                    <a:pt x="806136" y="7709"/>
                  </a:lnTo>
                  <a:lnTo>
                    <a:pt x="1397341" y="7709"/>
                  </a:lnTo>
                  <a:lnTo>
                    <a:pt x="1397341" y="65528"/>
                  </a:lnTo>
                  <a:close/>
                </a:path>
              </a:pathLst>
            </a:custGeom>
            <a:solidFill>
              <a:srgbClr val="E337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" y="5987414"/>
              <a:ext cx="6997496" cy="411383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32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dirty="0" sz="9300" spc="-210">
                <a:solidFill>
                  <a:srgbClr val="FFFFFF"/>
                </a:solidFill>
              </a:rPr>
              <a:t>Information</a:t>
            </a:r>
            <a:r>
              <a:rPr dirty="0" sz="9300" spc="-894">
                <a:solidFill>
                  <a:srgbClr val="FFFFFF"/>
                </a:solidFill>
              </a:rPr>
              <a:t> </a:t>
            </a:r>
            <a:r>
              <a:rPr dirty="0" sz="9300" spc="-60">
                <a:solidFill>
                  <a:srgbClr val="FFFFFF"/>
                </a:solidFill>
              </a:rPr>
              <a:t>technology</a:t>
            </a:r>
            <a:r>
              <a:rPr dirty="0" sz="9300" spc="-890">
                <a:solidFill>
                  <a:srgbClr val="FFFFFF"/>
                </a:solidFill>
              </a:rPr>
              <a:t> </a:t>
            </a:r>
            <a:r>
              <a:rPr dirty="0" sz="9300" spc="-25">
                <a:solidFill>
                  <a:srgbClr val="FFFFFF"/>
                </a:solidFill>
              </a:rPr>
              <a:t>in</a:t>
            </a:r>
            <a:endParaRPr sz="9300"/>
          </a:p>
          <a:p>
            <a:pPr algn="ctr" marR="281940">
              <a:lnSpc>
                <a:spcPct val="100000"/>
              </a:lnSpc>
              <a:spcBef>
                <a:spcPts val="1814"/>
              </a:spcBef>
            </a:pPr>
            <a:r>
              <a:rPr dirty="0" sz="9300" spc="-45">
                <a:solidFill>
                  <a:srgbClr val="FFFFFF"/>
                </a:solidFill>
              </a:rPr>
              <a:t>Ayurveda</a:t>
            </a:r>
            <a:endParaRPr sz="9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58" y="-24727"/>
            <a:ext cx="928116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>
                <a:solidFill>
                  <a:srgbClr val="E3376A"/>
                </a:solidFill>
              </a:rPr>
              <a:t>S.</a:t>
            </a:r>
            <a:r>
              <a:rPr dirty="0" spc="-525">
                <a:solidFill>
                  <a:srgbClr val="E3376A"/>
                </a:solidFill>
              </a:rPr>
              <a:t> </a:t>
            </a:r>
            <a:r>
              <a:rPr dirty="0" spc="-165">
                <a:solidFill>
                  <a:srgbClr val="E3376A"/>
                </a:solidFill>
              </a:rPr>
              <a:t>Narayana</a:t>
            </a:r>
            <a:r>
              <a:rPr dirty="0" spc="-520">
                <a:solidFill>
                  <a:srgbClr val="E3376A"/>
                </a:solidFill>
              </a:rPr>
              <a:t> </a:t>
            </a:r>
            <a:r>
              <a:rPr dirty="0" spc="-509">
                <a:solidFill>
                  <a:srgbClr val="E3376A"/>
                </a:solidFill>
              </a:rPr>
              <a:t>,</a:t>
            </a:r>
            <a:r>
              <a:rPr dirty="0" spc="-525">
                <a:solidFill>
                  <a:srgbClr val="E3376A"/>
                </a:solidFill>
              </a:rPr>
              <a:t> </a:t>
            </a:r>
            <a:r>
              <a:rPr dirty="0" spc="-75">
                <a:solidFill>
                  <a:srgbClr val="E3376A"/>
                </a:solidFill>
              </a:rPr>
              <a:t>Director,</a:t>
            </a:r>
            <a:r>
              <a:rPr dirty="0" spc="-520">
                <a:solidFill>
                  <a:srgbClr val="E3376A"/>
                </a:solidFill>
              </a:rPr>
              <a:t> </a:t>
            </a:r>
            <a:r>
              <a:rPr dirty="0" spc="-105">
                <a:solidFill>
                  <a:srgbClr val="E3376A"/>
                </a:solidFill>
              </a:rPr>
              <a:t>NIIHM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8419" y="1573533"/>
            <a:ext cx="17122775" cy="768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00"/>
              </a:lnSpc>
              <a:spcBef>
                <a:spcPts val="100"/>
              </a:spcBef>
            </a:pPr>
            <a:r>
              <a:rPr dirty="0" sz="4800" spc="-330">
                <a:latin typeface="Verdana"/>
                <a:cs typeface="Verdana"/>
              </a:rPr>
              <a:t>In</a:t>
            </a:r>
            <a:r>
              <a:rPr dirty="0" sz="4800" spc="-500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2008</a:t>
            </a:r>
            <a:r>
              <a:rPr dirty="0" sz="4800" spc="-500">
                <a:latin typeface="Verdana"/>
                <a:cs typeface="Verdana"/>
              </a:rPr>
              <a:t> </a:t>
            </a:r>
            <a:r>
              <a:rPr dirty="0" sz="4800" spc="-145">
                <a:latin typeface="Verdana"/>
                <a:cs typeface="Verdana"/>
              </a:rPr>
              <a:t>we</a:t>
            </a:r>
            <a:r>
              <a:rPr dirty="0" sz="4800" spc="-500">
                <a:latin typeface="Verdana"/>
                <a:cs typeface="Verdana"/>
              </a:rPr>
              <a:t> </a:t>
            </a:r>
            <a:r>
              <a:rPr dirty="0" sz="4800" spc="-60">
                <a:latin typeface="Verdana"/>
                <a:cs typeface="Verdana"/>
              </a:rPr>
              <a:t>brought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out</a:t>
            </a:r>
            <a:r>
              <a:rPr dirty="0" sz="4800" spc="-500">
                <a:latin typeface="Verdana"/>
                <a:cs typeface="Verdana"/>
              </a:rPr>
              <a:t> </a:t>
            </a:r>
            <a:r>
              <a:rPr dirty="0" sz="4800" spc="-155">
                <a:latin typeface="Verdana"/>
                <a:cs typeface="Verdana"/>
              </a:rPr>
              <a:t>an</a:t>
            </a:r>
            <a:r>
              <a:rPr dirty="0" sz="4800" spc="-500">
                <a:latin typeface="Verdana"/>
                <a:cs typeface="Verdana"/>
              </a:rPr>
              <a:t> </a:t>
            </a:r>
            <a:r>
              <a:rPr dirty="0" sz="4800" spc="-60">
                <a:latin typeface="Verdana"/>
                <a:cs typeface="Verdana"/>
              </a:rPr>
              <a:t>ayurvedic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encyclopedia</a:t>
            </a:r>
            <a:r>
              <a:rPr dirty="0" sz="4800" spc="695">
                <a:latin typeface="Verdana"/>
                <a:cs typeface="Verdana"/>
              </a:rPr>
              <a:t> </a:t>
            </a:r>
            <a:r>
              <a:rPr dirty="0" sz="4800" spc="-10">
                <a:latin typeface="Verdana"/>
                <a:cs typeface="Verdana"/>
              </a:rPr>
              <a:t>which </a:t>
            </a:r>
            <a:r>
              <a:rPr dirty="0" sz="4800" spc="-65">
                <a:latin typeface="Verdana"/>
                <a:cs typeface="Verdana"/>
              </a:rPr>
              <a:t>had</a:t>
            </a:r>
            <a:r>
              <a:rPr dirty="0" sz="4800" spc="-500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scientific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-180">
                <a:latin typeface="Verdana"/>
                <a:cs typeface="Verdana"/>
              </a:rPr>
              <a:t>meanings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90">
                <a:latin typeface="Verdana"/>
                <a:cs typeface="Verdana"/>
              </a:rPr>
              <a:t>of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150">
                <a:latin typeface="Verdana"/>
                <a:cs typeface="Verdana"/>
              </a:rPr>
              <a:t>3000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-65">
                <a:latin typeface="Verdana"/>
                <a:cs typeface="Verdana"/>
              </a:rPr>
              <a:t>words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-490">
                <a:latin typeface="Verdana"/>
                <a:cs typeface="Verdana"/>
              </a:rPr>
              <a:t>.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-114">
                <a:latin typeface="Verdana"/>
                <a:cs typeface="Verdana"/>
              </a:rPr>
              <a:t>During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-60">
                <a:latin typeface="Verdana"/>
                <a:cs typeface="Verdana"/>
              </a:rPr>
              <a:t>the</a:t>
            </a:r>
            <a:r>
              <a:rPr dirty="0" sz="4800" spc="-495">
                <a:latin typeface="Verdana"/>
                <a:cs typeface="Verdana"/>
              </a:rPr>
              <a:t> </a:t>
            </a:r>
            <a:r>
              <a:rPr dirty="0" sz="4800" spc="-10">
                <a:latin typeface="Verdana"/>
                <a:cs typeface="Verdana"/>
              </a:rPr>
              <a:t>course </a:t>
            </a:r>
            <a:r>
              <a:rPr dirty="0" sz="4800" spc="90">
                <a:latin typeface="Verdana"/>
                <a:cs typeface="Verdana"/>
              </a:rPr>
              <a:t>of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170">
                <a:latin typeface="Verdana"/>
                <a:cs typeface="Verdana"/>
              </a:rPr>
              <a:t>working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35">
                <a:latin typeface="Verdana"/>
                <a:cs typeface="Verdana"/>
              </a:rPr>
              <a:t>on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50">
                <a:latin typeface="Verdana"/>
                <a:cs typeface="Verdana"/>
              </a:rPr>
              <a:t>this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30">
                <a:latin typeface="Verdana"/>
                <a:cs typeface="Verdana"/>
              </a:rPr>
              <a:t>project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145">
                <a:latin typeface="Verdana"/>
                <a:cs typeface="Verdana"/>
              </a:rPr>
              <a:t>we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155">
                <a:latin typeface="Verdana"/>
                <a:cs typeface="Verdana"/>
              </a:rPr>
              <a:t>have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50">
                <a:latin typeface="Verdana"/>
                <a:cs typeface="Verdana"/>
              </a:rPr>
              <a:t>digitised</a:t>
            </a:r>
            <a:r>
              <a:rPr dirty="0" sz="4800" spc="-484">
                <a:latin typeface="Verdana"/>
                <a:cs typeface="Verdana"/>
              </a:rPr>
              <a:t> </a:t>
            </a:r>
            <a:r>
              <a:rPr dirty="0" sz="4800" spc="-95">
                <a:latin typeface="Verdana"/>
                <a:cs typeface="Verdana"/>
              </a:rPr>
              <a:t>most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90">
                <a:latin typeface="Verdana"/>
                <a:cs typeface="Verdana"/>
              </a:rPr>
              <a:t>of</a:t>
            </a:r>
            <a:r>
              <a:rPr dirty="0" sz="4800" spc="-490">
                <a:latin typeface="Verdana"/>
                <a:cs typeface="Verdana"/>
              </a:rPr>
              <a:t> </a:t>
            </a:r>
            <a:r>
              <a:rPr dirty="0" sz="4800" spc="-25">
                <a:latin typeface="Verdana"/>
                <a:cs typeface="Verdana"/>
              </a:rPr>
              <a:t>our</a:t>
            </a:r>
            <a:endParaRPr sz="4800">
              <a:latin typeface="Verdana"/>
              <a:cs typeface="Verdana"/>
            </a:endParaRPr>
          </a:p>
          <a:p>
            <a:pPr algn="ctr" marL="212725" marR="205104">
              <a:lnSpc>
                <a:spcPct val="115900"/>
              </a:lnSpc>
            </a:pPr>
            <a:r>
              <a:rPr dirty="0" sz="4800" spc="-85">
                <a:latin typeface="Verdana"/>
                <a:cs typeface="Verdana"/>
              </a:rPr>
              <a:t>research</a:t>
            </a:r>
            <a:r>
              <a:rPr dirty="0" sz="4800" spc="-455">
                <a:latin typeface="Verdana"/>
                <a:cs typeface="Verdana"/>
              </a:rPr>
              <a:t> </a:t>
            </a:r>
            <a:r>
              <a:rPr dirty="0" sz="4800" spc="-185">
                <a:latin typeface="Verdana"/>
                <a:cs typeface="Verdana"/>
              </a:rPr>
              <a:t>work</a:t>
            </a:r>
            <a:r>
              <a:rPr dirty="0" sz="4800" spc="-455">
                <a:latin typeface="Verdana"/>
                <a:cs typeface="Verdana"/>
              </a:rPr>
              <a:t> </a:t>
            </a:r>
            <a:r>
              <a:rPr dirty="0" sz="4800" spc="-225">
                <a:latin typeface="Verdana"/>
                <a:cs typeface="Verdana"/>
              </a:rPr>
              <a:t>.An</a:t>
            </a:r>
            <a:r>
              <a:rPr dirty="0" sz="4800" spc="-450">
                <a:latin typeface="Verdana"/>
                <a:cs typeface="Verdana"/>
              </a:rPr>
              <a:t> </a:t>
            </a:r>
            <a:r>
              <a:rPr dirty="0" sz="4800" spc="-135">
                <a:latin typeface="Verdana"/>
                <a:cs typeface="Verdana"/>
              </a:rPr>
              <a:t>e-</a:t>
            </a:r>
            <a:r>
              <a:rPr dirty="0" sz="4800" spc="-155">
                <a:latin typeface="Verdana"/>
                <a:cs typeface="Verdana"/>
              </a:rPr>
              <a:t>book</a:t>
            </a:r>
            <a:r>
              <a:rPr dirty="0" sz="4800" spc="-455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titled</a:t>
            </a:r>
            <a:r>
              <a:rPr dirty="0" sz="4800" spc="-450">
                <a:latin typeface="Verdana"/>
                <a:cs typeface="Verdana"/>
              </a:rPr>
              <a:t> </a:t>
            </a:r>
            <a:r>
              <a:rPr dirty="0" sz="4800" spc="-145">
                <a:latin typeface="Verdana"/>
                <a:cs typeface="Verdana"/>
              </a:rPr>
              <a:t>charakasamhitha</a:t>
            </a:r>
            <a:r>
              <a:rPr dirty="0" sz="4800" spc="-455">
                <a:latin typeface="Verdana"/>
                <a:cs typeface="Verdana"/>
              </a:rPr>
              <a:t> </a:t>
            </a:r>
            <a:r>
              <a:rPr dirty="0" sz="4800" spc="-195">
                <a:latin typeface="Verdana"/>
                <a:cs typeface="Verdana"/>
              </a:rPr>
              <a:t>was</a:t>
            </a:r>
            <a:r>
              <a:rPr dirty="0" sz="4800" spc="-450">
                <a:latin typeface="Verdana"/>
                <a:cs typeface="Verdana"/>
              </a:rPr>
              <a:t> </a:t>
            </a:r>
            <a:r>
              <a:rPr dirty="0" sz="4800" spc="-25">
                <a:latin typeface="Verdana"/>
                <a:cs typeface="Verdana"/>
              </a:rPr>
              <a:t>the </a:t>
            </a:r>
            <a:r>
              <a:rPr dirty="0" sz="4800" spc="-35">
                <a:latin typeface="Verdana"/>
                <a:cs typeface="Verdana"/>
              </a:rPr>
              <a:t>by-product</a:t>
            </a:r>
            <a:r>
              <a:rPr dirty="0" sz="4800" spc="-475">
                <a:latin typeface="Verdana"/>
                <a:cs typeface="Verdana"/>
              </a:rPr>
              <a:t> </a:t>
            </a:r>
            <a:r>
              <a:rPr dirty="0" sz="4800" spc="90">
                <a:latin typeface="Verdana"/>
                <a:cs typeface="Verdana"/>
              </a:rPr>
              <a:t>of</a:t>
            </a:r>
            <a:r>
              <a:rPr dirty="0" sz="4800" spc="-475">
                <a:latin typeface="Verdana"/>
                <a:cs typeface="Verdana"/>
              </a:rPr>
              <a:t> </a:t>
            </a:r>
            <a:r>
              <a:rPr dirty="0" sz="4800" spc="-60">
                <a:latin typeface="Verdana"/>
                <a:cs typeface="Verdana"/>
              </a:rPr>
              <a:t>the</a:t>
            </a:r>
            <a:r>
              <a:rPr dirty="0" sz="4800" spc="-475">
                <a:latin typeface="Verdana"/>
                <a:cs typeface="Verdana"/>
              </a:rPr>
              <a:t> </a:t>
            </a:r>
            <a:r>
              <a:rPr dirty="0" sz="4800" spc="-95">
                <a:latin typeface="Verdana"/>
                <a:cs typeface="Verdana"/>
              </a:rPr>
              <a:t>earlier</a:t>
            </a:r>
            <a:r>
              <a:rPr dirty="0" sz="4800" spc="-470">
                <a:latin typeface="Verdana"/>
                <a:cs typeface="Verdana"/>
              </a:rPr>
              <a:t> </a:t>
            </a:r>
            <a:r>
              <a:rPr dirty="0" sz="4800" spc="-10">
                <a:latin typeface="Verdana"/>
                <a:cs typeface="Verdana"/>
              </a:rPr>
              <a:t>project</a:t>
            </a:r>
            <a:endParaRPr sz="4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4800">
              <a:latin typeface="Verdana"/>
              <a:cs typeface="Verdana"/>
            </a:endParaRPr>
          </a:p>
          <a:p>
            <a:pPr algn="ctr" marL="1543050" marR="1535430">
              <a:lnSpc>
                <a:spcPct val="115900"/>
              </a:lnSpc>
            </a:pPr>
            <a:r>
              <a:rPr dirty="0" sz="4800" spc="-105">
                <a:latin typeface="Verdana"/>
                <a:cs typeface="Verdana"/>
              </a:rPr>
              <a:t>This</a:t>
            </a:r>
            <a:r>
              <a:rPr dirty="0" sz="4800" spc="-515">
                <a:latin typeface="Verdana"/>
                <a:cs typeface="Verdana"/>
              </a:rPr>
              <a:t> </a:t>
            </a:r>
            <a:r>
              <a:rPr dirty="0" sz="4800" spc="-35">
                <a:latin typeface="Verdana"/>
                <a:cs typeface="Verdana"/>
              </a:rPr>
              <a:t>two</a:t>
            </a:r>
            <a:r>
              <a:rPr dirty="0" sz="4800" spc="-515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projects</a:t>
            </a:r>
            <a:r>
              <a:rPr dirty="0" sz="4800" spc="555">
                <a:latin typeface="Verdana"/>
                <a:cs typeface="Verdana"/>
              </a:rPr>
              <a:t> </a:t>
            </a:r>
            <a:r>
              <a:rPr dirty="0" sz="4800" spc="-210">
                <a:latin typeface="Verdana"/>
                <a:cs typeface="Verdana"/>
              </a:rPr>
              <a:t>gave</a:t>
            </a:r>
            <a:r>
              <a:rPr dirty="0" sz="4800" spc="-515">
                <a:latin typeface="Verdana"/>
                <a:cs typeface="Verdana"/>
              </a:rPr>
              <a:t> </a:t>
            </a:r>
            <a:r>
              <a:rPr dirty="0" sz="4800" spc="-85">
                <a:latin typeface="Verdana"/>
                <a:cs typeface="Verdana"/>
              </a:rPr>
              <a:t>thoughts</a:t>
            </a:r>
            <a:r>
              <a:rPr dirty="0" sz="4800" spc="-515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for</a:t>
            </a:r>
            <a:r>
              <a:rPr dirty="0" sz="4800" spc="635">
                <a:latin typeface="Verdana"/>
                <a:cs typeface="Verdana"/>
              </a:rPr>
              <a:t> </a:t>
            </a:r>
            <a:r>
              <a:rPr dirty="0" sz="4800" spc="-110">
                <a:latin typeface="Verdana"/>
                <a:cs typeface="Verdana"/>
              </a:rPr>
              <a:t>rising</a:t>
            </a:r>
            <a:r>
              <a:rPr dirty="0" sz="4800" spc="-515">
                <a:latin typeface="Verdana"/>
                <a:cs typeface="Verdana"/>
              </a:rPr>
              <a:t> </a:t>
            </a:r>
            <a:r>
              <a:rPr dirty="0" sz="4800" spc="-20">
                <a:latin typeface="Verdana"/>
                <a:cs typeface="Verdana"/>
              </a:rPr>
              <a:t>this </a:t>
            </a:r>
            <a:r>
              <a:rPr dirty="0" sz="4800" spc="-60">
                <a:latin typeface="Verdana"/>
                <a:cs typeface="Verdana"/>
              </a:rPr>
              <a:t>software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490">
                <a:latin typeface="Verdana"/>
                <a:cs typeface="Verdana"/>
              </a:rPr>
              <a:t>,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65">
                <a:latin typeface="Verdana"/>
                <a:cs typeface="Verdana"/>
              </a:rPr>
              <a:t>which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85">
                <a:latin typeface="Verdana"/>
                <a:cs typeface="Verdana"/>
              </a:rPr>
              <a:t>is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165">
                <a:latin typeface="Verdana"/>
                <a:cs typeface="Verdana"/>
              </a:rPr>
              <a:t>going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>
                <a:latin typeface="Verdana"/>
                <a:cs typeface="Verdana"/>
              </a:rPr>
              <a:t>to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35">
                <a:latin typeface="Verdana"/>
                <a:cs typeface="Verdana"/>
              </a:rPr>
              <a:t>be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240">
                <a:latin typeface="Verdana"/>
                <a:cs typeface="Verdana"/>
              </a:rPr>
              <a:t>a</a:t>
            </a:r>
            <a:r>
              <a:rPr dirty="0" sz="4800" spc="-475">
                <a:latin typeface="Verdana"/>
                <a:cs typeface="Verdana"/>
              </a:rPr>
              <a:t> </a:t>
            </a:r>
            <a:r>
              <a:rPr dirty="0" sz="4800" spc="-114">
                <a:latin typeface="Verdana"/>
                <a:cs typeface="Verdana"/>
              </a:rPr>
              <a:t>very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-55">
                <a:latin typeface="Verdana"/>
                <a:cs typeface="Verdana"/>
              </a:rPr>
              <a:t>useful</a:t>
            </a:r>
            <a:r>
              <a:rPr dirty="0" sz="4800" spc="-480">
                <a:latin typeface="Verdana"/>
                <a:cs typeface="Verdana"/>
              </a:rPr>
              <a:t> </a:t>
            </a:r>
            <a:r>
              <a:rPr dirty="0" sz="4800" spc="45">
                <a:latin typeface="Verdana"/>
                <a:cs typeface="Verdana"/>
              </a:rPr>
              <a:t>tool</a:t>
            </a:r>
            <a:endParaRPr sz="4800">
              <a:latin typeface="Verdana"/>
              <a:cs typeface="Verdana"/>
            </a:endParaRPr>
          </a:p>
          <a:p>
            <a:pPr algn="ctr" marR="141605">
              <a:lnSpc>
                <a:spcPct val="100000"/>
              </a:lnSpc>
              <a:spcBef>
                <a:spcPts val="915"/>
              </a:spcBef>
            </a:pPr>
            <a:r>
              <a:rPr dirty="0" sz="4800">
                <a:latin typeface="Verdana"/>
                <a:cs typeface="Verdana"/>
              </a:rPr>
              <a:t>for</a:t>
            </a:r>
            <a:r>
              <a:rPr dirty="0" sz="4800" spc="-385">
                <a:latin typeface="Verdana"/>
                <a:cs typeface="Verdana"/>
              </a:rPr>
              <a:t> </a:t>
            </a:r>
            <a:r>
              <a:rPr dirty="0" sz="4800" spc="-10">
                <a:latin typeface="Verdana"/>
                <a:cs typeface="Verdana"/>
              </a:rPr>
              <a:t>doctors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7126" y="7271844"/>
            <a:ext cx="993775" cy="567690"/>
          </a:xfrm>
          <a:custGeom>
            <a:avLst/>
            <a:gdLst/>
            <a:ahLst/>
            <a:cxnLst/>
            <a:rect l="l" t="t" r="r" b="b"/>
            <a:pathLst>
              <a:path w="993775" h="567690">
                <a:moveTo>
                  <a:pt x="993227" y="567558"/>
                </a:moveTo>
                <a:lnTo>
                  <a:pt x="567558" y="567558"/>
                </a:lnTo>
                <a:lnTo>
                  <a:pt x="518590" y="565475"/>
                </a:lnTo>
                <a:lnTo>
                  <a:pt x="470778" y="559338"/>
                </a:lnTo>
                <a:lnTo>
                  <a:pt x="424292" y="549318"/>
                </a:lnTo>
                <a:lnTo>
                  <a:pt x="379303" y="535586"/>
                </a:lnTo>
                <a:lnTo>
                  <a:pt x="335982" y="518312"/>
                </a:lnTo>
                <a:lnTo>
                  <a:pt x="294499" y="497667"/>
                </a:lnTo>
                <a:lnTo>
                  <a:pt x="255024" y="473820"/>
                </a:lnTo>
                <a:lnTo>
                  <a:pt x="217728" y="446943"/>
                </a:lnTo>
                <a:lnTo>
                  <a:pt x="182780" y="417205"/>
                </a:lnTo>
                <a:lnTo>
                  <a:pt x="150353" y="384777"/>
                </a:lnTo>
                <a:lnTo>
                  <a:pt x="120615" y="349830"/>
                </a:lnTo>
                <a:lnTo>
                  <a:pt x="93737" y="312534"/>
                </a:lnTo>
                <a:lnTo>
                  <a:pt x="69891" y="273058"/>
                </a:lnTo>
                <a:lnTo>
                  <a:pt x="49245" y="231575"/>
                </a:lnTo>
                <a:lnTo>
                  <a:pt x="31971" y="188254"/>
                </a:lnTo>
                <a:lnTo>
                  <a:pt x="18239" y="143266"/>
                </a:lnTo>
                <a:lnTo>
                  <a:pt x="8220" y="96780"/>
                </a:lnTo>
                <a:lnTo>
                  <a:pt x="2083" y="48968"/>
                </a:lnTo>
                <a:lnTo>
                  <a:pt x="0" y="0"/>
                </a:lnTo>
                <a:lnTo>
                  <a:pt x="425668" y="0"/>
                </a:lnTo>
                <a:lnTo>
                  <a:pt x="474637" y="2083"/>
                </a:lnTo>
                <a:lnTo>
                  <a:pt x="522449" y="8220"/>
                </a:lnTo>
                <a:lnTo>
                  <a:pt x="568934" y="18239"/>
                </a:lnTo>
                <a:lnTo>
                  <a:pt x="613923" y="31971"/>
                </a:lnTo>
                <a:lnTo>
                  <a:pt x="657244" y="49245"/>
                </a:lnTo>
                <a:lnTo>
                  <a:pt x="698727" y="69891"/>
                </a:lnTo>
                <a:lnTo>
                  <a:pt x="738202" y="93737"/>
                </a:lnTo>
                <a:lnTo>
                  <a:pt x="775499" y="120615"/>
                </a:lnTo>
                <a:lnTo>
                  <a:pt x="810446" y="150353"/>
                </a:lnTo>
                <a:lnTo>
                  <a:pt x="842874" y="182780"/>
                </a:lnTo>
                <a:lnTo>
                  <a:pt x="872612" y="217728"/>
                </a:lnTo>
                <a:lnTo>
                  <a:pt x="899489" y="255024"/>
                </a:lnTo>
                <a:lnTo>
                  <a:pt x="923336" y="294499"/>
                </a:lnTo>
                <a:lnTo>
                  <a:pt x="943981" y="335982"/>
                </a:lnTo>
                <a:lnTo>
                  <a:pt x="961255" y="379303"/>
                </a:lnTo>
                <a:lnTo>
                  <a:pt x="974987" y="424292"/>
                </a:lnTo>
                <a:lnTo>
                  <a:pt x="985007" y="470778"/>
                </a:lnTo>
                <a:lnTo>
                  <a:pt x="991144" y="518590"/>
                </a:lnTo>
                <a:lnTo>
                  <a:pt x="993227" y="567558"/>
                </a:lnTo>
                <a:close/>
              </a:path>
            </a:pathLst>
          </a:custGeom>
          <a:solidFill>
            <a:srgbClr val="A2BD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32244" y="7484678"/>
            <a:ext cx="993775" cy="567690"/>
          </a:xfrm>
          <a:custGeom>
            <a:avLst/>
            <a:gdLst/>
            <a:ahLst/>
            <a:cxnLst/>
            <a:rect l="l" t="t" r="r" b="b"/>
            <a:pathLst>
              <a:path w="993775" h="567690">
                <a:moveTo>
                  <a:pt x="425668" y="567558"/>
                </a:moveTo>
                <a:lnTo>
                  <a:pt x="0" y="567558"/>
                </a:lnTo>
                <a:lnTo>
                  <a:pt x="2083" y="518590"/>
                </a:lnTo>
                <a:lnTo>
                  <a:pt x="8220" y="470778"/>
                </a:lnTo>
                <a:lnTo>
                  <a:pt x="18239" y="424292"/>
                </a:lnTo>
                <a:lnTo>
                  <a:pt x="31971" y="379303"/>
                </a:lnTo>
                <a:lnTo>
                  <a:pt x="49245" y="335982"/>
                </a:lnTo>
                <a:lnTo>
                  <a:pt x="69891" y="294499"/>
                </a:lnTo>
                <a:lnTo>
                  <a:pt x="93737" y="255024"/>
                </a:lnTo>
                <a:lnTo>
                  <a:pt x="120615" y="217728"/>
                </a:lnTo>
                <a:lnTo>
                  <a:pt x="150353" y="182780"/>
                </a:lnTo>
                <a:lnTo>
                  <a:pt x="182780" y="150353"/>
                </a:lnTo>
                <a:lnTo>
                  <a:pt x="217728" y="120615"/>
                </a:lnTo>
                <a:lnTo>
                  <a:pt x="255024" y="93737"/>
                </a:lnTo>
                <a:lnTo>
                  <a:pt x="294499" y="69891"/>
                </a:lnTo>
                <a:lnTo>
                  <a:pt x="335982" y="49245"/>
                </a:lnTo>
                <a:lnTo>
                  <a:pt x="379303" y="31971"/>
                </a:lnTo>
                <a:lnTo>
                  <a:pt x="424292" y="18239"/>
                </a:lnTo>
                <a:lnTo>
                  <a:pt x="470778" y="8220"/>
                </a:lnTo>
                <a:lnTo>
                  <a:pt x="518590" y="2083"/>
                </a:lnTo>
                <a:lnTo>
                  <a:pt x="567558" y="0"/>
                </a:lnTo>
                <a:lnTo>
                  <a:pt x="993227" y="0"/>
                </a:lnTo>
                <a:lnTo>
                  <a:pt x="991144" y="48968"/>
                </a:lnTo>
                <a:lnTo>
                  <a:pt x="985007" y="96780"/>
                </a:lnTo>
                <a:lnTo>
                  <a:pt x="974987" y="143266"/>
                </a:lnTo>
                <a:lnTo>
                  <a:pt x="961255" y="188254"/>
                </a:lnTo>
                <a:lnTo>
                  <a:pt x="943981" y="231575"/>
                </a:lnTo>
                <a:lnTo>
                  <a:pt x="923336" y="273058"/>
                </a:lnTo>
                <a:lnTo>
                  <a:pt x="899489" y="312534"/>
                </a:lnTo>
                <a:lnTo>
                  <a:pt x="872612" y="349830"/>
                </a:lnTo>
                <a:lnTo>
                  <a:pt x="842874" y="384777"/>
                </a:lnTo>
                <a:lnTo>
                  <a:pt x="810446" y="417205"/>
                </a:lnTo>
                <a:lnTo>
                  <a:pt x="775499" y="446943"/>
                </a:lnTo>
                <a:lnTo>
                  <a:pt x="738202" y="473820"/>
                </a:lnTo>
                <a:lnTo>
                  <a:pt x="698727" y="497667"/>
                </a:lnTo>
                <a:lnTo>
                  <a:pt x="657244" y="518312"/>
                </a:lnTo>
                <a:lnTo>
                  <a:pt x="613923" y="535586"/>
                </a:lnTo>
                <a:lnTo>
                  <a:pt x="568934" y="549318"/>
                </a:lnTo>
                <a:lnTo>
                  <a:pt x="522449" y="559338"/>
                </a:lnTo>
                <a:lnTo>
                  <a:pt x="474637" y="565475"/>
                </a:lnTo>
                <a:lnTo>
                  <a:pt x="425668" y="567558"/>
                </a:lnTo>
                <a:close/>
              </a:path>
            </a:pathLst>
          </a:custGeom>
          <a:solidFill>
            <a:srgbClr val="A2BD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980906" y="7059010"/>
            <a:ext cx="1560830" cy="1206500"/>
            <a:chOff x="980906" y="7059010"/>
            <a:chExt cx="1560830" cy="1206500"/>
          </a:xfrm>
        </p:grpSpPr>
        <p:sp>
          <p:nvSpPr>
            <p:cNvPr id="5" name="object 5" descr=""/>
            <p:cNvSpPr/>
            <p:nvPr/>
          </p:nvSpPr>
          <p:spPr>
            <a:xfrm>
              <a:off x="980897" y="7413739"/>
              <a:ext cx="1560830" cy="709930"/>
            </a:xfrm>
            <a:custGeom>
              <a:avLst/>
              <a:gdLst/>
              <a:ahLst/>
              <a:cxnLst/>
              <a:rect l="l" t="t" r="r" b="b"/>
              <a:pathLst>
                <a:path w="1560830" h="709929">
                  <a:moveTo>
                    <a:pt x="779919" y="433463"/>
                  </a:moveTo>
                  <a:lnTo>
                    <a:pt x="764794" y="381330"/>
                  </a:lnTo>
                  <a:lnTo>
                    <a:pt x="702640" y="303568"/>
                  </a:lnTo>
                  <a:lnTo>
                    <a:pt x="670788" y="266103"/>
                  </a:lnTo>
                  <a:lnTo>
                    <a:pt x="637006" y="230873"/>
                  </a:lnTo>
                  <a:lnTo>
                    <a:pt x="601408" y="197929"/>
                  </a:lnTo>
                  <a:lnTo>
                    <a:pt x="564108" y="167335"/>
                  </a:lnTo>
                  <a:lnTo>
                    <a:pt x="525195" y="139141"/>
                  </a:lnTo>
                  <a:lnTo>
                    <a:pt x="484784" y="113385"/>
                  </a:lnTo>
                  <a:lnTo>
                    <a:pt x="442988" y="90131"/>
                  </a:lnTo>
                  <a:lnTo>
                    <a:pt x="399884" y="69418"/>
                  </a:lnTo>
                  <a:lnTo>
                    <a:pt x="355612" y="51308"/>
                  </a:lnTo>
                  <a:lnTo>
                    <a:pt x="310248" y="35839"/>
                  </a:lnTo>
                  <a:lnTo>
                    <a:pt x="263918" y="23075"/>
                  </a:lnTo>
                  <a:lnTo>
                    <a:pt x="216712" y="13055"/>
                  </a:lnTo>
                  <a:lnTo>
                    <a:pt x="168744" y="5842"/>
                  </a:lnTo>
                  <a:lnTo>
                    <a:pt x="120129" y="1473"/>
                  </a:lnTo>
                  <a:lnTo>
                    <a:pt x="70942" y="0"/>
                  </a:lnTo>
                  <a:lnTo>
                    <a:pt x="43345" y="5575"/>
                  </a:lnTo>
                  <a:lnTo>
                    <a:pt x="20789" y="20764"/>
                  </a:lnTo>
                  <a:lnTo>
                    <a:pt x="5575" y="43307"/>
                  </a:lnTo>
                  <a:lnTo>
                    <a:pt x="0" y="70942"/>
                  </a:lnTo>
                  <a:lnTo>
                    <a:pt x="5575" y="98577"/>
                  </a:lnTo>
                  <a:lnTo>
                    <a:pt x="20789" y="121132"/>
                  </a:lnTo>
                  <a:lnTo>
                    <a:pt x="43345" y="136321"/>
                  </a:lnTo>
                  <a:lnTo>
                    <a:pt x="70942" y="141897"/>
                  </a:lnTo>
                  <a:lnTo>
                    <a:pt x="121564" y="143776"/>
                  </a:lnTo>
                  <a:lnTo>
                    <a:pt x="171437" y="149390"/>
                  </a:lnTo>
                  <a:lnTo>
                    <a:pt x="220395" y="158635"/>
                  </a:lnTo>
                  <a:lnTo>
                    <a:pt x="268262" y="171437"/>
                  </a:lnTo>
                  <a:lnTo>
                    <a:pt x="314883" y="187718"/>
                  </a:lnTo>
                  <a:lnTo>
                    <a:pt x="360070" y="207403"/>
                  </a:lnTo>
                  <a:lnTo>
                    <a:pt x="403669" y="230390"/>
                  </a:lnTo>
                  <a:lnTo>
                    <a:pt x="445516" y="256616"/>
                  </a:lnTo>
                  <a:lnTo>
                    <a:pt x="485432" y="286004"/>
                  </a:lnTo>
                  <a:lnTo>
                    <a:pt x="523240" y="318452"/>
                  </a:lnTo>
                  <a:lnTo>
                    <a:pt x="558787" y="353898"/>
                  </a:lnTo>
                  <a:lnTo>
                    <a:pt x="591896" y="392252"/>
                  </a:lnTo>
                  <a:lnTo>
                    <a:pt x="654037" y="470014"/>
                  </a:lnTo>
                  <a:lnTo>
                    <a:pt x="665708" y="481533"/>
                  </a:lnTo>
                  <a:lnTo>
                    <a:pt x="679221" y="489851"/>
                  </a:lnTo>
                  <a:lnTo>
                    <a:pt x="694004" y="494906"/>
                  </a:lnTo>
                  <a:lnTo>
                    <a:pt x="709447" y="496620"/>
                  </a:lnTo>
                  <a:lnTo>
                    <a:pt x="721093" y="495668"/>
                  </a:lnTo>
                  <a:lnTo>
                    <a:pt x="732510" y="492785"/>
                  </a:lnTo>
                  <a:lnTo>
                    <a:pt x="743483" y="487934"/>
                  </a:lnTo>
                  <a:lnTo>
                    <a:pt x="753719" y="481076"/>
                  </a:lnTo>
                  <a:lnTo>
                    <a:pt x="771817" y="459435"/>
                  </a:lnTo>
                  <a:lnTo>
                    <a:pt x="779919" y="433463"/>
                  </a:lnTo>
                  <a:close/>
                </a:path>
                <a:path w="1560830" h="709929">
                  <a:moveTo>
                    <a:pt x="1560791" y="283781"/>
                  </a:moveTo>
                  <a:lnTo>
                    <a:pt x="1555216" y="256146"/>
                  </a:lnTo>
                  <a:lnTo>
                    <a:pt x="1540002" y="233591"/>
                  </a:lnTo>
                  <a:lnTo>
                    <a:pt x="1517446" y="218401"/>
                  </a:lnTo>
                  <a:lnTo>
                    <a:pt x="1489849" y="212839"/>
                  </a:lnTo>
                  <a:lnTo>
                    <a:pt x="1440662" y="214299"/>
                  </a:lnTo>
                  <a:lnTo>
                    <a:pt x="1392034" y="218668"/>
                  </a:lnTo>
                  <a:lnTo>
                    <a:pt x="1344079" y="225894"/>
                  </a:lnTo>
                  <a:lnTo>
                    <a:pt x="1296873" y="235902"/>
                  </a:lnTo>
                  <a:lnTo>
                    <a:pt x="1250543" y="248678"/>
                  </a:lnTo>
                  <a:lnTo>
                    <a:pt x="1205179" y="264134"/>
                  </a:lnTo>
                  <a:lnTo>
                    <a:pt x="1160907" y="282257"/>
                  </a:lnTo>
                  <a:lnTo>
                    <a:pt x="1117803" y="302958"/>
                  </a:lnTo>
                  <a:lnTo>
                    <a:pt x="1076007" y="326224"/>
                  </a:lnTo>
                  <a:lnTo>
                    <a:pt x="1035596" y="351967"/>
                  </a:lnTo>
                  <a:lnTo>
                    <a:pt x="996683" y="380174"/>
                  </a:lnTo>
                  <a:lnTo>
                    <a:pt x="959383" y="410768"/>
                  </a:lnTo>
                  <a:lnTo>
                    <a:pt x="923785" y="443699"/>
                  </a:lnTo>
                  <a:lnTo>
                    <a:pt x="890003" y="478929"/>
                  </a:lnTo>
                  <a:lnTo>
                    <a:pt x="858151" y="516407"/>
                  </a:lnTo>
                  <a:lnTo>
                    <a:pt x="795997" y="594169"/>
                  </a:lnTo>
                  <a:lnTo>
                    <a:pt x="780897" y="646353"/>
                  </a:lnTo>
                  <a:lnTo>
                    <a:pt x="789000" y="672312"/>
                  </a:lnTo>
                  <a:lnTo>
                    <a:pt x="817295" y="700773"/>
                  </a:lnTo>
                  <a:lnTo>
                    <a:pt x="851344" y="709447"/>
                  </a:lnTo>
                  <a:lnTo>
                    <a:pt x="866800" y="707745"/>
                  </a:lnTo>
                  <a:lnTo>
                    <a:pt x="881595" y="702691"/>
                  </a:lnTo>
                  <a:lnTo>
                    <a:pt x="895121" y="694359"/>
                  </a:lnTo>
                  <a:lnTo>
                    <a:pt x="906754" y="682840"/>
                  </a:lnTo>
                  <a:lnTo>
                    <a:pt x="968895" y="605091"/>
                  </a:lnTo>
                  <a:lnTo>
                    <a:pt x="1002004" y="566737"/>
                  </a:lnTo>
                  <a:lnTo>
                    <a:pt x="1037551" y="531291"/>
                  </a:lnTo>
                  <a:lnTo>
                    <a:pt x="1075359" y="498843"/>
                  </a:lnTo>
                  <a:lnTo>
                    <a:pt x="1115275" y="469455"/>
                  </a:lnTo>
                  <a:lnTo>
                    <a:pt x="1157122" y="443230"/>
                  </a:lnTo>
                  <a:lnTo>
                    <a:pt x="1200721" y="420230"/>
                  </a:lnTo>
                  <a:lnTo>
                    <a:pt x="1245908" y="400558"/>
                  </a:lnTo>
                  <a:lnTo>
                    <a:pt x="1292529" y="384276"/>
                  </a:lnTo>
                  <a:lnTo>
                    <a:pt x="1340396" y="371462"/>
                  </a:lnTo>
                  <a:lnTo>
                    <a:pt x="1389354" y="362216"/>
                  </a:lnTo>
                  <a:lnTo>
                    <a:pt x="1439227" y="356616"/>
                  </a:lnTo>
                  <a:lnTo>
                    <a:pt x="1489849" y="354723"/>
                  </a:lnTo>
                  <a:lnTo>
                    <a:pt x="1517446" y="349161"/>
                  </a:lnTo>
                  <a:lnTo>
                    <a:pt x="1540002" y="333959"/>
                  </a:lnTo>
                  <a:lnTo>
                    <a:pt x="1555216" y="311416"/>
                  </a:lnTo>
                  <a:lnTo>
                    <a:pt x="1560791" y="283781"/>
                  </a:lnTo>
                  <a:close/>
                </a:path>
              </a:pathLst>
            </a:custGeom>
            <a:solidFill>
              <a:srgbClr val="608E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19409" y="7059010"/>
              <a:ext cx="283845" cy="1206500"/>
            </a:xfrm>
            <a:custGeom>
              <a:avLst/>
              <a:gdLst/>
              <a:ahLst/>
              <a:cxnLst/>
              <a:rect l="l" t="t" r="r" b="b"/>
              <a:pathLst>
                <a:path w="283844" h="1206500">
                  <a:moveTo>
                    <a:pt x="0" y="1206061"/>
                  </a:moveTo>
                  <a:lnTo>
                    <a:pt x="283779" y="1206061"/>
                  </a:lnTo>
                  <a:lnTo>
                    <a:pt x="283779" y="0"/>
                  </a:lnTo>
                  <a:lnTo>
                    <a:pt x="0" y="0"/>
                  </a:lnTo>
                  <a:lnTo>
                    <a:pt x="0" y="1206061"/>
                  </a:lnTo>
                  <a:close/>
                </a:path>
              </a:pathLst>
            </a:custGeom>
            <a:solidFill>
              <a:srgbClr val="A2BD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193740" y="8406961"/>
            <a:ext cx="1135380" cy="851535"/>
          </a:xfrm>
          <a:custGeom>
            <a:avLst/>
            <a:gdLst/>
            <a:ahLst/>
            <a:cxnLst/>
            <a:rect l="l" t="t" r="r" b="b"/>
            <a:pathLst>
              <a:path w="1135380" h="851534">
                <a:moveTo>
                  <a:pt x="993227" y="851337"/>
                </a:moveTo>
                <a:lnTo>
                  <a:pt x="141889" y="851337"/>
                </a:lnTo>
                <a:lnTo>
                  <a:pt x="0" y="0"/>
                </a:lnTo>
                <a:lnTo>
                  <a:pt x="1135117" y="0"/>
                </a:lnTo>
                <a:lnTo>
                  <a:pt x="993227" y="851337"/>
                </a:lnTo>
                <a:close/>
              </a:path>
            </a:pathLst>
          </a:custGeom>
          <a:solidFill>
            <a:srgbClr val="B8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769268" y="5144696"/>
            <a:ext cx="1985645" cy="1985010"/>
            <a:chOff x="769268" y="5144696"/>
            <a:chExt cx="1985645" cy="1985010"/>
          </a:xfrm>
        </p:grpSpPr>
        <p:sp>
          <p:nvSpPr>
            <p:cNvPr id="9" name="object 9" descr=""/>
            <p:cNvSpPr/>
            <p:nvPr/>
          </p:nvSpPr>
          <p:spPr>
            <a:xfrm>
              <a:off x="769268" y="5144696"/>
              <a:ext cx="1985645" cy="1985010"/>
            </a:xfrm>
            <a:custGeom>
              <a:avLst/>
              <a:gdLst/>
              <a:ahLst/>
              <a:cxnLst/>
              <a:rect l="l" t="t" r="r" b="b"/>
              <a:pathLst>
                <a:path w="1985645" h="1985009">
                  <a:moveTo>
                    <a:pt x="967656" y="1984959"/>
                  </a:moveTo>
                  <a:lnTo>
                    <a:pt x="846294" y="1974508"/>
                  </a:lnTo>
                  <a:lnTo>
                    <a:pt x="727124" y="1949279"/>
                  </a:lnTo>
                  <a:lnTo>
                    <a:pt x="611939" y="1909653"/>
                  </a:lnTo>
                  <a:lnTo>
                    <a:pt x="502471" y="1856225"/>
                  </a:lnTo>
                  <a:lnTo>
                    <a:pt x="400366" y="1789798"/>
                  </a:lnTo>
                  <a:lnTo>
                    <a:pt x="307160" y="1711373"/>
                  </a:lnTo>
                  <a:lnTo>
                    <a:pt x="224255" y="1622127"/>
                  </a:lnTo>
                  <a:lnTo>
                    <a:pt x="152899" y="1523405"/>
                  </a:lnTo>
                  <a:lnTo>
                    <a:pt x="94164" y="1416690"/>
                  </a:lnTo>
                  <a:lnTo>
                    <a:pt x="48933" y="1303588"/>
                  </a:lnTo>
                  <a:lnTo>
                    <a:pt x="17888" y="1185800"/>
                  </a:lnTo>
                  <a:lnTo>
                    <a:pt x="1494" y="1065097"/>
                  </a:lnTo>
                  <a:lnTo>
                    <a:pt x="0" y="943295"/>
                  </a:lnTo>
                  <a:lnTo>
                    <a:pt x="13426" y="822227"/>
                  </a:lnTo>
                  <a:lnTo>
                    <a:pt x="41571" y="703712"/>
                  </a:lnTo>
                  <a:lnTo>
                    <a:pt x="84012" y="589534"/>
                  </a:lnTo>
                  <a:lnTo>
                    <a:pt x="140111" y="481410"/>
                  </a:lnTo>
                  <a:lnTo>
                    <a:pt x="209023" y="380966"/>
                  </a:lnTo>
                  <a:lnTo>
                    <a:pt x="289713" y="289713"/>
                  </a:lnTo>
                  <a:lnTo>
                    <a:pt x="380966" y="209023"/>
                  </a:lnTo>
                  <a:lnTo>
                    <a:pt x="481410" y="140111"/>
                  </a:lnTo>
                  <a:lnTo>
                    <a:pt x="589534" y="84012"/>
                  </a:lnTo>
                  <a:lnTo>
                    <a:pt x="703712" y="41571"/>
                  </a:lnTo>
                  <a:lnTo>
                    <a:pt x="822227" y="13426"/>
                  </a:lnTo>
                  <a:lnTo>
                    <a:pt x="943295" y="0"/>
                  </a:lnTo>
                  <a:lnTo>
                    <a:pt x="1065097" y="1494"/>
                  </a:lnTo>
                  <a:lnTo>
                    <a:pt x="1185800" y="17888"/>
                  </a:lnTo>
                  <a:lnTo>
                    <a:pt x="1303588" y="48933"/>
                  </a:lnTo>
                  <a:lnTo>
                    <a:pt x="1416690" y="94164"/>
                  </a:lnTo>
                  <a:lnTo>
                    <a:pt x="1523405" y="152899"/>
                  </a:lnTo>
                  <a:lnTo>
                    <a:pt x="1622128" y="224255"/>
                  </a:lnTo>
                  <a:lnTo>
                    <a:pt x="1711373" y="307160"/>
                  </a:lnTo>
                  <a:lnTo>
                    <a:pt x="1789798" y="400366"/>
                  </a:lnTo>
                  <a:lnTo>
                    <a:pt x="1856225" y="502470"/>
                  </a:lnTo>
                  <a:lnTo>
                    <a:pt x="1909653" y="611939"/>
                  </a:lnTo>
                  <a:lnTo>
                    <a:pt x="1949279" y="727124"/>
                  </a:lnTo>
                  <a:lnTo>
                    <a:pt x="1974508" y="846294"/>
                  </a:lnTo>
                  <a:lnTo>
                    <a:pt x="1984959" y="967655"/>
                  </a:lnTo>
                  <a:lnTo>
                    <a:pt x="1985258" y="992031"/>
                  </a:lnTo>
                  <a:lnTo>
                    <a:pt x="1977788" y="1113612"/>
                  </a:lnTo>
                  <a:lnTo>
                    <a:pt x="1955492" y="1233365"/>
                  </a:lnTo>
                  <a:lnTo>
                    <a:pt x="1918705" y="1349488"/>
                  </a:lnTo>
                  <a:lnTo>
                    <a:pt x="1867979" y="1460235"/>
                  </a:lnTo>
                  <a:lnTo>
                    <a:pt x="1804078" y="1563939"/>
                  </a:lnTo>
                  <a:lnTo>
                    <a:pt x="1727964" y="1659041"/>
                  </a:lnTo>
                  <a:lnTo>
                    <a:pt x="1640780" y="1744111"/>
                  </a:lnTo>
                  <a:lnTo>
                    <a:pt x="1543838" y="1817869"/>
                  </a:lnTo>
                  <a:lnTo>
                    <a:pt x="1438597" y="1879205"/>
                  </a:lnTo>
                  <a:lnTo>
                    <a:pt x="1326639" y="1927198"/>
                  </a:lnTo>
                  <a:lnTo>
                    <a:pt x="1209648" y="1961125"/>
                  </a:lnTo>
                  <a:lnTo>
                    <a:pt x="1089384" y="1980476"/>
                  </a:lnTo>
                  <a:lnTo>
                    <a:pt x="967656" y="1984959"/>
                  </a:lnTo>
                  <a:close/>
                </a:path>
              </a:pathLst>
            </a:custGeom>
            <a:solidFill>
              <a:srgbClr val="FFD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51851" y="5427278"/>
              <a:ext cx="1419225" cy="1419225"/>
            </a:xfrm>
            <a:custGeom>
              <a:avLst/>
              <a:gdLst/>
              <a:ahLst/>
              <a:cxnLst/>
              <a:rect l="l" t="t" r="r" b="b"/>
              <a:pathLst>
                <a:path w="1419225" h="1419225">
                  <a:moveTo>
                    <a:pt x="709448" y="1418896"/>
                  </a:moveTo>
                  <a:lnTo>
                    <a:pt x="639910" y="1415480"/>
                  </a:lnTo>
                  <a:lnTo>
                    <a:pt x="571041" y="1405264"/>
                  </a:lnTo>
                  <a:lnTo>
                    <a:pt x="503506" y="1388347"/>
                  </a:lnTo>
                  <a:lnTo>
                    <a:pt x="437954" y="1364892"/>
                  </a:lnTo>
                  <a:lnTo>
                    <a:pt x="375016" y="1335125"/>
                  </a:lnTo>
                  <a:lnTo>
                    <a:pt x="315299" y="1299332"/>
                  </a:lnTo>
                  <a:lnTo>
                    <a:pt x="259379" y="1257858"/>
                  </a:lnTo>
                  <a:lnTo>
                    <a:pt x="207792" y="1211103"/>
                  </a:lnTo>
                  <a:lnTo>
                    <a:pt x="161037" y="1159517"/>
                  </a:lnTo>
                  <a:lnTo>
                    <a:pt x="119563" y="1103596"/>
                  </a:lnTo>
                  <a:lnTo>
                    <a:pt x="83770" y="1043879"/>
                  </a:lnTo>
                  <a:lnTo>
                    <a:pt x="54003" y="980942"/>
                  </a:lnTo>
                  <a:lnTo>
                    <a:pt x="30548" y="915390"/>
                  </a:lnTo>
                  <a:lnTo>
                    <a:pt x="13631" y="847854"/>
                  </a:lnTo>
                  <a:lnTo>
                    <a:pt x="3416" y="778986"/>
                  </a:lnTo>
                  <a:lnTo>
                    <a:pt x="0" y="709448"/>
                  </a:lnTo>
                  <a:lnTo>
                    <a:pt x="3416" y="639910"/>
                  </a:lnTo>
                  <a:lnTo>
                    <a:pt x="13631" y="571041"/>
                  </a:lnTo>
                  <a:lnTo>
                    <a:pt x="30548" y="503506"/>
                  </a:lnTo>
                  <a:lnTo>
                    <a:pt x="54003" y="437953"/>
                  </a:lnTo>
                  <a:lnTo>
                    <a:pt x="83770" y="375016"/>
                  </a:lnTo>
                  <a:lnTo>
                    <a:pt x="119563" y="315299"/>
                  </a:lnTo>
                  <a:lnTo>
                    <a:pt x="161037" y="259379"/>
                  </a:lnTo>
                  <a:lnTo>
                    <a:pt x="207792" y="207792"/>
                  </a:lnTo>
                  <a:lnTo>
                    <a:pt x="259379" y="161037"/>
                  </a:lnTo>
                  <a:lnTo>
                    <a:pt x="315299" y="119563"/>
                  </a:lnTo>
                  <a:lnTo>
                    <a:pt x="375016" y="83770"/>
                  </a:lnTo>
                  <a:lnTo>
                    <a:pt x="437954" y="54003"/>
                  </a:lnTo>
                  <a:lnTo>
                    <a:pt x="503506" y="30548"/>
                  </a:lnTo>
                  <a:lnTo>
                    <a:pt x="571041" y="13631"/>
                  </a:lnTo>
                  <a:lnTo>
                    <a:pt x="639910" y="3416"/>
                  </a:lnTo>
                  <a:lnTo>
                    <a:pt x="709448" y="0"/>
                  </a:lnTo>
                  <a:lnTo>
                    <a:pt x="778986" y="3416"/>
                  </a:lnTo>
                  <a:lnTo>
                    <a:pt x="847854" y="13631"/>
                  </a:lnTo>
                  <a:lnTo>
                    <a:pt x="915390" y="30548"/>
                  </a:lnTo>
                  <a:lnTo>
                    <a:pt x="980942" y="54003"/>
                  </a:lnTo>
                  <a:lnTo>
                    <a:pt x="1043879" y="83770"/>
                  </a:lnTo>
                  <a:lnTo>
                    <a:pt x="1103596" y="119563"/>
                  </a:lnTo>
                  <a:lnTo>
                    <a:pt x="1159517" y="161037"/>
                  </a:lnTo>
                  <a:lnTo>
                    <a:pt x="1211103" y="207792"/>
                  </a:lnTo>
                  <a:lnTo>
                    <a:pt x="1257858" y="259378"/>
                  </a:lnTo>
                  <a:lnTo>
                    <a:pt x="1299332" y="315299"/>
                  </a:lnTo>
                  <a:lnTo>
                    <a:pt x="1335125" y="375016"/>
                  </a:lnTo>
                  <a:lnTo>
                    <a:pt x="1364892" y="437953"/>
                  </a:lnTo>
                  <a:lnTo>
                    <a:pt x="1388347" y="503506"/>
                  </a:lnTo>
                  <a:lnTo>
                    <a:pt x="1405264" y="571041"/>
                  </a:lnTo>
                  <a:lnTo>
                    <a:pt x="1415480" y="639910"/>
                  </a:lnTo>
                  <a:lnTo>
                    <a:pt x="1418896" y="709448"/>
                  </a:lnTo>
                  <a:lnTo>
                    <a:pt x="1415479" y="778986"/>
                  </a:lnTo>
                  <a:lnTo>
                    <a:pt x="1405264" y="847854"/>
                  </a:lnTo>
                  <a:lnTo>
                    <a:pt x="1388347" y="915390"/>
                  </a:lnTo>
                  <a:lnTo>
                    <a:pt x="1364892" y="980942"/>
                  </a:lnTo>
                  <a:lnTo>
                    <a:pt x="1335125" y="1043879"/>
                  </a:lnTo>
                  <a:lnTo>
                    <a:pt x="1299332" y="1103596"/>
                  </a:lnTo>
                  <a:lnTo>
                    <a:pt x="1257859" y="1159517"/>
                  </a:lnTo>
                  <a:lnTo>
                    <a:pt x="1211103" y="1211103"/>
                  </a:lnTo>
                  <a:lnTo>
                    <a:pt x="1159517" y="1257858"/>
                  </a:lnTo>
                  <a:lnTo>
                    <a:pt x="1103596" y="1299332"/>
                  </a:lnTo>
                  <a:lnTo>
                    <a:pt x="1043879" y="1335125"/>
                  </a:lnTo>
                  <a:lnTo>
                    <a:pt x="980942" y="1364892"/>
                  </a:lnTo>
                  <a:lnTo>
                    <a:pt x="915390" y="1388347"/>
                  </a:lnTo>
                  <a:lnTo>
                    <a:pt x="847854" y="1405264"/>
                  </a:lnTo>
                  <a:lnTo>
                    <a:pt x="778986" y="1415480"/>
                  </a:lnTo>
                  <a:lnTo>
                    <a:pt x="709448" y="1418896"/>
                  </a:lnTo>
                  <a:close/>
                </a:path>
              </a:pathLst>
            </a:custGeom>
            <a:solidFill>
              <a:srgbClr val="FFB4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06575" y="5923892"/>
              <a:ext cx="354965" cy="638810"/>
            </a:xfrm>
            <a:custGeom>
              <a:avLst/>
              <a:gdLst/>
              <a:ahLst/>
              <a:cxnLst/>
              <a:rect l="l" t="t" r="r" b="b"/>
              <a:pathLst>
                <a:path w="354964" h="638809">
                  <a:moveTo>
                    <a:pt x="354724" y="638503"/>
                  </a:moveTo>
                  <a:lnTo>
                    <a:pt x="0" y="425668"/>
                  </a:lnTo>
                  <a:lnTo>
                    <a:pt x="0" y="0"/>
                  </a:lnTo>
                  <a:lnTo>
                    <a:pt x="354724" y="212834"/>
                  </a:lnTo>
                  <a:lnTo>
                    <a:pt x="354724" y="638503"/>
                  </a:lnTo>
                  <a:close/>
                </a:path>
              </a:pathLst>
            </a:custGeom>
            <a:solidFill>
              <a:srgbClr val="F5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61299" y="5923892"/>
              <a:ext cx="354965" cy="638810"/>
            </a:xfrm>
            <a:custGeom>
              <a:avLst/>
              <a:gdLst/>
              <a:ahLst/>
              <a:cxnLst/>
              <a:rect l="l" t="t" r="r" b="b"/>
              <a:pathLst>
                <a:path w="354964" h="638809">
                  <a:moveTo>
                    <a:pt x="0" y="638503"/>
                  </a:moveTo>
                  <a:lnTo>
                    <a:pt x="0" y="212834"/>
                  </a:lnTo>
                  <a:lnTo>
                    <a:pt x="354724" y="0"/>
                  </a:lnTo>
                  <a:lnTo>
                    <a:pt x="354724" y="425668"/>
                  </a:lnTo>
                  <a:lnTo>
                    <a:pt x="0" y="638503"/>
                  </a:lnTo>
                  <a:close/>
                </a:path>
              </a:pathLst>
            </a:custGeom>
            <a:solidFill>
              <a:srgbClr val="FFC7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6575" y="5711058"/>
              <a:ext cx="709930" cy="426084"/>
            </a:xfrm>
            <a:custGeom>
              <a:avLst/>
              <a:gdLst/>
              <a:ahLst/>
              <a:cxnLst/>
              <a:rect l="l" t="t" r="r" b="b"/>
              <a:pathLst>
                <a:path w="709930" h="426085">
                  <a:moveTo>
                    <a:pt x="354724" y="425668"/>
                  </a:moveTo>
                  <a:lnTo>
                    <a:pt x="0" y="212834"/>
                  </a:lnTo>
                  <a:lnTo>
                    <a:pt x="354724" y="0"/>
                  </a:lnTo>
                  <a:lnTo>
                    <a:pt x="709448" y="212834"/>
                  </a:lnTo>
                  <a:lnTo>
                    <a:pt x="354724" y="425668"/>
                  </a:lnTo>
                  <a:close/>
                </a:path>
              </a:pathLst>
            </a:custGeom>
            <a:solidFill>
              <a:srgbClr val="FFDD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2825471" y="8903575"/>
            <a:ext cx="283845" cy="354965"/>
          </a:xfrm>
          <a:custGeom>
            <a:avLst/>
            <a:gdLst/>
            <a:ahLst/>
            <a:cxnLst/>
            <a:rect l="l" t="t" r="r" b="b"/>
            <a:pathLst>
              <a:path w="283844" h="354965">
                <a:moveTo>
                  <a:pt x="283779" y="354724"/>
                </a:moveTo>
                <a:lnTo>
                  <a:pt x="0" y="354724"/>
                </a:lnTo>
                <a:lnTo>
                  <a:pt x="0" y="0"/>
                </a:lnTo>
                <a:lnTo>
                  <a:pt x="283779" y="0"/>
                </a:lnTo>
                <a:lnTo>
                  <a:pt x="283779" y="354724"/>
                </a:lnTo>
                <a:close/>
              </a:path>
            </a:pathLst>
          </a:custGeom>
          <a:solidFill>
            <a:srgbClr val="FFD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393030" y="8619795"/>
            <a:ext cx="283845" cy="638810"/>
          </a:xfrm>
          <a:custGeom>
            <a:avLst/>
            <a:gdLst/>
            <a:ahLst/>
            <a:cxnLst/>
            <a:rect l="l" t="t" r="r" b="b"/>
            <a:pathLst>
              <a:path w="283845" h="638809">
                <a:moveTo>
                  <a:pt x="283779" y="638503"/>
                </a:moveTo>
                <a:lnTo>
                  <a:pt x="0" y="638503"/>
                </a:lnTo>
                <a:lnTo>
                  <a:pt x="0" y="0"/>
                </a:lnTo>
                <a:lnTo>
                  <a:pt x="283779" y="0"/>
                </a:lnTo>
                <a:lnTo>
                  <a:pt x="283779" y="638503"/>
                </a:lnTo>
                <a:close/>
              </a:path>
            </a:pathLst>
          </a:custGeom>
          <a:solidFill>
            <a:srgbClr val="FFD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960588" y="8336016"/>
            <a:ext cx="283845" cy="922655"/>
          </a:xfrm>
          <a:custGeom>
            <a:avLst/>
            <a:gdLst/>
            <a:ahLst/>
            <a:cxnLst/>
            <a:rect l="l" t="t" r="r" b="b"/>
            <a:pathLst>
              <a:path w="283845" h="922654">
                <a:moveTo>
                  <a:pt x="283779" y="922282"/>
                </a:moveTo>
                <a:lnTo>
                  <a:pt x="0" y="922282"/>
                </a:lnTo>
                <a:lnTo>
                  <a:pt x="0" y="0"/>
                </a:lnTo>
                <a:lnTo>
                  <a:pt x="283779" y="0"/>
                </a:lnTo>
                <a:lnTo>
                  <a:pt x="283779" y="922282"/>
                </a:lnTo>
                <a:close/>
              </a:path>
            </a:pathLst>
          </a:custGeom>
          <a:solidFill>
            <a:srgbClr val="FFDD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2754597" y="7129954"/>
            <a:ext cx="2057400" cy="2128520"/>
            <a:chOff x="2754597" y="7129954"/>
            <a:chExt cx="2057400" cy="2128520"/>
          </a:xfrm>
        </p:grpSpPr>
        <p:sp>
          <p:nvSpPr>
            <p:cNvPr id="18" name="object 18" descr=""/>
            <p:cNvSpPr/>
            <p:nvPr/>
          </p:nvSpPr>
          <p:spPr>
            <a:xfrm>
              <a:off x="4528147" y="7981292"/>
              <a:ext cx="283845" cy="1277620"/>
            </a:xfrm>
            <a:custGeom>
              <a:avLst/>
              <a:gdLst/>
              <a:ahLst/>
              <a:cxnLst/>
              <a:rect l="l" t="t" r="r" b="b"/>
              <a:pathLst>
                <a:path w="283845" h="1277620">
                  <a:moveTo>
                    <a:pt x="283779" y="1277006"/>
                  </a:moveTo>
                  <a:lnTo>
                    <a:pt x="0" y="1277006"/>
                  </a:lnTo>
                  <a:lnTo>
                    <a:pt x="0" y="0"/>
                  </a:lnTo>
                  <a:lnTo>
                    <a:pt x="283779" y="0"/>
                  </a:lnTo>
                  <a:lnTo>
                    <a:pt x="283779" y="1277006"/>
                  </a:lnTo>
                  <a:close/>
                </a:path>
              </a:pathLst>
            </a:custGeom>
            <a:solidFill>
              <a:srgbClr val="FFD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54597" y="7129954"/>
              <a:ext cx="2057400" cy="1348105"/>
            </a:xfrm>
            <a:custGeom>
              <a:avLst/>
              <a:gdLst/>
              <a:ahLst/>
              <a:cxnLst/>
              <a:rect l="l" t="t" r="r" b="b"/>
              <a:pathLst>
                <a:path w="2057400" h="1348104">
                  <a:moveTo>
                    <a:pt x="70873" y="1347951"/>
                  </a:moveTo>
                  <a:lnTo>
                    <a:pt x="29800" y="1334872"/>
                  </a:lnTo>
                  <a:lnTo>
                    <a:pt x="3932" y="1300559"/>
                  </a:lnTo>
                  <a:lnTo>
                    <a:pt x="0" y="1273645"/>
                  </a:lnTo>
                  <a:lnTo>
                    <a:pt x="6442" y="1247224"/>
                  </a:lnTo>
                  <a:lnTo>
                    <a:pt x="23128" y="1224507"/>
                  </a:lnTo>
                  <a:lnTo>
                    <a:pt x="803521" y="515059"/>
                  </a:lnTo>
                  <a:lnTo>
                    <a:pt x="826919" y="500869"/>
                  </a:lnTo>
                  <a:lnTo>
                    <a:pt x="853005" y="496569"/>
                  </a:lnTo>
                  <a:lnTo>
                    <a:pt x="878824" y="502099"/>
                  </a:lnTo>
                  <a:lnTo>
                    <a:pt x="901425" y="517400"/>
                  </a:lnTo>
                  <a:lnTo>
                    <a:pt x="1137387" y="753362"/>
                  </a:lnTo>
                  <a:lnTo>
                    <a:pt x="1809944" y="141889"/>
                  </a:lnTo>
                  <a:lnTo>
                    <a:pt x="1560715" y="141889"/>
                  </a:lnTo>
                  <a:lnTo>
                    <a:pt x="1510530" y="121129"/>
                  </a:lnTo>
                  <a:lnTo>
                    <a:pt x="1489770" y="70944"/>
                  </a:lnTo>
                  <a:lnTo>
                    <a:pt x="1495338" y="43308"/>
                  </a:lnTo>
                  <a:lnTo>
                    <a:pt x="1510530" y="20760"/>
                  </a:lnTo>
                  <a:lnTo>
                    <a:pt x="1533078" y="5568"/>
                  </a:lnTo>
                  <a:lnTo>
                    <a:pt x="1560715" y="0"/>
                  </a:lnTo>
                  <a:lnTo>
                    <a:pt x="1986384" y="0"/>
                  </a:lnTo>
                  <a:lnTo>
                    <a:pt x="2014020" y="5568"/>
                  </a:lnTo>
                  <a:lnTo>
                    <a:pt x="2036568" y="20760"/>
                  </a:lnTo>
                  <a:lnTo>
                    <a:pt x="2051760" y="43308"/>
                  </a:lnTo>
                  <a:lnTo>
                    <a:pt x="2057328" y="70944"/>
                  </a:lnTo>
                  <a:lnTo>
                    <a:pt x="2057328" y="496613"/>
                  </a:lnTo>
                  <a:lnTo>
                    <a:pt x="2051760" y="524250"/>
                  </a:lnTo>
                  <a:lnTo>
                    <a:pt x="2036568" y="546798"/>
                  </a:lnTo>
                  <a:lnTo>
                    <a:pt x="2014020" y="561990"/>
                  </a:lnTo>
                  <a:lnTo>
                    <a:pt x="1986384" y="567558"/>
                  </a:lnTo>
                  <a:lnTo>
                    <a:pt x="1958747" y="561990"/>
                  </a:lnTo>
                  <a:lnTo>
                    <a:pt x="1936199" y="546798"/>
                  </a:lnTo>
                  <a:lnTo>
                    <a:pt x="1921007" y="524250"/>
                  </a:lnTo>
                  <a:lnTo>
                    <a:pt x="1915439" y="496613"/>
                  </a:lnTo>
                  <a:lnTo>
                    <a:pt x="1915439" y="237807"/>
                  </a:lnTo>
                  <a:lnTo>
                    <a:pt x="1182792" y="903837"/>
                  </a:lnTo>
                  <a:lnTo>
                    <a:pt x="1159433" y="917997"/>
                  </a:lnTo>
                  <a:lnTo>
                    <a:pt x="1133361" y="922300"/>
                  </a:lnTo>
                  <a:lnTo>
                    <a:pt x="1107528" y="916786"/>
                  </a:lnTo>
                  <a:lnTo>
                    <a:pt x="1084888" y="901495"/>
                  </a:lnTo>
                  <a:lnTo>
                    <a:pt x="848925" y="665533"/>
                  </a:lnTo>
                  <a:lnTo>
                    <a:pt x="118619" y="1329506"/>
                  </a:lnTo>
                  <a:lnTo>
                    <a:pt x="107807" y="1337595"/>
                  </a:lnTo>
                  <a:lnTo>
                    <a:pt x="96023" y="1343357"/>
                  </a:lnTo>
                  <a:lnTo>
                    <a:pt x="83601" y="1346805"/>
                  </a:lnTo>
                  <a:lnTo>
                    <a:pt x="70873" y="1347951"/>
                  </a:lnTo>
                  <a:close/>
                </a:path>
              </a:pathLst>
            </a:custGeom>
            <a:solidFill>
              <a:srgbClr val="FFB4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1619409" y="8265071"/>
            <a:ext cx="283845" cy="142240"/>
          </a:xfrm>
          <a:custGeom>
            <a:avLst/>
            <a:gdLst/>
            <a:ahLst/>
            <a:cxnLst/>
            <a:rect l="l" t="t" r="r" b="b"/>
            <a:pathLst>
              <a:path w="283844" h="142240">
                <a:moveTo>
                  <a:pt x="283779" y="141889"/>
                </a:moveTo>
                <a:lnTo>
                  <a:pt x="0" y="141889"/>
                </a:lnTo>
                <a:lnTo>
                  <a:pt x="0" y="0"/>
                </a:lnTo>
                <a:lnTo>
                  <a:pt x="283779" y="0"/>
                </a:lnTo>
                <a:lnTo>
                  <a:pt x="283779" y="141889"/>
                </a:lnTo>
                <a:close/>
              </a:path>
            </a:pathLst>
          </a:custGeom>
          <a:solidFill>
            <a:srgbClr val="759E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619409" y="7118674"/>
            <a:ext cx="283845" cy="153670"/>
          </a:xfrm>
          <a:custGeom>
            <a:avLst/>
            <a:gdLst/>
            <a:ahLst/>
            <a:cxnLst/>
            <a:rect l="l" t="t" r="r" b="b"/>
            <a:pathLst>
              <a:path w="283844" h="153670">
                <a:moveTo>
                  <a:pt x="141889" y="153169"/>
                </a:moveTo>
                <a:lnTo>
                  <a:pt x="105951" y="152457"/>
                </a:lnTo>
                <a:lnTo>
                  <a:pt x="70359" y="150447"/>
                </a:lnTo>
                <a:lnTo>
                  <a:pt x="35060" y="147333"/>
                </a:lnTo>
                <a:lnTo>
                  <a:pt x="0" y="143308"/>
                </a:lnTo>
                <a:lnTo>
                  <a:pt x="0" y="0"/>
                </a:lnTo>
                <a:lnTo>
                  <a:pt x="34980" y="4575"/>
                </a:lnTo>
                <a:lnTo>
                  <a:pt x="70253" y="8140"/>
                </a:lnTo>
                <a:lnTo>
                  <a:pt x="105871" y="10455"/>
                </a:lnTo>
                <a:lnTo>
                  <a:pt x="141889" y="11280"/>
                </a:lnTo>
                <a:lnTo>
                  <a:pt x="177907" y="10455"/>
                </a:lnTo>
                <a:lnTo>
                  <a:pt x="213526" y="8140"/>
                </a:lnTo>
                <a:lnTo>
                  <a:pt x="248799" y="4575"/>
                </a:lnTo>
                <a:lnTo>
                  <a:pt x="283779" y="0"/>
                </a:lnTo>
                <a:lnTo>
                  <a:pt x="283779" y="143308"/>
                </a:lnTo>
                <a:lnTo>
                  <a:pt x="248719" y="147333"/>
                </a:lnTo>
                <a:lnTo>
                  <a:pt x="213419" y="150447"/>
                </a:lnTo>
                <a:lnTo>
                  <a:pt x="177827" y="152457"/>
                </a:lnTo>
                <a:lnTo>
                  <a:pt x="141889" y="153169"/>
                </a:lnTo>
                <a:close/>
              </a:path>
            </a:pathLst>
          </a:custGeom>
          <a:solidFill>
            <a:srgbClr val="759E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548464" y="7778887"/>
            <a:ext cx="51435" cy="60960"/>
          </a:xfrm>
          <a:custGeom>
            <a:avLst/>
            <a:gdLst/>
            <a:ahLst/>
            <a:cxnLst/>
            <a:rect l="l" t="t" r="r" b="b"/>
            <a:pathLst>
              <a:path w="51434" h="60959">
                <a:moveTo>
                  <a:pt x="51009" y="60516"/>
                </a:moveTo>
                <a:lnTo>
                  <a:pt x="0" y="60516"/>
                </a:lnTo>
                <a:lnTo>
                  <a:pt x="0" y="0"/>
                </a:lnTo>
                <a:lnTo>
                  <a:pt x="12317" y="13364"/>
                </a:lnTo>
                <a:lnTo>
                  <a:pt x="18406" y="20102"/>
                </a:lnTo>
                <a:lnTo>
                  <a:pt x="24263" y="27100"/>
                </a:lnTo>
                <a:lnTo>
                  <a:pt x="51009" y="60516"/>
                </a:lnTo>
                <a:close/>
              </a:path>
            </a:pathLst>
          </a:custGeom>
          <a:solidFill>
            <a:srgbClr val="759EB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464" y="7464885"/>
            <a:ext cx="70944" cy="18147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3188" y="7677719"/>
            <a:ext cx="70944" cy="181476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923124" y="7991721"/>
            <a:ext cx="51435" cy="60960"/>
          </a:xfrm>
          <a:custGeom>
            <a:avLst/>
            <a:gdLst/>
            <a:ahLst/>
            <a:cxnLst/>
            <a:rect l="l" t="t" r="r" b="b"/>
            <a:pathLst>
              <a:path w="51435" h="60959">
                <a:moveTo>
                  <a:pt x="51009" y="60516"/>
                </a:moveTo>
                <a:lnTo>
                  <a:pt x="0" y="60516"/>
                </a:lnTo>
                <a:lnTo>
                  <a:pt x="26675" y="27171"/>
                </a:lnTo>
                <a:lnTo>
                  <a:pt x="32572" y="20162"/>
                </a:lnTo>
                <a:lnTo>
                  <a:pt x="51009" y="0"/>
                </a:lnTo>
                <a:lnTo>
                  <a:pt x="51009" y="60516"/>
                </a:lnTo>
                <a:close/>
              </a:path>
            </a:pathLst>
          </a:custGeom>
          <a:solidFill>
            <a:srgbClr val="759E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548464" y="7584214"/>
            <a:ext cx="71120" cy="255270"/>
          </a:xfrm>
          <a:custGeom>
            <a:avLst/>
            <a:gdLst/>
            <a:ahLst/>
            <a:cxnLst/>
            <a:rect l="l" t="t" r="r" b="b"/>
            <a:pathLst>
              <a:path w="71119" h="255270">
                <a:moveTo>
                  <a:pt x="70944" y="255188"/>
                </a:moveTo>
                <a:lnTo>
                  <a:pt x="51009" y="255188"/>
                </a:lnTo>
                <a:lnTo>
                  <a:pt x="18436" y="214835"/>
                </a:lnTo>
                <a:lnTo>
                  <a:pt x="0" y="194672"/>
                </a:lnTo>
                <a:lnTo>
                  <a:pt x="0" y="0"/>
                </a:lnTo>
                <a:lnTo>
                  <a:pt x="18338" y="14718"/>
                </a:lnTo>
                <a:lnTo>
                  <a:pt x="36297" y="29956"/>
                </a:lnTo>
                <a:lnTo>
                  <a:pt x="53843" y="45752"/>
                </a:lnTo>
                <a:lnTo>
                  <a:pt x="70944" y="62147"/>
                </a:lnTo>
                <a:lnTo>
                  <a:pt x="70944" y="255188"/>
                </a:lnTo>
                <a:close/>
              </a:path>
            </a:pathLst>
          </a:custGeom>
          <a:solidFill>
            <a:srgbClr val="4E789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1903188" y="7626568"/>
            <a:ext cx="638810" cy="426084"/>
            <a:chOff x="1903188" y="7626568"/>
            <a:chExt cx="638810" cy="426084"/>
          </a:xfrm>
        </p:grpSpPr>
        <p:sp>
          <p:nvSpPr>
            <p:cNvPr id="28" name="object 28" descr=""/>
            <p:cNvSpPr/>
            <p:nvPr/>
          </p:nvSpPr>
          <p:spPr>
            <a:xfrm>
              <a:off x="1974133" y="7626568"/>
              <a:ext cx="567690" cy="365760"/>
            </a:xfrm>
            <a:custGeom>
              <a:avLst/>
              <a:gdLst/>
              <a:ahLst/>
              <a:cxnLst/>
              <a:rect l="l" t="t" r="r" b="b"/>
              <a:pathLst>
                <a:path w="567689" h="365759">
                  <a:moveTo>
                    <a:pt x="0" y="365152"/>
                  </a:moveTo>
                  <a:lnTo>
                    <a:pt x="0" y="170480"/>
                  </a:lnTo>
                  <a:lnTo>
                    <a:pt x="39107" y="141804"/>
                  </a:lnTo>
                  <a:lnTo>
                    <a:pt x="79737" y="115599"/>
                  </a:lnTo>
                  <a:lnTo>
                    <a:pt x="121786" y="91921"/>
                  </a:lnTo>
                  <a:lnTo>
                    <a:pt x="165148" y="70824"/>
                  </a:lnTo>
                  <a:lnTo>
                    <a:pt x="209718" y="52362"/>
                  </a:lnTo>
                  <a:lnTo>
                    <a:pt x="255391" y="36590"/>
                  </a:lnTo>
                  <a:lnTo>
                    <a:pt x="302062" y="23563"/>
                  </a:lnTo>
                  <a:lnTo>
                    <a:pt x="349624" y="13336"/>
                  </a:lnTo>
                  <a:lnTo>
                    <a:pt x="397974" y="5963"/>
                  </a:lnTo>
                  <a:lnTo>
                    <a:pt x="447005" y="1500"/>
                  </a:lnTo>
                  <a:lnTo>
                    <a:pt x="496613" y="0"/>
                  </a:lnTo>
                  <a:lnTo>
                    <a:pt x="524220" y="5568"/>
                  </a:lnTo>
                  <a:lnTo>
                    <a:pt x="546771" y="20760"/>
                  </a:lnTo>
                  <a:lnTo>
                    <a:pt x="561980" y="43308"/>
                  </a:lnTo>
                  <a:lnTo>
                    <a:pt x="567558" y="70944"/>
                  </a:lnTo>
                  <a:lnTo>
                    <a:pt x="561980" y="98581"/>
                  </a:lnTo>
                  <a:lnTo>
                    <a:pt x="546771" y="121129"/>
                  </a:lnTo>
                  <a:lnTo>
                    <a:pt x="524220" y="136321"/>
                  </a:lnTo>
                  <a:lnTo>
                    <a:pt x="496613" y="141889"/>
                  </a:lnTo>
                  <a:lnTo>
                    <a:pt x="444741" y="143893"/>
                  </a:lnTo>
                  <a:lnTo>
                    <a:pt x="393685" y="149840"/>
                  </a:lnTo>
                  <a:lnTo>
                    <a:pt x="343622" y="159635"/>
                  </a:lnTo>
                  <a:lnTo>
                    <a:pt x="294728" y="173185"/>
                  </a:lnTo>
                  <a:lnTo>
                    <a:pt x="247179" y="190393"/>
                  </a:lnTo>
                  <a:lnTo>
                    <a:pt x="201151" y="211164"/>
                  </a:lnTo>
                  <a:lnTo>
                    <a:pt x="156821" y="235404"/>
                  </a:lnTo>
                  <a:lnTo>
                    <a:pt x="114364" y="263018"/>
                  </a:lnTo>
                  <a:lnTo>
                    <a:pt x="73958" y="293911"/>
                  </a:lnTo>
                  <a:lnTo>
                    <a:pt x="35777" y="327987"/>
                  </a:lnTo>
                  <a:lnTo>
                    <a:pt x="0" y="365152"/>
                  </a:lnTo>
                  <a:close/>
                </a:path>
              </a:pathLst>
            </a:custGeom>
            <a:solidFill>
              <a:srgbClr val="608E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903188" y="7796978"/>
              <a:ext cx="71120" cy="255270"/>
            </a:xfrm>
            <a:custGeom>
              <a:avLst/>
              <a:gdLst/>
              <a:ahLst/>
              <a:cxnLst/>
              <a:rect l="l" t="t" r="r" b="b"/>
              <a:pathLst>
                <a:path w="71119" h="255270">
                  <a:moveTo>
                    <a:pt x="19935" y="255259"/>
                  </a:moveTo>
                  <a:lnTo>
                    <a:pt x="0" y="255259"/>
                  </a:lnTo>
                  <a:lnTo>
                    <a:pt x="0" y="62218"/>
                  </a:lnTo>
                  <a:lnTo>
                    <a:pt x="17102" y="45852"/>
                  </a:lnTo>
                  <a:lnTo>
                    <a:pt x="34656" y="30045"/>
                  </a:lnTo>
                  <a:lnTo>
                    <a:pt x="52636" y="14769"/>
                  </a:lnTo>
                  <a:lnTo>
                    <a:pt x="71015" y="0"/>
                  </a:lnTo>
                  <a:lnTo>
                    <a:pt x="71015" y="194672"/>
                  </a:lnTo>
                  <a:lnTo>
                    <a:pt x="52579" y="214835"/>
                  </a:lnTo>
                  <a:lnTo>
                    <a:pt x="19935" y="255259"/>
                  </a:lnTo>
                  <a:close/>
                </a:path>
              </a:pathLst>
            </a:custGeom>
            <a:solidFill>
              <a:srgbClr val="4E78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37214" rIns="0" bIns="0" rtlCol="0" vert="horz">
            <a:spAutoFit/>
          </a:bodyPr>
          <a:lstStyle/>
          <a:p>
            <a:pPr marL="593598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ADVANTAGES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2302" y="1041931"/>
            <a:ext cx="4101568" cy="4089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0888" y="1353821"/>
            <a:ext cx="1047940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60"/>
              <a:t>*</a:t>
            </a:r>
            <a:r>
              <a:rPr dirty="0" spc="-525"/>
              <a:t> </a:t>
            </a:r>
            <a:r>
              <a:rPr dirty="0" spc="-40"/>
              <a:t>helps</a:t>
            </a:r>
            <a:r>
              <a:rPr dirty="0" spc="-525"/>
              <a:t> </a:t>
            </a:r>
            <a:r>
              <a:rPr dirty="0" spc="70"/>
              <a:t>to</a:t>
            </a:r>
            <a:r>
              <a:rPr dirty="0" spc="-530"/>
              <a:t> </a:t>
            </a:r>
            <a:r>
              <a:rPr dirty="0" spc="-125"/>
              <a:t>track</a:t>
            </a:r>
            <a:r>
              <a:rPr dirty="0" spc="-525"/>
              <a:t> </a:t>
            </a:r>
            <a:r>
              <a:rPr dirty="0" spc="-65"/>
              <a:t>medical</a:t>
            </a:r>
            <a:r>
              <a:rPr dirty="0" spc="-525"/>
              <a:t> </a:t>
            </a:r>
            <a:r>
              <a:rPr dirty="0" spc="-20"/>
              <a:t>records</a:t>
            </a:r>
            <a:r>
              <a:rPr dirty="0" spc="-525"/>
              <a:t> </a:t>
            </a:r>
            <a:r>
              <a:rPr dirty="0" spc="-580"/>
              <a:t>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52310" y="2145074"/>
            <a:ext cx="16389985" cy="5326380"/>
          </a:xfrm>
          <a:prstGeom prst="rect">
            <a:avLst/>
          </a:prstGeom>
        </p:spPr>
        <p:txBody>
          <a:bodyPr wrap="square" lIns="0" tIns="23241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830"/>
              </a:spcBef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170">
                <a:latin typeface="Verdana"/>
                <a:cs typeface="Verdana"/>
              </a:rPr>
              <a:t>easy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70">
                <a:latin typeface="Verdana"/>
                <a:cs typeface="Verdana"/>
              </a:rPr>
              <a:t>to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65">
                <a:latin typeface="Verdana"/>
                <a:cs typeface="Verdana"/>
              </a:rPr>
              <a:t>access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55">
                <a:latin typeface="Verdana"/>
                <a:cs typeface="Verdana"/>
              </a:rPr>
              <a:t>information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580"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  <a:p>
            <a:pPr marL="140970">
              <a:lnSpc>
                <a:spcPct val="100000"/>
              </a:lnSpc>
              <a:spcBef>
                <a:spcPts val="1725"/>
              </a:spcBef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40">
                <a:latin typeface="Verdana"/>
                <a:cs typeface="Verdana"/>
              </a:rPr>
              <a:t>helps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70">
                <a:latin typeface="Verdana"/>
                <a:cs typeface="Verdana"/>
              </a:rPr>
              <a:t>to</a:t>
            </a:r>
            <a:r>
              <a:rPr dirty="0" sz="5200" spc="-530">
                <a:latin typeface="Verdana"/>
                <a:cs typeface="Verdana"/>
              </a:rPr>
              <a:t> .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125">
                <a:latin typeface="Verdana"/>
                <a:cs typeface="Verdana"/>
              </a:rPr>
              <a:t>track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80">
                <a:latin typeface="Verdana"/>
                <a:cs typeface="Verdana"/>
              </a:rPr>
              <a:t>modern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45">
                <a:latin typeface="Verdana"/>
                <a:cs typeface="Verdana"/>
              </a:rPr>
              <a:t>problems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580"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85">
                <a:latin typeface="Verdana"/>
                <a:cs typeface="Verdana"/>
              </a:rPr>
              <a:t>improve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530">
                <a:latin typeface="Verdana"/>
                <a:cs typeface="Verdana"/>
              </a:rPr>
              <a:t>.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45">
                <a:latin typeface="Verdana"/>
                <a:cs typeface="Verdana"/>
              </a:rPr>
              <a:t>the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50">
                <a:latin typeface="Verdana"/>
                <a:cs typeface="Verdana"/>
              </a:rPr>
              <a:t>quality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110">
                <a:latin typeface="Verdana"/>
                <a:cs typeface="Verdana"/>
              </a:rPr>
              <a:t>of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65">
                <a:latin typeface="Verdana"/>
                <a:cs typeface="Verdana"/>
              </a:rPr>
              <a:t>health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>
                <a:latin typeface="Verdana"/>
                <a:cs typeface="Verdana"/>
              </a:rPr>
              <a:t>care</a:t>
            </a:r>
            <a:r>
              <a:rPr dirty="0" sz="5200" spc="590">
                <a:latin typeface="Verdana"/>
                <a:cs typeface="Verdana"/>
              </a:rPr>
              <a:t> </a:t>
            </a:r>
            <a:r>
              <a:rPr dirty="0" sz="5200" spc="-580"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  <a:p>
            <a:pPr marL="631190" marR="5080" indent="-474345">
              <a:lnSpc>
                <a:spcPct val="116900"/>
              </a:lnSpc>
              <a:spcBef>
                <a:spcPts val="1630"/>
              </a:spcBef>
            </a:pPr>
            <a:r>
              <a:rPr dirty="0" sz="5650" spc="-935">
                <a:latin typeface="Verdana"/>
                <a:cs typeface="Verdana"/>
              </a:rPr>
              <a:t>*</a:t>
            </a:r>
            <a:r>
              <a:rPr dirty="0" sz="5650" spc="-575">
                <a:latin typeface="Verdana"/>
                <a:cs typeface="Verdana"/>
              </a:rPr>
              <a:t> </a:t>
            </a:r>
            <a:r>
              <a:rPr dirty="0" sz="5650" spc="-270">
                <a:latin typeface="Verdana"/>
                <a:cs typeface="Verdana"/>
              </a:rPr>
              <a:t>makes</a:t>
            </a:r>
            <a:r>
              <a:rPr dirty="0" sz="5650" spc="-570">
                <a:latin typeface="Verdana"/>
                <a:cs typeface="Verdana"/>
              </a:rPr>
              <a:t> </a:t>
            </a:r>
            <a:r>
              <a:rPr dirty="0" sz="5650" spc="55">
                <a:latin typeface="Verdana"/>
                <a:cs typeface="Verdana"/>
              </a:rPr>
              <a:t>collection</a:t>
            </a:r>
            <a:r>
              <a:rPr dirty="0" sz="5650" spc="-570">
                <a:latin typeface="Verdana"/>
                <a:cs typeface="Verdana"/>
              </a:rPr>
              <a:t> </a:t>
            </a:r>
            <a:r>
              <a:rPr dirty="0" sz="5650" spc="-80">
                <a:latin typeface="Verdana"/>
                <a:cs typeface="Verdana"/>
              </a:rPr>
              <a:t>and</a:t>
            </a:r>
            <a:r>
              <a:rPr dirty="0" sz="5650" spc="-570">
                <a:latin typeface="Verdana"/>
                <a:cs typeface="Verdana"/>
              </a:rPr>
              <a:t> </a:t>
            </a:r>
            <a:r>
              <a:rPr dirty="0" sz="5650" spc="-25">
                <a:latin typeface="Verdana"/>
                <a:cs typeface="Verdana"/>
              </a:rPr>
              <a:t>accessibility</a:t>
            </a:r>
            <a:r>
              <a:rPr dirty="0" sz="5650" spc="-570">
                <a:latin typeface="Verdana"/>
                <a:cs typeface="Verdana"/>
              </a:rPr>
              <a:t> </a:t>
            </a:r>
            <a:r>
              <a:rPr dirty="0" sz="5650" spc="120">
                <a:latin typeface="Verdana"/>
                <a:cs typeface="Verdana"/>
              </a:rPr>
              <a:t>of</a:t>
            </a:r>
            <a:r>
              <a:rPr dirty="0" sz="5650" spc="-570">
                <a:latin typeface="Verdana"/>
                <a:cs typeface="Verdana"/>
              </a:rPr>
              <a:t> </a:t>
            </a:r>
            <a:r>
              <a:rPr dirty="0" sz="5650" spc="-10">
                <a:latin typeface="Verdana"/>
                <a:cs typeface="Verdana"/>
              </a:rPr>
              <a:t>patients </a:t>
            </a:r>
            <a:r>
              <a:rPr dirty="0" sz="5650" spc="-80">
                <a:latin typeface="Verdana"/>
                <a:cs typeface="Verdana"/>
              </a:rPr>
              <a:t>data</a:t>
            </a:r>
            <a:r>
              <a:rPr dirty="0" sz="5650" spc="-565">
                <a:latin typeface="Verdana"/>
                <a:cs typeface="Verdana"/>
              </a:rPr>
              <a:t> </a:t>
            </a:r>
            <a:r>
              <a:rPr dirty="0" sz="5650">
                <a:latin typeface="Verdana"/>
                <a:cs typeface="Verdana"/>
              </a:rPr>
              <a:t>record</a:t>
            </a:r>
            <a:r>
              <a:rPr dirty="0" sz="5650" spc="-560">
                <a:latin typeface="Verdana"/>
                <a:cs typeface="Verdana"/>
              </a:rPr>
              <a:t> </a:t>
            </a:r>
            <a:r>
              <a:rPr dirty="0" sz="5650" spc="-95">
                <a:latin typeface="Verdana"/>
                <a:cs typeface="Verdana"/>
              </a:rPr>
              <a:t>much</a:t>
            </a:r>
            <a:r>
              <a:rPr dirty="0" sz="5650" spc="-560">
                <a:latin typeface="Verdana"/>
                <a:cs typeface="Verdana"/>
              </a:rPr>
              <a:t> </a:t>
            </a:r>
            <a:r>
              <a:rPr dirty="0" sz="5650" spc="-135">
                <a:latin typeface="Verdana"/>
                <a:cs typeface="Verdana"/>
              </a:rPr>
              <a:t>easier</a:t>
            </a:r>
            <a:r>
              <a:rPr dirty="0" sz="5650" spc="-560">
                <a:latin typeface="Verdana"/>
                <a:cs typeface="Verdana"/>
              </a:rPr>
              <a:t> </a:t>
            </a:r>
            <a:r>
              <a:rPr dirty="0" sz="5650" spc="-85">
                <a:latin typeface="Verdana"/>
                <a:cs typeface="Verdana"/>
              </a:rPr>
              <a:t>than</a:t>
            </a:r>
            <a:r>
              <a:rPr dirty="0" sz="5650" spc="-560">
                <a:latin typeface="Verdana"/>
                <a:cs typeface="Verdana"/>
              </a:rPr>
              <a:t> </a:t>
            </a:r>
            <a:r>
              <a:rPr dirty="0" sz="5650" spc="-60">
                <a:latin typeface="Verdana"/>
                <a:cs typeface="Verdana"/>
              </a:rPr>
              <a:t>paper</a:t>
            </a:r>
            <a:r>
              <a:rPr dirty="0" sz="5650" spc="-560">
                <a:latin typeface="Verdana"/>
                <a:cs typeface="Verdana"/>
              </a:rPr>
              <a:t> </a:t>
            </a:r>
            <a:r>
              <a:rPr dirty="0" sz="5650" spc="-10">
                <a:latin typeface="Verdana"/>
                <a:cs typeface="Verdana"/>
              </a:rPr>
              <a:t>records</a:t>
            </a:r>
            <a:r>
              <a:rPr dirty="0" sz="5650" spc="-560">
                <a:latin typeface="Verdana"/>
                <a:cs typeface="Verdana"/>
              </a:rPr>
              <a:t> </a:t>
            </a:r>
            <a:r>
              <a:rPr dirty="0" sz="5650" spc="-625">
                <a:latin typeface="Verdana"/>
                <a:cs typeface="Verdana"/>
              </a:rPr>
              <a:t>.</a:t>
            </a:r>
            <a:endParaRPr sz="5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700" y="4467369"/>
            <a:ext cx="4324350" cy="4318000"/>
          </a:xfrm>
          <a:custGeom>
            <a:avLst/>
            <a:gdLst/>
            <a:ahLst/>
            <a:cxnLst/>
            <a:rect l="l" t="t" r="r" b="b"/>
            <a:pathLst>
              <a:path w="4324350" h="4318000">
                <a:moveTo>
                  <a:pt x="2400904" y="12699"/>
                </a:moveTo>
                <a:lnTo>
                  <a:pt x="1923445" y="12699"/>
                </a:lnTo>
                <a:lnTo>
                  <a:pt x="1970630" y="0"/>
                </a:lnTo>
                <a:lnTo>
                  <a:pt x="2353720" y="0"/>
                </a:lnTo>
                <a:lnTo>
                  <a:pt x="2400904" y="12699"/>
                </a:lnTo>
                <a:close/>
              </a:path>
              <a:path w="4324350" h="4318000">
                <a:moveTo>
                  <a:pt x="2632067" y="50799"/>
                </a:moveTo>
                <a:lnTo>
                  <a:pt x="1692283" y="50799"/>
                </a:lnTo>
                <a:lnTo>
                  <a:pt x="1829995" y="12699"/>
                </a:lnTo>
                <a:lnTo>
                  <a:pt x="2494354" y="12699"/>
                </a:lnTo>
                <a:lnTo>
                  <a:pt x="2632067" y="50799"/>
                </a:lnTo>
                <a:close/>
              </a:path>
              <a:path w="4324350" h="4318000">
                <a:moveTo>
                  <a:pt x="2586506" y="4279899"/>
                </a:moveTo>
                <a:lnTo>
                  <a:pt x="1737844" y="4279899"/>
                </a:lnTo>
                <a:lnTo>
                  <a:pt x="1383981" y="4178299"/>
                </a:lnTo>
                <a:lnTo>
                  <a:pt x="1341589" y="4152899"/>
                </a:lnTo>
                <a:lnTo>
                  <a:pt x="1299641" y="4140199"/>
                </a:lnTo>
                <a:lnTo>
                  <a:pt x="1258150" y="4114799"/>
                </a:lnTo>
                <a:lnTo>
                  <a:pt x="1217126" y="4102099"/>
                </a:lnTo>
                <a:lnTo>
                  <a:pt x="1176581" y="4076699"/>
                </a:lnTo>
                <a:lnTo>
                  <a:pt x="1136526" y="4063999"/>
                </a:lnTo>
                <a:lnTo>
                  <a:pt x="1096970" y="4038599"/>
                </a:lnTo>
                <a:lnTo>
                  <a:pt x="1019405" y="3987799"/>
                </a:lnTo>
                <a:lnTo>
                  <a:pt x="943973" y="3936999"/>
                </a:lnTo>
                <a:lnTo>
                  <a:pt x="907084" y="3911599"/>
                </a:lnTo>
                <a:lnTo>
                  <a:pt x="870762" y="3886199"/>
                </a:lnTo>
                <a:lnTo>
                  <a:pt x="835017" y="3860799"/>
                </a:lnTo>
                <a:lnTo>
                  <a:pt x="799860" y="3835399"/>
                </a:lnTo>
                <a:lnTo>
                  <a:pt x="765303" y="3809999"/>
                </a:lnTo>
                <a:lnTo>
                  <a:pt x="731356" y="3771899"/>
                </a:lnTo>
                <a:lnTo>
                  <a:pt x="698030" y="3746499"/>
                </a:lnTo>
                <a:lnTo>
                  <a:pt x="665336" y="3721099"/>
                </a:lnTo>
                <a:lnTo>
                  <a:pt x="633286" y="3682999"/>
                </a:lnTo>
                <a:lnTo>
                  <a:pt x="601890" y="3657599"/>
                </a:lnTo>
                <a:lnTo>
                  <a:pt x="571159" y="3619499"/>
                </a:lnTo>
                <a:lnTo>
                  <a:pt x="541104" y="3581399"/>
                </a:lnTo>
                <a:lnTo>
                  <a:pt x="511736" y="3555999"/>
                </a:lnTo>
                <a:lnTo>
                  <a:pt x="483067" y="3517899"/>
                </a:lnTo>
                <a:lnTo>
                  <a:pt x="455106" y="3479799"/>
                </a:lnTo>
                <a:lnTo>
                  <a:pt x="427866" y="3441699"/>
                </a:lnTo>
                <a:lnTo>
                  <a:pt x="401357" y="3416299"/>
                </a:lnTo>
                <a:lnTo>
                  <a:pt x="375590" y="3378199"/>
                </a:lnTo>
                <a:lnTo>
                  <a:pt x="350576" y="3340099"/>
                </a:lnTo>
                <a:lnTo>
                  <a:pt x="326326" y="3301999"/>
                </a:lnTo>
                <a:lnTo>
                  <a:pt x="302851" y="3263899"/>
                </a:lnTo>
                <a:lnTo>
                  <a:pt x="280162" y="3225799"/>
                </a:lnTo>
                <a:lnTo>
                  <a:pt x="258270" y="3187699"/>
                </a:lnTo>
                <a:lnTo>
                  <a:pt x="237186" y="3136899"/>
                </a:lnTo>
                <a:lnTo>
                  <a:pt x="216921" y="3098799"/>
                </a:lnTo>
                <a:lnTo>
                  <a:pt x="197486" y="3060699"/>
                </a:lnTo>
                <a:lnTo>
                  <a:pt x="178892" y="3022599"/>
                </a:lnTo>
                <a:lnTo>
                  <a:pt x="161150" y="2971799"/>
                </a:lnTo>
                <a:lnTo>
                  <a:pt x="144271" y="2933699"/>
                </a:lnTo>
                <a:lnTo>
                  <a:pt x="128266" y="2895599"/>
                </a:lnTo>
                <a:lnTo>
                  <a:pt x="113146" y="2844799"/>
                </a:lnTo>
                <a:lnTo>
                  <a:pt x="98921" y="2806699"/>
                </a:lnTo>
                <a:lnTo>
                  <a:pt x="85604" y="2755899"/>
                </a:lnTo>
                <a:lnTo>
                  <a:pt x="73204" y="2717799"/>
                </a:lnTo>
                <a:lnTo>
                  <a:pt x="61733" y="2666999"/>
                </a:lnTo>
                <a:lnTo>
                  <a:pt x="51202" y="2628899"/>
                </a:lnTo>
                <a:lnTo>
                  <a:pt x="41622" y="2578099"/>
                </a:lnTo>
                <a:lnTo>
                  <a:pt x="33004" y="2539999"/>
                </a:lnTo>
                <a:lnTo>
                  <a:pt x="25358" y="2489199"/>
                </a:lnTo>
                <a:lnTo>
                  <a:pt x="18696" y="2438399"/>
                </a:lnTo>
                <a:lnTo>
                  <a:pt x="13029" y="2400299"/>
                </a:lnTo>
                <a:lnTo>
                  <a:pt x="8368" y="2349499"/>
                </a:lnTo>
                <a:lnTo>
                  <a:pt x="4723" y="2298699"/>
                </a:lnTo>
                <a:lnTo>
                  <a:pt x="2106" y="2247899"/>
                </a:lnTo>
                <a:lnTo>
                  <a:pt x="528" y="2209799"/>
                </a:lnTo>
                <a:lnTo>
                  <a:pt x="0" y="2158999"/>
                </a:lnTo>
                <a:lnTo>
                  <a:pt x="528" y="2108199"/>
                </a:lnTo>
                <a:lnTo>
                  <a:pt x="2106" y="2057399"/>
                </a:lnTo>
                <a:lnTo>
                  <a:pt x="4723" y="2006599"/>
                </a:lnTo>
                <a:lnTo>
                  <a:pt x="8368" y="1968499"/>
                </a:lnTo>
                <a:lnTo>
                  <a:pt x="13029" y="1917699"/>
                </a:lnTo>
                <a:lnTo>
                  <a:pt x="18696" y="1866899"/>
                </a:lnTo>
                <a:lnTo>
                  <a:pt x="25358" y="1828799"/>
                </a:lnTo>
                <a:lnTo>
                  <a:pt x="33004" y="1777999"/>
                </a:lnTo>
                <a:lnTo>
                  <a:pt x="41622" y="1727199"/>
                </a:lnTo>
                <a:lnTo>
                  <a:pt x="51202" y="1689099"/>
                </a:lnTo>
                <a:lnTo>
                  <a:pt x="61733" y="1638299"/>
                </a:lnTo>
                <a:lnTo>
                  <a:pt x="73204" y="1600199"/>
                </a:lnTo>
                <a:lnTo>
                  <a:pt x="85604" y="1549399"/>
                </a:lnTo>
                <a:lnTo>
                  <a:pt x="98921" y="1511299"/>
                </a:lnTo>
                <a:lnTo>
                  <a:pt x="113146" y="1460499"/>
                </a:lnTo>
                <a:lnTo>
                  <a:pt x="128266" y="1422399"/>
                </a:lnTo>
                <a:lnTo>
                  <a:pt x="144271" y="1371599"/>
                </a:lnTo>
                <a:lnTo>
                  <a:pt x="161150" y="1333499"/>
                </a:lnTo>
                <a:lnTo>
                  <a:pt x="178892" y="1295399"/>
                </a:lnTo>
                <a:lnTo>
                  <a:pt x="197486" y="1257299"/>
                </a:lnTo>
                <a:lnTo>
                  <a:pt x="216921" y="1206499"/>
                </a:lnTo>
                <a:lnTo>
                  <a:pt x="237186" y="1168399"/>
                </a:lnTo>
                <a:lnTo>
                  <a:pt x="258270" y="1130299"/>
                </a:lnTo>
                <a:lnTo>
                  <a:pt x="280162" y="1092199"/>
                </a:lnTo>
                <a:lnTo>
                  <a:pt x="302851" y="1054099"/>
                </a:lnTo>
                <a:lnTo>
                  <a:pt x="326326" y="1015999"/>
                </a:lnTo>
                <a:lnTo>
                  <a:pt x="350576" y="977899"/>
                </a:lnTo>
                <a:lnTo>
                  <a:pt x="375590" y="939799"/>
                </a:lnTo>
                <a:lnTo>
                  <a:pt x="401357" y="901699"/>
                </a:lnTo>
                <a:lnTo>
                  <a:pt x="427866" y="863599"/>
                </a:lnTo>
                <a:lnTo>
                  <a:pt x="455106" y="825499"/>
                </a:lnTo>
                <a:lnTo>
                  <a:pt x="483067" y="787399"/>
                </a:lnTo>
                <a:lnTo>
                  <a:pt x="511736" y="761999"/>
                </a:lnTo>
                <a:lnTo>
                  <a:pt x="541104" y="723899"/>
                </a:lnTo>
                <a:lnTo>
                  <a:pt x="571159" y="685799"/>
                </a:lnTo>
                <a:lnTo>
                  <a:pt x="601890" y="660399"/>
                </a:lnTo>
                <a:lnTo>
                  <a:pt x="633286" y="622299"/>
                </a:lnTo>
                <a:lnTo>
                  <a:pt x="665336" y="596899"/>
                </a:lnTo>
                <a:lnTo>
                  <a:pt x="698030" y="558799"/>
                </a:lnTo>
                <a:lnTo>
                  <a:pt x="731356" y="533399"/>
                </a:lnTo>
                <a:lnTo>
                  <a:pt x="765303" y="507999"/>
                </a:lnTo>
                <a:lnTo>
                  <a:pt x="799860" y="482599"/>
                </a:lnTo>
                <a:lnTo>
                  <a:pt x="835017" y="444499"/>
                </a:lnTo>
                <a:lnTo>
                  <a:pt x="870762" y="419099"/>
                </a:lnTo>
                <a:lnTo>
                  <a:pt x="907084" y="393699"/>
                </a:lnTo>
                <a:lnTo>
                  <a:pt x="943973" y="368299"/>
                </a:lnTo>
                <a:lnTo>
                  <a:pt x="981416" y="342899"/>
                </a:lnTo>
                <a:lnTo>
                  <a:pt x="1057926" y="292099"/>
                </a:lnTo>
                <a:lnTo>
                  <a:pt x="1096970" y="279399"/>
                </a:lnTo>
                <a:lnTo>
                  <a:pt x="1176581" y="228599"/>
                </a:lnTo>
                <a:lnTo>
                  <a:pt x="1217126" y="215899"/>
                </a:lnTo>
                <a:lnTo>
                  <a:pt x="1258150" y="190499"/>
                </a:lnTo>
                <a:lnTo>
                  <a:pt x="1299641" y="177799"/>
                </a:lnTo>
                <a:lnTo>
                  <a:pt x="1341589" y="152399"/>
                </a:lnTo>
                <a:lnTo>
                  <a:pt x="1426809" y="126999"/>
                </a:lnTo>
                <a:lnTo>
                  <a:pt x="1470060" y="101599"/>
                </a:lnTo>
                <a:lnTo>
                  <a:pt x="1647079" y="50799"/>
                </a:lnTo>
                <a:lnTo>
                  <a:pt x="2677271" y="50799"/>
                </a:lnTo>
                <a:lnTo>
                  <a:pt x="2854291" y="101599"/>
                </a:lnTo>
                <a:lnTo>
                  <a:pt x="2897542" y="126999"/>
                </a:lnTo>
                <a:lnTo>
                  <a:pt x="2982762" y="152399"/>
                </a:lnTo>
                <a:lnTo>
                  <a:pt x="3024710" y="177799"/>
                </a:lnTo>
                <a:lnTo>
                  <a:pt x="3066201" y="190499"/>
                </a:lnTo>
                <a:lnTo>
                  <a:pt x="3107224" y="215899"/>
                </a:lnTo>
                <a:lnTo>
                  <a:pt x="3147769" y="228599"/>
                </a:lnTo>
                <a:lnTo>
                  <a:pt x="3227380" y="279399"/>
                </a:lnTo>
                <a:lnTo>
                  <a:pt x="3266424" y="292099"/>
                </a:lnTo>
                <a:lnTo>
                  <a:pt x="3342934" y="342899"/>
                </a:lnTo>
                <a:lnTo>
                  <a:pt x="3380378" y="368299"/>
                </a:lnTo>
                <a:lnTo>
                  <a:pt x="3417267" y="393699"/>
                </a:lnTo>
                <a:lnTo>
                  <a:pt x="3453589" y="419099"/>
                </a:lnTo>
                <a:lnTo>
                  <a:pt x="3489334" y="444499"/>
                </a:lnTo>
                <a:lnTo>
                  <a:pt x="3524490" y="482599"/>
                </a:lnTo>
                <a:lnTo>
                  <a:pt x="3559048" y="507999"/>
                </a:lnTo>
                <a:lnTo>
                  <a:pt x="3592995" y="533399"/>
                </a:lnTo>
                <a:lnTo>
                  <a:pt x="3626320" y="558799"/>
                </a:lnTo>
                <a:lnTo>
                  <a:pt x="3659014" y="596899"/>
                </a:lnTo>
                <a:lnTo>
                  <a:pt x="3691064" y="622299"/>
                </a:lnTo>
                <a:lnTo>
                  <a:pt x="3722461" y="660399"/>
                </a:lnTo>
                <a:lnTo>
                  <a:pt x="3753192" y="685799"/>
                </a:lnTo>
                <a:lnTo>
                  <a:pt x="3783246" y="723899"/>
                </a:lnTo>
                <a:lnTo>
                  <a:pt x="3812614" y="761999"/>
                </a:lnTo>
                <a:lnTo>
                  <a:pt x="3841284" y="787399"/>
                </a:lnTo>
                <a:lnTo>
                  <a:pt x="3869244" y="825499"/>
                </a:lnTo>
                <a:lnTo>
                  <a:pt x="3896484" y="863599"/>
                </a:lnTo>
                <a:lnTo>
                  <a:pt x="3922993" y="901699"/>
                </a:lnTo>
                <a:lnTo>
                  <a:pt x="3948760" y="939799"/>
                </a:lnTo>
                <a:lnTo>
                  <a:pt x="3973774" y="977899"/>
                </a:lnTo>
                <a:lnTo>
                  <a:pt x="3998024" y="1015999"/>
                </a:lnTo>
                <a:lnTo>
                  <a:pt x="4021499" y="1054099"/>
                </a:lnTo>
                <a:lnTo>
                  <a:pt x="4044188" y="1092199"/>
                </a:lnTo>
                <a:lnTo>
                  <a:pt x="4058782" y="1117599"/>
                </a:lnTo>
                <a:lnTo>
                  <a:pt x="1085122" y="1117599"/>
                </a:lnTo>
                <a:lnTo>
                  <a:pt x="1045513" y="1155699"/>
                </a:lnTo>
                <a:lnTo>
                  <a:pt x="1018807" y="1193799"/>
                </a:lnTo>
                <a:lnTo>
                  <a:pt x="1009014" y="1244599"/>
                </a:lnTo>
                <a:lnTo>
                  <a:pt x="1009014" y="2362199"/>
                </a:lnTo>
                <a:lnTo>
                  <a:pt x="1018807" y="2412999"/>
                </a:lnTo>
                <a:lnTo>
                  <a:pt x="1045513" y="2451099"/>
                </a:lnTo>
                <a:lnTo>
                  <a:pt x="1085122" y="2476499"/>
                </a:lnTo>
                <a:lnTo>
                  <a:pt x="1133626" y="2489199"/>
                </a:lnTo>
                <a:lnTo>
                  <a:pt x="1732348" y="2489199"/>
                </a:lnTo>
                <a:lnTo>
                  <a:pt x="1958209" y="2730499"/>
                </a:lnTo>
                <a:lnTo>
                  <a:pt x="2041280" y="2984499"/>
                </a:lnTo>
                <a:lnTo>
                  <a:pt x="2058572" y="3022599"/>
                </a:lnTo>
                <a:lnTo>
                  <a:pt x="2080777" y="3060699"/>
                </a:lnTo>
                <a:lnTo>
                  <a:pt x="2107324" y="3098799"/>
                </a:lnTo>
                <a:lnTo>
                  <a:pt x="2137645" y="3124199"/>
                </a:lnTo>
                <a:lnTo>
                  <a:pt x="2171168" y="3149599"/>
                </a:lnTo>
                <a:lnTo>
                  <a:pt x="2207323" y="3174999"/>
                </a:lnTo>
                <a:lnTo>
                  <a:pt x="2245541" y="3187699"/>
                </a:lnTo>
                <a:lnTo>
                  <a:pt x="2285251" y="3187699"/>
                </a:lnTo>
                <a:lnTo>
                  <a:pt x="2325883" y="3200399"/>
                </a:lnTo>
                <a:lnTo>
                  <a:pt x="4058782" y="3200399"/>
                </a:lnTo>
                <a:lnTo>
                  <a:pt x="4044188" y="3225799"/>
                </a:lnTo>
                <a:lnTo>
                  <a:pt x="4021499" y="3263899"/>
                </a:lnTo>
                <a:lnTo>
                  <a:pt x="3998024" y="3301999"/>
                </a:lnTo>
                <a:lnTo>
                  <a:pt x="3973774" y="3340099"/>
                </a:lnTo>
                <a:lnTo>
                  <a:pt x="3948760" y="3378199"/>
                </a:lnTo>
                <a:lnTo>
                  <a:pt x="3922993" y="3416299"/>
                </a:lnTo>
                <a:lnTo>
                  <a:pt x="3896484" y="3441699"/>
                </a:lnTo>
                <a:lnTo>
                  <a:pt x="3869244" y="3479799"/>
                </a:lnTo>
                <a:lnTo>
                  <a:pt x="3841284" y="3517899"/>
                </a:lnTo>
                <a:lnTo>
                  <a:pt x="3812614" y="3555999"/>
                </a:lnTo>
                <a:lnTo>
                  <a:pt x="3783246" y="3581399"/>
                </a:lnTo>
                <a:lnTo>
                  <a:pt x="3753192" y="3619499"/>
                </a:lnTo>
                <a:lnTo>
                  <a:pt x="3722461" y="3657599"/>
                </a:lnTo>
                <a:lnTo>
                  <a:pt x="3691064" y="3682999"/>
                </a:lnTo>
                <a:lnTo>
                  <a:pt x="3659014" y="3721099"/>
                </a:lnTo>
                <a:lnTo>
                  <a:pt x="3626320" y="3746499"/>
                </a:lnTo>
                <a:lnTo>
                  <a:pt x="3592995" y="3771899"/>
                </a:lnTo>
                <a:lnTo>
                  <a:pt x="3559048" y="3809999"/>
                </a:lnTo>
                <a:lnTo>
                  <a:pt x="3524490" y="3835399"/>
                </a:lnTo>
                <a:lnTo>
                  <a:pt x="3489334" y="3860799"/>
                </a:lnTo>
                <a:lnTo>
                  <a:pt x="3453589" y="3886199"/>
                </a:lnTo>
                <a:lnTo>
                  <a:pt x="3417267" y="3911599"/>
                </a:lnTo>
                <a:lnTo>
                  <a:pt x="3380378" y="3936999"/>
                </a:lnTo>
                <a:lnTo>
                  <a:pt x="3304946" y="3987799"/>
                </a:lnTo>
                <a:lnTo>
                  <a:pt x="3227380" y="4038599"/>
                </a:lnTo>
                <a:lnTo>
                  <a:pt x="3187825" y="4063999"/>
                </a:lnTo>
                <a:lnTo>
                  <a:pt x="3147769" y="4076699"/>
                </a:lnTo>
                <a:lnTo>
                  <a:pt x="3107224" y="4102099"/>
                </a:lnTo>
                <a:lnTo>
                  <a:pt x="3066201" y="4114799"/>
                </a:lnTo>
                <a:lnTo>
                  <a:pt x="3024710" y="4140199"/>
                </a:lnTo>
                <a:lnTo>
                  <a:pt x="2982762" y="4152899"/>
                </a:lnTo>
                <a:lnTo>
                  <a:pt x="2940369" y="4178299"/>
                </a:lnTo>
                <a:lnTo>
                  <a:pt x="2586506" y="4279899"/>
                </a:lnTo>
                <a:close/>
              </a:path>
              <a:path w="4324350" h="4318000">
                <a:moveTo>
                  <a:pt x="4058782" y="3200399"/>
                </a:moveTo>
                <a:lnTo>
                  <a:pt x="2366866" y="3200399"/>
                </a:lnTo>
                <a:lnTo>
                  <a:pt x="2447607" y="3174999"/>
                </a:lnTo>
                <a:lnTo>
                  <a:pt x="2486225" y="3162299"/>
                </a:lnTo>
                <a:lnTo>
                  <a:pt x="2522913" y="3136899"/>
                </a:lnTo>
                <a:lnTo>
                  <a:pt x="2557103" y="3111499"/>
                </a:lnTo>
                <a:lnTo>
                  <a:pt x="2582227" y="3086099"/>
                </a:lnTo>
                <a:lnTo>
                  <a:pt x="2616192" y="3035299"/>
                </a:lnTo>
                <a:lnTo>
                  <a:pt x="2642567" y="2997199"/>
                </a:lnTo>
                <a:lnTo>
                  <a:pt x="2661046" y="2946399"/>
                </a:lnTo>
                <a:lnTo>
                  <a:pt x="2671323" y="2895599"/>
                </a:lnTo>
                <a:lnTo>
                  <a:pt x="2673092" y="2844799"/>
                </a:lnTo>
                <a:lnTo>
                  <a:pt x="2666048" y="2793999"/>
                </a:lnTo>
                <a:lnTo>
                  <a:pt x="2597391" y="2489199"/>
                </a:lnTo>
                <a:lnTo>
                  <a:pt x="2941350" y="2489199"/>
                </a:lnTo>
                <a:lnTo>
                  <a:pt x="2988311" y="2476499"/>
                </a:lnTo>
                <a:lnTo>
                  <a:pt x="3033333" y="2476499"/>
                </a:lnTo>
                <a:lnTo>
                  <a:pt x="3076117" y="2463799"/>
                </a:lnTo>
                <a:lnTo>
                  <a:pt x="3116366" y="2438399"/>
                </a:lnTo>
                <a:lnTo>
                  <a:pt x="3153780" y="2412999"/>
                </a:lnTo>
                <a:lnTo>
                  <a:pt x="3188060" y="2387599"/>
                </a:lnTo>
                <a:lnTo>
                  <a:pt x="3218908" y="2362199"/>
                </a:lnTo>
                <a:lnTo>
                  <a:pt x="3246025" y="2324099"/>
                </a:lnTo>
                <a:lnTo>
                  <a:pt x="3269113" y="2285999"/>
                </a:lnTo>
                <a:lnTo>
                  <a:pt x="3287872" y="2247899"/>
                </a:lnTo>
                <a:lnTo>
                  <a:pt x="3302003" y="2209799"/>
                </a:lnTo>
                <a:lnTo>
                  <a:pt x="3311209" y="2171699"/>
                </a:lnTo>
                <a:lnTo>
                  <a:pt x="3315190" y="2120899"/>
                </a:lnTo>
                <a:lnTo>
                  <a:pt x="3313647" y="2070099"/>
                </a:lnTo>
                <a:lnTo>
                  <a:pt x="3306282" y="2031999"/>
                </a:lnTo>
                <a:lnTo>
                  <a:pt x="3156977" y="1358899"/>
                </a:lnTo>
                <a:lnTo>
                  <a:pt x="3143014" y="1308099"/>
                </a:lnTo>
                <a:lnTo>
                  <a:pt x="3122651" y="1269999"/>
                </a:lnTo>
                <a:lnTo>
                  <a:pt x="3096506" y="1231899"/>
                </a:lnTo>
                <a:lnTo>
                  <a:pt x="3065198" y="1193799"/>
                </a:lnTo>
                <a:lnTo>
                  <a:pt x="3029346" y="1168399"/>
                </a:lnTo>
                <a:lnTo>
                  <a:pt x="2989569" y="1142999"/>
                </a:lnTo>
                <a:lnTo>
                  <a:pt x="2946485" y="1130299"/>
                </a:lnTo>
                <a:lnTo>
                  <a:pt x="2900714" y="1117599"/>
                </a:lnTo>
                <a:lnTo>
                  <a:pt x="4058782" y="1117599"/>
                </a:lnTo>
                <a:lnTo>
                  <a:pt x="4066080" y="1130299"/>
                </a:lnTo>
                <a:lnTo>
                  <a:pt x="4087164" y="1168399"/>
                </a:lnTo>
                <a:lnTo>
                  <a:pt x="4107428" y="1206499"/>
                </a:lnTo>
                <a:lnTo>
                  <a:pt x="4126863" y="1257299"/>
                </a:lnTo>
                <a:lnTo>
                  <a:pt x="4145457" y="1295399"/>
                </a:lnTo>
                <a:lnTo>
                  <a:pt x="4163199" y="1333499"/>
                </a:lnTo>
                <a:lnTo>
                  <a:pt x="4180078" y="1371599"/>
                </a:lnTo>
                <a:lnTo>
                  <a:pt x="4196083" y="1422399"/>
                </a:lnTo>
                <a:lnTo>
                  <a:pt x="4211204" y="1460499"/>
                </a:lnTo>
                <a:lnTo>
                  <a:pt x="4225428" y="1511299"/>
                </a:lnTo>
                <a:lnTo>
                  <a:pt x="4238745" y="1549399"/>
                </a:lnTo>
                <a:lnTo>
                  <a:pt x="4251145" y="1600199"/>
                </a:lnTo>
                <a:lnTo>
                  <a:pt x="4262616" y="1638299"/>
                </a:lnTo>
                <a:lnTo>
                  <a:pt x="4273147" y="1689099"/>
                </a:lnTo>
                <a:lnTo>
                  <a:pt x="4282727" y="1727199"/>
                </a:lnTo>
                <a:lnTo>
                  <a:pt x="4291345" y="1777999"/>
                </a:lnTo>
                <a:lnTo>
                  <a:pt x="4298991" y="1828799"/>
                </a:lnTo>
                <a:lnTo>
                  <a:pt x="4305653" y="1866899"/>
                </a:lnTo>
                <a:lnTo>
                  <a:pt x="4311320" y="1917699"/>
                </a:lnTo>
                <a:lnTo>
                  <a:pt x="4315981" y="1968499"/>
                </a:lnTo>
                <a:lnTo>
                  <a:pt x="4319626" y="2006599"/>
                </a:lnTo>
                <a:lnTo>
                  <a:pt x="4322243" y="2057399"/>
                </a:lnTo>
                <a:lnTo>
                  <a:pt x="4323821" y="2108199"/>
                </a:lnTo>
                <a:lnTo>
                  <a:pt x="4324349" y="2158999"/>
                </a:lnTo>
                <a:lnTo>
                  <a:pt x="4323821" y="2209799"/>
                </a:lnTo>
                <a:lnTo>
                  <a:pt x="4322243" y="2247899"/>
                </a:lnTo>
                <a:lnTo>
                  <a:pt x="4319626" y="2298699"/>
                </a:lnTo>
                <a:lnTo>
                  <a:pt x="4315981" y="2349499"/>
                </a:lnTo>
                <a:lnTo>
                  <a:pt x="4311320" y="2400299"/>
                </a:lnTo>
                <a:lnTo>
                  <a:pt x="4305653" y="2438399"/>
                </a:lnTo>
                <a:lnTo>
                  <a:pt x="4298991" y="2489199"/>
                </a:lnTo>
                <a:lnTo>
                  <a:pt x="4291345" y="2539999"/>
                </a:lnTo>
                <a:lnTo>
                  <a:pt x="4282727" y="2578099"/>
                </a:lnTo>
                <a:lnTo>
                  <a:pt x="4273147" y="2628899"/>
                </a:lnTo>
                <a:lnTo>
                  <a:pt x="4262616" y="2666999"/>
                </a:lnTo>
                <a:lnTo>
                  <a:pt x="4251145" y="2717799"/>
                </a:lnTo>
                <a:lnTo>
                  <a:pt x="4238745" y="2755899"/>
                </a:lnTo>
                <a:lnTo>
                  <a:pt x="4225428" y="2806699"/>
                </a:lnTo>
                <a:lnTo>
                  <a:pt x="4211204" y="2844799"/>
                </a:lnTo>
                <a:lnTo>
                  <a:pt x="4196083" y="2895599"/>
                </a:lnTo>
                <a:lnTo>
                  <a:pt x="4180078" y="2933699"/>
                </a:lnTo>
                <a:lnTo>
                  <a:pt x="4163199" y="2971799"/>
                </a:lnTo>
                <a:lnTo>
                  <a:pt x="4145457" y="3022599"/>
                </a:lnTo>
                <a:lnTo>
                  <a:pt x="4126863" y="3060699"/>
                </a:lnTo>
                <a:lnTo>
                  <a:pt x="4107428" y="3098799"/>
                </a:lnTo>
                <a:lnTo>
                  <a:pt x="4087164" y="3136899"/>
                </a:lnTo>
                <a:lnTo>
                  <a:pt x="4066080" y="3187699"/>
                </a:lnTo>
                <a:lnTo>
                  <a:pt x="4058782" y="3200399"/>
                </a:lnTo>
                <a:close/>
              </a:path>
              <a:path w="4324350" h="4318000">
                <a:moveTo>
                  <a:pt x="2941350" y="2235199"/>
                </a:moveTo>
                <a:lnTo>
                  <a:pt x="1694381" y="2235199"/>
                </a:lnTo>
                <a:lnTo>
                  <a:pt x="1694381" y="1358899"/>
                </a:lnTo>
                <a:lnTo>
                  <a:pt x="2852874" y="1358899"/>
                </a:lnTo>
                <a:lnTo>
                  <a:pt x="2873807" y="1371599"/>
                </a:lnTo>
                <a:lnTo>
                  <a:pt x="2891860" y="1371599"/>
                </a:lnTo>
                <a:lnTo>
                  <a:pt x="2905624" y="1396999"/>
                </a:lnTo>
                <a:lnTo>
                  <a:pt x="2913689" y="1409699"/>
                </a:lnTo>
                <a:lnTo>
                  <a:pt x="3062994" y="2082799"/>
                </a:lnTo>
                <a:lnTo>
                  <a:pt x="3064638" y="2133599"/>
                </a:lnTo>
                <a:lnTo>
                  <a:pt x="3050605" y="2171699"/>
                </a:lnTo>
                <a:lnTo>
                  <a:pt x="3023586" y="2209799"/>
                </a:lnTo>
                <a:lnTo>
                  <a:pt x="2986271" y="2222499"/>
                </a:lnTo>
                <a:lnTo>
                  <a:pt x="2941350" y="2235199"/>
                </a:lnTo>
                <a:close/>
              </a:path>
              <a:path w="4324350" h="4318000">
                <a:moveTo>
                  <a:pt x="2353003" y="2946399"/>
                </a:moveTo>
                <a:lnTo>
                  <a:pt x="2322507" y="2946399"/>
                </a:lnTo>
                <a:lnTo>
                  <a:pt x="2295405" y="2933699"/>
                </a:lnTo>
                <a:lnTo>
                  <a:pt x="2277707" y="2908299"/>
                </a:lnTo>
                <a:lnTo>
                  <a:pt x="2186434" y="2628899"/>
                </a:lnTo>
                <a:lnTo>
                  <a:pt x="2181761" y="2616199"/>
                </a:lnTo>
                <a:lnTo>
                  <a:pt x="2175904" y="2603499"/>
                </a:lnTo>
                <a:lnTo>
                  <a:pt x="2168912" y="2603499"/>
                </a:lnTo>
                <a:lnTo>
                  <a:pt x="2160834" y="2590799"/>
                </a:lnTo>
                <a:lnTo>
                  <a:pt x="1880457" y="2273299"/>
                </a:lnTo>
                <a:lnTo>
                  <a:pt x="1860986" y="2260599"/>
                </a:lnTo>
                <a:lnTo>
                  <a:pt x="1838535" y="2247899"/>
                </a:lnTo>
                <a:lnTo>
                  <a:pt x="1813891" y="2235199"/>
                </a:lnTo>
                <a:lnTo>
                  <a:pt x="2414247" y="2235199"/>
                </a:lnTo>
                <a:lnTo>
                  <a:pt x="2364701" y="2260599"/>
                </a:lnTo>
                <a:lnTo>
                  <a:pt x="2329899" y="2311399"/>
                </a:lnTo>
                <a:lnTo>
                  <a:pt x="2317442" y="2362199"/>
                </a:lnTo>
                <a:lnTo>
                  <a:pt x="2320402" y="2387599"/>
                </a:lnTo>
                <a:lnTo>
                  <a:pt x="2422760" y="2844799"/>
                </a:lnTo>
                <a:lnTo>
                  <a:pt x="2424211" y="2857499"/>
                </a:lnTo>
                <a:lnTo>
                  <a:pt x="2421762" y="2882899"/>
                </a:lnTo>
                <a:lnTo>
                  <a:pt x="2415620" y="2895599"/>
                </a:lnTo>
                <a:lnTo>
                  <a:pt x="2405996" y="2908299"/>
                </a:lnTo>
                <a:lnTo>
                  <a:pt x="2380886" y="2933699"/>
                </a:lnTo>
                <a:lnTo>
                  <a:pt x="2353003" y="2946399"/>
                </a:lnTo>
                <a:close/>
              </a:path>
              <a:path w="4324350" h="4318000">
                <a:moveTo>
                  <a:pt x="2447786" y="4305299"/>
                </a:moveTo>
                <a:lnTo>
                  <a:pt x="1876564" y="4305299"/>
                </a:lnTo>
                <a:lnTo>
                  <a:pt x="1783752" y="4279899"/>
                </a:lnTo>
                <a:lnTo>
                  <a:pt x="2540598" y="4279899"/>
                </a:lnTo>
                <a:lnTo>
                  <a:pt x="2447786" y="4305299"/>
                </a:lnTo>
                <a:close/>
              </a:path>
              <a:path w="4324350" h="4318000">
                <a:moveTo>
                  <a:pt x="2306243" y="4317999"/>
                </a:moveTo>
                <a:lnTo>
                  <a:pt x="2018106" y="4317999"/>
                </a:lnTo>
                <a:lnTo>
                  <a:pt x="1970630" y="4305299"/>
                </a:lnTo>
                <a:lnTo>
                  <a:pt x="2353720" y="4305299"/>
                </a:lnTo>
                <a:lnTo>
                  <a:pt x="2306243" y="431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957" rIns="0" bIns="0" rtlCol="0" vert="horz">
            <a:spAutoFit/>
          </a:bodyPr>
          <a:lstStyle/>
          <a:p>
            <a:pPr marL="590677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DISADVANTAGES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1003965"/>
            <a:ext cx="15551150" cy="573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190">
                <a:latin typeface="Verdana"/>
                <a:cs typeface="Verdana"/>
              </a:rPr>
              <a:t>Invades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45">
                <a:latin typeface="Verdana"/>
                <a:cs typeface="Verdana"/>
              </a:rPr>
              <a:t>the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60">
                <a:latin typeface="Verdana"/>
                <a:cs typeface="Verdana"/>
              </a:rPr>
              <a:t>privacy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110">
                <a:latin typeface="Verdana"/>
                <a:cs typeface="Verdana"/>
              </a:rPr>
              <a:t>of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patients</a:t>
            </a:r>
            <a:endParaRPr sz="52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6290"/>
              </a:spcBef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35">
                <a:latin typeface="Verdana"/>
                <a:cs typeface="Verdana"/>
              </a:rPr>
              <a:t> </a:t>
            </a:r>
            <a:r>
              <a:rPr dirty="0" sz="5200" spc="-225">
                <a:latin typeface="Verdana"/>
                <a:cs typeface="Verdana"/>
              </a:rPr>
              <a:t>We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50">
                <a:latin typeface="Verdana"/>
                <a:cs typeface="Verdana"/>
              </a:rPr>
              <a:t>become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120">
                <a:latin typeface="Verdana"/>
                <a:cs typeface="Verdana"/>
              </a:rPr>
              <a:t>more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25">
                <a:latin typeface="Verdana"/>
                <a:cs typeface="Verdana"/>
              </a:rPr>
              <a:t>dependent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70">
                <a:latin typeface="Verdana"/>
                <a:cs typeface="Verdana"/>
              </a:rPr>
              <a:t>to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technology</a:t>
            </a: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5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50">
                <a:latin typeface="Verdana"/>
                <a:cs typeface="Verdana"/>
              </a:rPr>
              <a:t>Technical</a:t>
            </a:r>
            <a:r>
              <a:rPr dirty="0" sz="5200" spc="-515">
                <a:latin typeface="Verdana"/>
                <a:cs typeface="Verdana"/>
              </a:rPr>
              <a:t> </a:t>
            </a:r>
            <a:r>
              <a:rPr dirty="0" sz="5200" spc="-130">
                <a:latin typeface="Verdana"/>
                <a:cs typeface="Verdana"/>
              </a:rPr>
              <a:t>issues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60">
                <a:latin typeface="Verdana"/>
                <a:cs typeface="Verdana"/>
              </a:rPr>
              <a:t>can</a:t>
            </a:r>
            <a:r>
              <a:rPr dirty="0" sz="5200" spc="-515">
                <a:latin typeface="Verdana"/>
                <a:cs typeface="Verdana"/>
              </a:rPr>
              <a:t> </a:t>
            </a:r>
            <a:r>
              <a:rPr dirty="0" sz="5200" spc="-105">
                <a:latin typeface="Verdana"/>
                <a:cs typeface="Verdana"/>
              </a:rPr>
              <a:t>cause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204">
                <a:latin typeface="Verdana"/>
                <a:cs typeface="Verdana"/>
              </a:rPr>
              <a:t>major</a:t>
            </a:r>
            <a:r>
              <a:rPr dirty="0" sz="5200" spc="-515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issues</a:t>
            </a:r>
            <a:endParaRPr sz="5200">
              <a:latin typeface="Verdana"/>
              <a:cs typeface="Verdana"/>
            </a:endParaRPr>
          </a:p>
          <a:p>
            <a:pPr marL="165100">
              <a:lnSpc>
                <a:spcPct val="100000"/>
              </a:lnSpc>
              <a:spcBef>
                <a:spcPts val="6295"/>
              </a:spcBef>
            </a:pPr>
            <a:r>
              <a:rPr dirty="0" sz="5200" spc="-860">
                <a:latin typeface="Verdana"/>
                <a:cs typeface="Verdana"/>
              </a:rPr>
              <a:t>*</a:t>
            </a:r>
            <a:r>
              <a:rPr dirty="0" sz="5200" spc="-505">
                <a:latin typeface="Verdana"/>
                <a:cs typeface="Verdana"/>
              </a:rPr>
              <a:t> </a:t>
            </a:r>
            <a:r>
              <a:rPr dirty="0" sz="5200" spc="-120">
                <a:latin typeface="Verdana"/>
                <a:cs typeface="Verdana"/>
              </a:rPr>
              <a:t>Rural</a:t>
            </a:r>
            <a:r>
              <a:rPr dirty="0" sz="5200" spc="-505">
                <a:latin typeface="Verdana"/>
                <a:cs typeface="Verdana"/>
              </a:rPr>
              <a:t> </a:t>
            </a:r>
            <a:r>
              <a:rPr dirty="0" sz="5200" spc="-175">
                <a:latin typeface="Verdana"/>
                <a:cs typeface="Verdana"/>
              </a:rPr>
              <a:t>areas</a:t>
            </a:r>
            <a:r>
              <a:rPr dirty="0" sz="5200" spc="-500">
                <a:latin typeface="Verdana"/>
                <a:cs typeface="Verdana"/>
              </a:rPr>
              <a:t> </a:t>
            </a:r>
            <a:r>
              <a:rPr dirty="0" sz="5200" spc="-55">
                <a:latin typeface="Verdana"/>
                <a:cs typeface="Verdana"/>
              </a:rPr>
              <a:t>can't</a:t>
            </a:r>
            <a:r>
              <a:rPr dirty="0" sz="5200" spc="-505">
                <a:latin typeface="Verdana"/>
                <a:cs typeface="Verdana"/>
              </a:rPr>
              <a:t> </a:t>
            </a:r>
            <a:r>
              <a:rPr dirty="0" sz="5200">
                <a:latin typeface="Verdana"/>
                <a:cs typeface="Verdana"/>
              </a:rPr>
              <a:t>afford</a:t>
            </a:r>
            <a:r>
              <a:rPr dirty="0" sz="5200" spc="-500">
                <a:latin typeface="Verdana"/>
                <a:cs typeface="Verdana"/>
              </a:rPr>
              <a:t> </a:t>
            </a:r>
            <a:r>
              <a:rPr dirty="0" sz="5200" spc="-45">
                <a:latin typeface="Verdana"/>
                <a:cs typeface="Verdana"/>
              </a:rPr>
              <a:t>technology</a:t>
            </a:r>
            <a:r>
              <a:rPr dirty="0" sz="5200" spc="-505">
                <a:latin typeface="Verdana"/>
                <a:cs typeface="Verdana"/>
              </a:rPr>
              <a:t> </a:t>
            </a:r>
            <a:r>
              <a:rPr dirty="0" sz="5200" spc="-204">
                <a:latin typeface="Verdana"/>
                <a:cs typeface="Verdana"/>
              </a:rPr>
              <a:t>as</a:t>
            </a:r>
            <a:r>
              <a:rPr dirty="0" sz="5200" spc="-505">
                <a:latin typeface="Verdana"/>
                <a:cs typeface="Verdana"/>
              </a:rPr>
              <a:t> </a:t>
            </a:r>
            <a:r>
              <a:rPr dirty="0" sz="5200" spc="-25">
                <a:latin typeface="Verdana"/>
                <a:cs typeface="Verdana"/>
              </a:rPr>
              <a:t>cities</a:t>
            </a:r>
            <a:r>
              <a:rPr dirty="0" sz="5200" spc="-500">
                <a:latin typeface="Verdana"/>
                <a:cs typeface="Verdana"/>
              </a:rPr>
              <a:t> </a:t>
            </a:r>
            <a:r>
              <a:rPr dirty="0" sz="5200" spc="50">
                <a:latin typeface="Verdana"/>
                <a:cs typeface="Verdana"/>
              </a:rPr>
              <a:t>do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1040" y="7535545"/>
            <a:ext cx="5143500" cy="2572385"/>
            <a:chOff x="691040" y="7535545"/>
            <a:chExt cx="5143500" cy="2572385"/>
          </a:xfrm>
        </p:grpSpPr>
        <p:sp>
          <p:nvSpPr>
            <p:cNvPr id="4" name="object 4" descr=""/>
            <p:cNvSpPr/>
            <p:nvPr/>
          </p:nvSpPr>
          <p:spPr>
            <a:xfrm>
              <a:off x="691040" y="7535545"/>
              <a:ext cx="5143500" cy="2571750"/>
            </a:xfrm>
            <a:custGeom>
              <a:avLst/>
              <a:gdLst/>
              <a:ahLst/>
              <a:cxnLst/>
              <a:rect l="l" t="t" r="r" b="b"/>
              <a:pathLst>
                <a:path w="5143500" h="2571750">
                  <a:moveTo>
                    <a:pt x="5143499" y="2571749"/>
                  </a:moveTo>
                  <a:lnTo>
                    <a:pt x="4217669" y="2571749"/>
                  </a:lnTo>
                  <a:lnTo>
                    <a:pt x="4216554" y="2511169"/>
                  </a:lnTo>
                  <a:lnTo>
                    <a:pt x="4213209" y="2450668"/>
                  </a:lnTo>
                  <a:lnTo>
                    <a:pt x="4207640" y="2390331"/>
                  </a:lnTo>
                  <a:lnTo>
                    <a:pt x="4199854" y="2330243"/>
                  </a:lnTo>
                  <a:lnTo>
                    <a:pt x="4189862" y="2270482"/>
                  </a:lnTo>
                  <a:lnTo>
                    <a:pt x="4177676" y="2211126"/>
                  </a:lnTo>
                  <a:lnTo>
                    <a:pt x="4163314" y="2152259"/>
                  </a:lnTo>
                  <a:lnTo>
                    <a:pt x="4146796" y="2093964"/>
                  </a:lnTo>
                  <a:lnTo>
                    <a:pt x="4128143" y="2036316"/>
                  </a:lnTo>
                  <a:lnTo>
                    <a:pt x="4107380" y="1979391"/>
                  </a:lnTo>
                  <a:lnTo>
                    <a:pt x="4084536" y="1923268"/>
                  </a:lnTo>
                  <a:lnTo>
                    <a:pt x="4059643" y="1868028"/>
                  </a:lnTo>
                  <a:lnTo>
                    <a:pt x="4032733" y="1813741"/>
                  </a:lnTo>
                  <a:lnTo>
                    <a:pt x="4003842" y="1760478"/>
                  </a:lnTo>
                  <a:lnTo>
                    <a:pt x="3973011" y="1708315"/>
                  </a:lnTo>
                  <a:lnTo>
                    <a:pt x="3940282" y="1657325"/>
                  </a:lnTo>
                  <a:lnTo>
                    <a:pt x="3905698" y="1607574"/>
                  </a:lnTo>
                  <a:lnTo>
                    <a:pt x="3869305" y="1559127"/>
                  </a:lnTo>
                  <a:lnTo>
                    <a:pt x="3831152" y="1512053"/>
                  </a:lnTo>
                  <a:lnTo>
                    <a:pt x="3791295" y="1466417"/>
                  </a:lnTo>
                  <a:lnTo>
                    <a:pt x="3749786" y="1422279"/>
                  </a:lnTo>
                  <a:lnTo>
                    <a:pt x="3706677" y="1379696"/>
                  </a:lnTo>
                  <a:lnTo>
                    <a:pt x="3662031" y="1338730"/>
                  </a:lnTo>
                  <a:lnTo>
                    <a:pt x="3615910" y="1299436"/>
                  </a:lnTo>
                  <a:lnTo>
                    <a:pt x="3568373" y="1261866"/>
                  </a:lnTo>
                  <a:lnTo>
                    <a:pt x="3519483" y="1226070"/>
                  </a:lnTo>
                  <a:lnTo>
                    <a:pt x="3469309" y="1192098"/>
                  </a:lnTo>
                  <a:lnTo>
                    <a:pt x="3417921" y="1159997"/>
                  </a:lnTo>
                  <a:lnTo>
                    <a:pt x="3365387" y="1129809"/>
                  </a:lnTo>
                  <a:lnTo>
                    <a:pt x="3311774" y="1101574"/>
                  </a:lnTo>
                  <a:lnTo>
                    <a:pt x="3257157" y="1075331"/>
                  </a:lnTo>
                  <a:lnTo>
                    <a:pt x="3201615" y="1051117"/>
                  </a:lnTo>
                  <a:lnTo>
                    <a:pt x="3145220" y="1028965"/>
                  </a:lnTo>
                  <a:lnTo>
                    <a:pt x="3088044" y="1008902"/>
                  </a:lnTo>
                  <a:lnTo>
                    <a:pt x="3030169" y="990957"/>
                  </a:lnTo>
                  <a:lnTo>
                    <a:pt x="2971675" y="975155"/>
                  </a:lnTo>
                  <a:lnTo>
                    <a:pt x="2912640" y="961518"/>
                  </a:lnTo>
                  <a:lnTo>
                    <a:pt x="2853139" y="950061"/>
                  </a:lnTo>
                  <a:lnTo>
                    <a:pt x="2793257" y="940803"/>
                  </a:lnTo>
                  <a:lnTo>
                    <a:pt x="2733078" y="933755"/>
                  </a:lnTo>
                  <a:lnTo>
                    <a:pt x="2672680" y="928927"/>
                  </a:lnTo>
                  <a:lnTo>
                    <a:pt x="2612142" y="926325"/>
                  </a:lnTo>
                  <a:lnTo>
                    <a:pt x="2551550" y="925953"/>
                  </a:lnTo>
                  <a:lnTo>
                    <a:pt x="2490988" y="927812"/>
                  </a:lnTo>
                  <a:lnTo>
                    <a:pt x="2430536" y="931898"/>
                  </a:lnTo>
                  <a:lnTo>
                    <a:pt x="2370271" y="938207"/>
                  </a:lnTo>
                  <a:lnTo>
                    <a:pt x="2310280" y="946730"/>
                  </a:lnTo>
                  <a:lnTo>
                    <a:pt x="2250646" y="957455"/>
                  </a:lnTo>
                  <a:lnTo>
                    <a:pt x="2191447" y="970368"/>
                  </a:lnTo>
                  <a:lnTo>
                    <a:pt x="2132761" y="985451"/>
                  </a:lnTo>
                  <a:lnTo>
                    <a:pt x="2074670" y="1002684"/>
                  </a:lnTo>
                  <a:lnTo>
                    <a:pt x="2017255" y="1022043"/>
                  </a:lnTo>
                  <a:lnTo>
                    <a:pt x="1960592" y="1043502"/>
                  </a:lnTo>
                  <a:lnTo>
                    <a:pt x="1904754" y="1067033"/>
                  </a:lnTo>
                  <a:lnTo>
                    <a:pt x="1849821" y="1092604"/>
                  </a:lnTo>
                  <a:lnTo>
                    <a:pt x="1795868" y="1120178"/>
                  </a:lnTo>
                  <a:lnTo>
                    <a:pt x="1742967" y="1149718"/>
                  </a:lnTo>
                  <a:lnTo>
                    <a:pt x="1691186" y="1181188"/>
                  </a:lnTo>
                  <a:lnTo>
                    <a:pt x="1640599" y="1214542"/>
                  </a:lnTo>
                  <a:lnTo>
                    <a:pt x="1591276" y="1249734"/>
                  </a:lnTo>
                  <a:lnTo>
                    <a:pt x="1543282" y="1286717"/>
                  </a:lnTo>
                  <a:lnTo>
                    <a:pt x="1496679" y="1325444"/>
                  </a:lnTo>
                  <a:lnTo>
                    <a:pt x="1451533" y="1365860"/>
                  </a:lnTo>
                  <a:lnTo>
                    <a:pt x="1407908" y="1407908"/>
                  </a:lnTo>
                  <a:lnTo>
                    <a:pt x="1365860" y="1451533"/>
                  </a:lnTo>
                  <a:lnTo>
                    <a:pt x="1325444" y="1496679"/>
                  </a:lnTo>
                  <a:lnTo>
                    <a:pt x="1286717" y="1543282"/>
                  </a:lnTo>
                  <a:lnTo>
                    <a:pt x="1249734" y="1591276"/>
                  </a:lnTo>
                  <a:lnTo>
                    <a:pt x="1214542" y="1640599"/>
                  </a:lnTo>
                  <a:lnTo>
                    <a:pt x="1181188" y="1691186"/>
                  </a:lnTo>
                  <a:lnTo>
                    <a:pt x="1149718" y="1742967"/>
                  </a:lnTo>
                  <a:lnTo>
                    <a:pt x="1120178" y="1795868"/>
                  </a:lnTo>
                  <a:lnTo>
                    <a:pt x="1092604" y="1849821"/>
                  </a:lnTo>
                  <a:lnTo>
                    <a:pt x="1067033" y="1904754"/>
                  </a:lnTo>
                  <a:lnTo>
                    <a:pt x="1043502" y="1960592"/>
                  </a:lnTo>
                  <a:lnTo>
                    <a:pt x="1022043" y="2017256"/>
                  </a:lnTo>
                  <a:lnTo>
                    <a:pt x="1002684" y="2074670"/>
                  </a:lnTo>
                  <a:lnTo>
                    <a:pt x="985451" y="2132761"/>
                  </a:lnTo>
                  <a:lnTo>
                    <a:pt x="970368" y="2191448"/>
                  </a:lnTo>
                  <a:lnTo>
                    <a:pt x="957455" y="2250646"/>
                  </a:lnTo>
                  <a:lnTo>
                    <a:pt x="946730" y="2310280"/>
                  </a:lnTo>
                  <a:lnTo>
                    <a:pt x="938207" y="2370271"/>
                  </a:lnTo>
                  <a:lnTo>
                    <a:pt x="931898" y="2430535"/>
                  </a:lnTo>
                  <a:lnTo>
                    <a:pt x="927812" y="2490988"/>
                  </a:lnTo>
                  <a:lnTo>
                    <a:pt x="925953" y="2551550"/>
                  </a:lnTo>
                  <a:lnTo>
                    <a:pt x="925829" y="2571749"/>
                  </a:lnTo>
                  <a:lnTo>
                    <a:pt x="0" y="2571749"/>
                  </a:lnTo>
                  <a:lnTo>
                    <a:pt x="774" y="2508635"/>
                  </a:lnTo>
                  <a:lnTo>
                    <a:pt x="3097" y="2445559"/>
                  </a:lnTo>
                  <a:lnTo>
                    <a:pt x="6968" y="2382560"/>
                  </a:lnTo>
                  <a:lnTo>
                    <a:pt x="12383" y="2319674"/>
                  </a:lnTo>
                  <a:lnTo>
                    <a:pt x="19340" y="2256940"/>
                  </a:lnTo>
                  <a:lnTo>
                    <a:pt x="27835" y="2194395"/>
                  </a:lnTo>
                  <a:lnTo>
                    <a:pt x="37862" y="2132078"/>
                  </a:lnTo>
                  <a:lnTo>
                    <a:pt x="49415" y="2070026"/>
                  </a:lnTo>
                  <a:lnTo>
                    <a:pt x="62487" y="2008276"/>
                  </a:lnTo>
                  <a:lnTo>
                    <a:pt x="77072" y="1946865"/>
                  </a:lnTo>
                  <a:lnTo>
                    <a:pt x="93158" y="1885831"/>
                  </a:lnTo>
                  <a:lnTo>
                    <a:pt x="110738" y="1825210"/>
                  </a:lnTo>
                  <a:lnTo>
                    <a:pt x="129800" y="1765038"/>
                  </a:lnTo>
                  <a:lnTo>
                    <a:pt x="150334" y="1705353"/>
                  </a:lnTo>
                  <a:lnTo>
                    <a:pt x="172325" y="1646189"/>
                  </a:lnTo>
                  <a:lnTo>
                    <a:pt x="195762" y="1587583"/>
                  </a:lnTo>
                  <a:lnTo>
                    <a:pt x="220630" y="1529570"/>
                  </a:lnTo>
                  <a:lnTo>
                    <a:pt x="246915" y="1472185"/>
                  </a:lnTo>
                  <a:lnTo>
                    <a:pt x="274600" y="1415461"/>
                  </a:lnTo>
                  <a:lnTo>
                    <a:pt x="303668" y="1359435"/>
                  </a:lnTo>
                  <a:lnTo>
                    <a:pt x="334103" y="1304138"/>
                  </a:lnTo>
                  <a:lnTo>
                    <a:pt x="365886" y="1249606"/>
                  </a:lnTo>
                  <a:lnTo>
                    <a:pt x="398997" y="1195869"/>
                  </a:lnTo>
                  <a:lnTo>
                    <a:pt x="433417" y="1142962"/>
                  </a:lnTo>
                  <a:lnTo>
                    <a:pt x="469126" y="1090915"/>
                  </a:lnTo>
                  <a:lnTo>
                    <a:pt x="506100" y="1039760"/>
                  </a:lnTo>
                  <a:lnTo>
                    <a:pt x="544319" y="989527"/>
                  </a:lnTo>
                  <a:lnTo>
                    <a:pt x="583760" y="940249"/>
                  </a:lnTo>
                  <a:lnTo>
                    <a:pt x="624398" y="891952"/>
                  </a:lnTo>
                  <a:lnTo>
                    <a:pt x="666208" y="844668"/>
                  </a:lnTo>
                  <a:lnTo>
                    <a:pt x="709167" y="798423"/>
                  </a:lnTo>
                  <a:lnTo>
                    <a:pt x="753248" y="753248"/>
                  </a:lnTo>
                  <a:lnTo>
                    <a:pt x="798423" y="709167"/>
                  </a:lnTo>
                  <a:lnTo>
                    <a:pt x="844668" y="666208"/>
                  </a:lnTo>
                  <a:lnTo>
                    <a:pt x="891952" y="624398"/>
                  </a:lnTo>
                  <a:lnTo>
                    <a:pt x="940248" y="583760"/>
                  </a:lnTo>
                  <a:lnTo>
                    <a:pt x="989527" y="544319"/>
                  </a:lnTo>
                  <a:lnTo>
                    <a:pt x="1039760" y="506100"/>
                  </a:lnTo>
                  <a:lnTo>
                    <a:pt x="1090914" y="469126"/>
                  </a:lnTo>
                  <a:lnTo>
                    <a:pt x="1142962" y="433417"/>
                  </a:lnTo>
                  <a:lnTo>
                    <a:pt x="1195869" y="398997"/>
                  </a:lnTo>
                  <a:lnTo>
                    <a:pt x="1249605" y="365886"/>
                  </a:lnTo>
                  <a:lnTo>
                    <a:pt x="1304138" y="334103"/>
                  </a:lnTo>
                  <a:lnTo>
                    <a:pt x="1359435" y="303668"/>
                  </a:lnTo>
                  <a:lnTo>
                    <a:pt x="1415461" y="274600"/>
                  </a:lnTo>
                  <a:lnTo>
                    <a:pt x="1472184" y="246915"/>
                  </a:lnTo>
                  <a:lnTo>
                    <a:pt x="1529570" y="220630"/>
                  </a:lnTo>
                  <a:lnTo>
                    <a:pt x="1587583" y="195762"/>
                  </a:lnTo>
                  <a:lnTo>
                    <a:pt x="1646189" y="172325"/>
                  </a:lnTo>
                  <a:lnTo>
                    <a:pt x="1705352" y="150334"/>
                  </a:lnTo>
                  <a:lnTo>
                    <a:pt x="1765038" y="129800"/>
                  </a:lnTo>
                  <a:lnTo>
                    <a:pt x="1825209" y="110738"/>
                  </a:lnTo>
                  <a:lnTo>
                    <a:pt x="1885831" y="93158"/>
                  </a:lnTo>
                  <a:lnTo>
                    <a:pt x="1946865" y="77072"/>
                  </a:lnTo>
                  <a:lnTo>
                    <a:pt x="2008276" y="62487"/>
                  </a:lnTo>
                  <a:lnTo>
                    <a:pt x="2070026" y="49415"/>
                  </a:lnTo>
                  <a:lnTo>
                    <a:pt x="2132078" y="37862"/>
                  </a:lnTo>
                  <a:lnTo>
                    <a:pt x="2194395" y="27835"/>
                  </a:lnTo>
                  <a:lnTo>
                    <a:pt x="2256940" y="19340"/>
                  </a:lnTo>
                  <a:lnTo>
                    <a:pt x="2319674" y="12383"/>
                  </a:lnTo>
                  <a:lnTo>
                    <a:pt x="2382560" y="6968"/>
                  </a:lnTo>
                  <a:lnTo>
                    <a:pt x="2445559" y="3097"/>
                  </a:lnTo>
                  <a:lnTo>
                    <a:pt x="2508635" y="774"/>
                  </a:lnTo>
                  <a:lnTo>
                    <a:pt x="2571749" y="0"/>
                  </a:lnTo>
                  <a:lnTo>
                    <a:pt x="2634863" y="774"/>
                  </a:lnTo>
                  <a:lnTo>
                    <a:pt x="2697939" y="3097"/>
                  </a:lnTo>
                  <a:lnTo>
                    <a:pt x="2760939" y="6968"/>
                  </a:lnTo>
                  <a:lnTo>
                    <a:pt x="2823825" y="12383"/>
                  </a:lnTo>
                  <a:lnTo>
                    <a:pt x="2886559" y="19340"/>
                  </a:lnTo>
                  <a:lnTo>
                    <a:pt x="2949103" y="27835"/>
                  </a:lnTo>
                  <a:lnTo>
                    <a:pt x="3011420" y="37862"/>
                  </a:lnTo>
                  <a:lnTo>
                    <a:pt x="3073472" y="49415"/>
                  </a:lnTo>
                  <a:lnTo>
                    <a:pt x="3135222" y="62487"/>
                  </a:lnTo>
                  <a:lnTo>
                    <a:pt x="3196633" y="77072"/>
                  </a:lnTo>
                  <a:lnTo>
                    <a:pt x="3257668" y="93158"/>
                  </a:lnTo>
                  <a:lnTo>
                    <a:pt x="3318289" y="110738"/>
                  </a:lnTo>
                  <a:lnTo>
                    <a:pt x="3378460" y="129800"/>
                  </a:lnTo>
                  <a:lnTo>
                    <a:pt x="3438145" y="150334"/>
                  </a:lnTo>
                  <a:lnTo>
                    <a:pt x="3497309" y="172325"/>
                  </a:lnTo>
                  <a:lnTo>
                    <a:pt x="3555915" y="195762"/>
                  </a:lnTo>
                  <a:lnTo>
                    <a:pt x="3613928" y="220630"/>
                  </a:lnTo>
                  <a:lnTo>
                    <a:pt x="3671314" y="246915"/>
                  </a:lnTo>
                  <a:lnTo>
                    <a:pt x="3728037" y="274600"/>
                  </a:lnTo>
                  <a:lnTo>
                    <a:pt x="3784063" y="303668"/>
                  </a:lnTo>
                  <a:lnTo>
                    <a:pt x="3839360" y="334103"/>
                  </a:lnTo>
                  <a:lnTo>
                    <a:pt x="3893892" y="365886"/>
                  </a:lnTo>
                  <a:lnTo>
                    <a:pt x="3947629" y="398997"/>
                  </a:lnTo>
                  <a:lnTo>
                    <a:pt x="4000536" y="433417"/>
                  </a:lnTo>
                  <a:lnTo>
                    <a:pt x="4052583" y="469126"/>
                  </a:lnTo>
                  <a:lnTo>
                    <a:pt x="4103739" y="506100"/>
                  </a:lnTo>
                  <a:lnTo>
                    <a:pt x="4153971" y="544319"/>
                  </a:lnTo>
                  <a:lnTo>
                    <a:pt x="4203250" y="583760"/>
                  </a:lnTo>
                  <a:lnTo>
                    <a:pt x="4251546" y="624398"/>
                  </a:lnTo>
                  <a:lnTo>
                    <a:pt x="4298830" y="666208"/>
                  </a:lnTo>
                  <a:lnTo>
                    <a:pt x="4345075" y="709167"/>
                  </a:lnTo>
                  <a:lnTo>
                    <a:pt x="4390251" y="753248"/>
                  </a:lnTo>
                  <a:lnTo>
                    <a:pt x="4434331" y="798423"/>
                  </a:lnTo>
                  <a:lnTo>
                    <a:pt x="4477290" y="844668"/>
                  </a:lnTo>
                  <a:lnTo>
                    <a:pt x="4519101" y="891952"/>
                  </a:lnTo>
                  <a:lnTo>
                    <a:pt x="4559739" y="940248"/>
                  </a:lnTo>
                  <a:lnTo>
                    <a:pt x="4599179" y="989527"/>
                  </a:lnTo>
                  <a:lnTo>
                    <a:pt x="4637397" y="1039760"/>
                  </a:lnTo>
                  <a:lnTo>
                    <a:pt x="4674373" y="1090914"/>
                  </a:lnTo>
                  <a:lnTo>
                    <a:pt x="4710081" y="1142962"/>
                  </a:lnTo>
                  <a:lnTo>
                    <a:pt x="4744501" y="1195869"/>
                  </a:lnTo>
                  <a:lnTo>
                    <a:pt x="4777613" y="1249605"/>
                  </a:lnTo>
                  <a:lnTo>
                    <a:pt x="4809395" y="1304138"/>
                  </a:lnTo>
                  <a:lnTo>
                    <a:pt x="4839830" y="1359435"/>
                  </a:lnTo>
                  <a:lnTo>
                    <a:pt x="4868899" y="1415461"/>
                  </a:lnTo>
                  <a:lnTo>
                    <a:pt x="4896583" y="1472184"/>
                  </a:lnTo>
                  <a:lnTo>
                    <a:pt x="4922867" y="1529570"/>
                  </a:lnTo>
                  <a:lnTo>
                    <a:pt x="4947735" y="1587583"/>
                  </a:lnTo>
                  <a:lnTo>
                    <a:pt x="4971173" y="1646189"/>
                  </a:lnTo>
                  <a:lnTo>
                    <a:pt x="4993165" y="1705352"/>
                  </a:lnTo>
                  <a:lnTo>
                    <a:pt x="5013698" y="1765038"/>
                  </a:lnTo>
                  <a:lnTo>
                    <a:pt x="5032760" y="1825209"/>
                  </a:lnTo>
                  <a:lnTo>
                    <a:pt x="5050340" y="1885831"/>
                  </a:lnTo>
                  <a:lnTo>
                    <a:pt x="5066426" y="1946865"/>
                  </a:lnTo>
                  <a:lnTo>
                    <a:pt x="5081011" y="2008276"/>
                  </a:lnTo>
                  <a:lnTo>
                    <a:pt x="5094083" y="2070026"/>
                  </a:lnTo>
                  <a:lnTo>
                    <a:pt x="5105636" y="2132078"/>
                  </a:lnTo>
                  <a:lnTo>
                    <a:pt x="5115663" y="2194395"/>
                  </a:lnTo>
                  <a:lnTo>
                    <a:pt x="5124158" y="2256940"/>
                  </a:lnTo>
                  <a:lnTo>
                    <a:pt x="5131115" y="2319674"/>
                  </a:lnTo>
                  <a:lnTo>
                    <a:pt x="5136531" y="2382560"/>
                  </a:lnTo>
                  <a:lnTo>
                    <a:pt x="5140401" y="2445559"/>
                  </a:lnTo>
                  <a:lnTo>
                    <a:pt x="5142725" y="2508635"/>
                  </a:lnTo>
                  <a:lnTo>
                    <a:pt x="5143499" y="2571749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80315" y="8389393"/>
              <a:ext cx="1840230" cy="1718310"/>
            </a:xfrm>
            <a:custGeom>
              <a:avLst/>
              <a:gdLst/>
              <a:ahLst/>
              <a:cxnLst/>
              <a:rect l="l" t="t" r="r" b="b"/>
              <a:pathLst>
                <a:path w="1840229" h="1718309">
                  <a:moveTo>
                    <a:pt x="1584698" y="1718029"/>
                  </a:moveTo>
                  <a:lnTo>
                    <a:pt x="1534458" y="1713519"/>
                  </a:lnTo>
                  <a:lnTo>
                    <a:pt x="1486063" y="1699294"/>
                  </a:lnTo>
                  <a:lnTo>
                    <a:pt x="1441373" y="1675901"/>
                  </a:lnTo>
                  <a:lnTo>
                    <a:pt x="1408303" y="1649943"/>
                  </a:lnTo>
                  <a:lnTo>
                    <a:pt x="16505" y="89183"/>
                  </a:lnTo>
                  <a:lnTo>
                    <a:pt x="11782" y="84388"/>
                  </a:lnTo>
                  <a:lnTo>
                    <a:pt x="6095" y="76036"/>
                  </a:lnTo>
                  <a:lnTo>
                    <a:pt x="2146" y="66734"/>
                  </a:lnTo>
                  <a:lnTo>
                    <a:pt x="88" y="56841"/>
                  </a:lnTo>
                  <a:lnTo>
                    <a:pt x="0" y="46737"/>
                  </a:lnTo>
                  <a:lnTo>
                    <a:pt x="1884" y="36810"/>
                  </a:lnTo>
                  <a:lnTo>
                    <a:pt x="26643" y="6095"/>
                  </a:lnTo>
                  <a:lnTo>
                    <a:pt x="55942" y="0"/>
                  </a:lnTo>
                  <a:lnTo>
                    <a:pt x="65869" y="1884"/>
                  </a:lnTo>
                  <a:lnTo>
                    <a:pt x="75238" y="5669"/>
                  </a:lnTo>
                  <a:lnTo>
                    <a:pt x="83689" y="11209"/>
                  </a:lnTo>
                  <a:lnTo>
                    <a:pt x="86174" y="13496"/>
                  </a:lnTo>
                  <a:lnTo>
                    <a:pt x="1756646" y="1271508"/>
                  </a:lnTo>
                  <a:lnTo>
                    <a:pt x="1795179" y="1315927"/>
                  </a:lnTo>
                  <a:lnTo>
                    <a:pt x="1819341" y="1360206"/>
                  </a:lnTo>
                  <a:lnTo>
                    <a:pt x="1834400" y="1408348"/>
                  </a:lnTo>
                  <a:lnTo>
                    <a:pt x="1839778" y="1458503"/>
                  </a:lnTo>
                  <a:lnTo>
                    <a:pt x="1838757" y="1483733"/>
                  </a:lnTo>
                  <a:lnTo>
                    <a:pt x="1829344" y="1533289"/>
                  </a:lnTo>
                  <a:lnTo>
                    <a:pt x="1810444" y="1580057"/>
                  </a:lnTo>
                  <a:lnTo>
                    <a:pt x="1782783" y="1622239"/>
                  </a:lnTo>
                  <a:lnTo>
                    <a:pt x="1747425" y="1658214"/>
                  </a:lnTo>
                  <a:lnTo>
                    <a:pt x="1705728" y="1686599"/>
                  </a:lnTo>
                  <a:lnTo>
                    <a:pt x="1659293" y="1706304"/>
                  </a:lnTo>
                  <a:lnTo>
                    <a:pt x="1609908" y="1716572"/>
                  </a:lnTo>
                  <a:lnTo>
                    <a:pt x="1584698" y="1718029"/>
                  </a:lnTo>
                  <a:close/>
                </a:path>
              </a:pathLst>
            </a:custGeom>
            <a:solidFill>
              <a:srgbClr val="494E5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97" y="3"/>
            <a:ext cx="4275313" cy="4114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415148" y="1240828"/>
            <a:ext cx="14917419" cy="801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37540">
              <a:lnSpc>
                <a:spcPct val="100000"/>
              </a:lnSpc>
              <a:spcBef>
                <a:spcPts val="100"/>
              </a:spcBef>
            </a:pPr>
            <a:r>
              <a:rPr dirty="0" sz="5200" spc="-10">
                <a:latin typeface="Verdana"/>
                <a:cs typeface="Verdana"/>
              </a:rPr>
              <a:t>AYURVEDA</a:t>
            </a: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135"/>
              </a:spcBef>
            </a:pPr>
            <a:endParaRPr sz="5200">
              <a:latin typeface="Verdana"/>
              <a:cs typeface="Verdana"/>
            </a:endParaRPr>
          </a:p>
          <a:p>
            <a:pPr marL="193675" marR="5080" indent="1392555">
              <a:lnSpc>
                <a:spcPct val="158000"/>
              </a:lnSpc>
            </a:pPr>
            <a:r>
              <a:rPr dirty="0" sz="5200" spc="-280">
                <a:latin typeface="Verdana"/>
                <a:cs typeface="Verdana"/>
              </a:rPr>
              <a:t>It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75">
                <a:latin typeface="Verdana"/>
                <a:cs typeface="Verdana"/>
              </a:rPr>
              <a:t>teaches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145">
                <a:latin typeface="Verdana"/>
                <a:cs typeface="Verdana"/>
              </a:rPr>
              <a:t>us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70">
                <a:latin typeface="Verdana"/>
                <a:cs typeface="Verdana"/>
              </a:rPr>
              <a:t>to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60">
                <a:latin typeface="Verdana"/>
                <a:cs typeface="Verdana"/>
              </a:rPr>
              <a:t>cherish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55">
                <a:latin typeface="Verdana"/>
                <a:cs typeface="Verdana"/>
              </a:rPr>
              <a:t>our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90">
                <a:latin typeface="Verdana"/>
                <a:cs typeface="Verdana"/>
              </a:rPr>
              <a:t>innate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405">
                <a:latin typeface="Verdana"/>
                <a:cs typeface="Verdana"/>
              </a:rPr>
              <a:t>-</a:t>
            </a:r>
            <a:r>
              <a:rPr dirty="0" sz="5200" spc="-30">
                <a:latin typeface="Verdana"/>
                <a:cs typeface="Verdana"/>
              </a:rPr>
              <a:t>nature </a:t>
            </a:r>
            <a:r>
              <a:rPr dirty="0" sz="5200" spc="-110">
                <a:solidFill>
                  <a:srgbClr val="E3376A"/>
                </a:solidFill>
                <a:latin typeface="Verdana"/>
                <a:cs typeface="Verdana"/>
              </a:rPr>
              <a:t>"To</a:t>
            </a:r>
            <a:r>
              <a:rPr dirty="0" sz="5200" spc="-53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35">
                <a:solidFill>
                  <a:srgbClr val="E3376A"/>
                </a:solidFill>
                <a:latin typeface="Verdana"/>
                <a:cs typeface="Verdana"/>
              </a:rPr>
              <a:t>love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85">
                <a:solidFill>
                  <a:srgbClr val="E3376A"/>
                </a:solidFill>
                <a:latin typeface="Verdana"/>
                <a:cs typeface="Verdana"/>
              </a:rPr>
              <a:t>and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45">
                <a:solidFill>
                  <a:srgbClr val="E3376A"/>
                </a:solidFill>
                <a:latin typeface="Verdana"/>
                <a:cs typeface="Verdana"/>
              </a:rPr>
              <a:t>honour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70">
                <a:solidFill>
                  <a:srgbClr val="E3376A"/>
                </a:solidFill>
                <a:latin typeface="Verdana"/>
                <a:cs typeface="Verdana"/>
              </a:rPr>
              <a:t>who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55">
                <a:solidFill>
                  <a:srgbClr val="E3376A"/>
                </a:solidFill>
                <a:latin typeface="Verdana"/>
                <a:cs typeface="Verdana"/>
              </a:rPr>
              <a:t>we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70">
                <a:solidFill>
                  <a:srgbClr val="E3376A"/>
                </a:solidFill>
                <a:latin typeface="Verdana"/>
                <a:cs typeface="Verdana"/>
              </a:rPr>
              <a:t>are"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85">
                <a:solidFill>
                  <a:srgbClr val="E3376A"/>
                </a:solidFill>
                <a:latin typeface="Verdana"/>
                <a:cs typeface="Verdana"/>
              </a:rPr>
              <a:t>and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25">
                <a:solidFill>
                  <a:srgbClr val="E3376A"/>
                </a:solidFill>
                <a:latin typeface="Verdana"/>
                <a:cs typeface="Verdana"/>
              </a:rPr>
              <a:t>not</a:t>
            </a:r>
            <a:endParaRPr sz="5200">
              <a:latin typeface="Verdana"/>
              <a:cs typeface="Verdana"/>
            </a:endParaRPr>
          </a:p>
          <a:p>
            <a:pPr marL="6105525" marR="1464310" indent="-6093460">
              <a:lnSpc>
                <a:spcPct val="116599"/>
              </a:lnSpc>
            </a:pPr>
            <a:r>
              <a:rPr dirty="0" sz="5200" spc="-204">
                <a:solidFill>
                  <a:srgbClr val="E3376A"/>
                </a:solidFill>
                <a:latin typeface="Verdana"/>
                <a:cs typeface="Verdana"/>
              </a:rPr>
              <a:t>as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>
                <a:solidFill>
                  <a:srgbClr val="E3376A"/>
                </a:solidFill>
                <a:latin typeface="Verdana"/>
                <a:cs typeface="Verdana"/>
              </a:rPr>
              <a:t>people</a:t>
            </a:r>
            <a:r>
              <a:rPr dirty="0" sz="5200" spc="77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25">
                <a:solidFill>
                  <a:srgbClr val="E3376A"/>
                </a:solidFill>
                <a:latin typeface="Verdana"/>
                <a:cs typeface="Verdana"/>
              </a:rPr>
              <a:t>think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0">
                <a:solidFill>
                  <a:srgbClr val="E3376A"/>
                </a:solidFill>
                <a:latin typeface="Verdana"/>
                <a:cs typeface="Verdana"/>
              </a:rPr>
              <a:t>or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>
                <a:solidFill>
                  <a:srgbClr val="E3376A"/>
                </a:solidFill>
                <a:latin typeface="Verdana"/>
                <a:cs typeface="Verdana"/>
              </a:rPr>
              <a:t>tell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45">
                <a:solidFill>
                  <a:srgbClr val="E3376A"/>
                </a:solidFill>
                <a:latin typeface="Verdana"/>
                <a:cs typeface="Verdana"/>
              </a:rPr>
              <a:t>us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509">
                <a:solidFill>
                  <a:srgbClr val="E3376A"/>
                </a:solidFill>
                <a:latin typeface="Verdana"/>
                <a:cs typeface="Verdana"/>
              </a:rPr>
              <a:t>,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00">
                <a:solidFill>
                  <a:srgbClr val="E3376A"/>
                </a:solidFill>
                <a:latin typeface="Verdana"/>
                <a:cs typeface="Verdana"/>
              </a:rPr>
              <a:t>"who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55">
                <a:solidFill>
                  <a:srgbClr val="E3376A"/>
                </a:solidFill>
                <a:latin typeface="Verdana"/>
                <a:cs typeface="Verdana"/>
              </a:rPr>
              <a:t>we</a:t>
            </a:r>
            <a:r>
              <a:rPr dirty="0" sz="5200" spc="-52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0">
                <a:solidFill>
                  <a:srgbClr val="E3376A"/>
                </a:solidFill>
                <a:latin typeface="Verdana"/>
                <a:cs typeface="Verdana"/>
              </a:rPr>
              <a:t>should </a:t>
            </a:r>
            <a:r>
              <a:rPr dirty="0" sz="5200" spc="-25">
                <a:solidFill>
                  <a:srgbClr val="E3376A"/>
                </a:solidFill>
                <a:latin typeface="Verdana"/>
                <a:cs typeface="Verdana"/>
              </a:rPr>
              <a:t>be</a:t>
            </a:r>
            <a:r>
              <a:rPr dirty="0" sz="5200" spc="-54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50">
                <a:solidFill>
                  <a:srgbClr val="E3376A"/>
                </a:solidFill>
                <a:latin typeface="Verdana"/>
                <a:cs typeface="Verdana"/>
              </a:rPr>
              <a:t>"</a:t>
            </a: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5200">
              <a:latin typeface="Verdana"/>
              <a:cs typeface="Verdana"/>
            </a:endParaRPr>
          </a:p>
          <a:p>
            <a:pPr marL="7449820">
              <a:lnSpc>
                <a:spcPct val="100000"/>
              </a:lnSpc>
            </a:pPr>
            <a:r>
              <a:rPr dirty="0" sz="5200" spc="-405">
                <a:latin typeface="Verdana"/>
                <a:cs typeface="Verdana"/>
              </a:rPr>
              <a:t>-</a:t>
            </a:r>
            <a:r>
              <a:rPr dirty="0" sz="5200" spc="-535">
                <a:latin typeface="Verdana"/>
                <a:cs typeface="Verdana"/>
              </a:rPr>
              <a:t> </a:t>
            </a:r>
            <a:r>
              <a:rPr dirty="0" sz="5200" spc="-95">
                <a:latin typeface="Verdana"/>
                <a:cs typeface="Verdana"/>
              </a:rPr>
              <a:t>Prana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Gogia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4623"/>
            <a:ext cx="644842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1980" y="608045"/>
            <a:ext cx="62280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C734A"/>
                </a:solidFill>
              </a:rPr>
              <a:t>What</a:t>
            </a:r>
            <a:r>
              <a:rPr dirty="0" spc="350">
                <a:solidFill>
                  <a:srgbClr val="5C734A"/>
                </a:solidFill>
              </a:rPr>
              <a:t> </a:t>
            </a:r>
            <a:r>
              <a:rPr dirty="0">
                <a:solidFill>
                  <a:srgbClr val="5C734A"/>
                </a:solidFill>
              </a:rPr>
              <a:t>is</a:t>
            </a:r>
            <a:r>
              <a:rPr dirty="0" spc="345">
                <a:solidFill>
                  <a:srgbClr val="5C734A"/>
                </a:solidFill>
              </a:rPr>
              <a:t> </a:t>
            </a:r>
            <a:r>
              <a:rPr dirty="0" spc="-85">
                <a:solidFill>
                  <a:srgbClr val="5C734A"/>
                </a:solidFill>
              </a:rPr>
              <a:t>Ayurveda?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99"/>
              </a:lnSpc>
              <a:spcBef>
                <a:spcPts val="100"/>
              </a:spcBef>
            </a:pPr>
            <a:r>
              <a:rPr dirty="0" spc="-55"/>
              <a:t>Ayurvedic</a:t>
            </a:r>
            <a:r>
              <a:rPr dirty="0" spc="-400"/>
              <a:t> </a:t>
            </a:r>
            <a:r>
              <a:rPr dirty="0" spc="-60"/>
              <a:t>medicine</a:t>
            </a:r>
            <a:r>
              <a:rPr dirty="0" spc="-395"/>
              <a:t> </a:t>
            </a:r>
            <a:r>
              <a:rPr dirty="0" spc="-80"/>
              <a:t>is</a:t>
            </a:r>
            <a:r>
              <a:rPr dirty="0" spc="-395"/>
              <a:t> </a:t>
            </a:r>
            <a:r>
              <a:rPr dirty="0" spc="-60"/>
              <a:t>one</a:t>
            </a:r>
            <a:r>
              <a:rPr dirty="0" spc="-400"/>
              <a:t> </a:t>
            </a:r>
            <a:r>
              <a:rPr dirty="0" spc="70"/>
              <a:t>of</a:t>
            </a:r>
            <a:r>
              <a:rPr dirty="0" spc="-395"/>
              <a:t> </a:t>
            </a:r>
            <a:r>
              <a:rPr dirty="0" spc="-25"/>
              <a:t>the </a:t>
            </a:r>
            <a:r>
              <a:rPr dirty="0" spc="-10"/>
              <a:t>oldest</a:t>
            </a:r>
            <a:r>
              <a:rPr dirty="0" spc="-395"/>
              <a:t> </a:t>
            </a:r>
            <a:r>
              <a:rPr dirty="0" spc="-60"/>
              <a:t>medicine</a:t>
            </a:r>
            <a:r>
              <a:rPr dirty="0" spc="-395"/>
              <a:t> </a:t>
            </a:r>
            <a:r>
              <a:rPr dirty="0" spc="-110"/>
              <a:t>systems</a:t>
            </a:r>
            <a:r>
              <a:rPr dirty="0" spc="-395"/>
              <a:t> </a:t>
            </a:r>
            <a:r>
              <a:rPr dirty="0" spc="-65"/>
              <a:t>in</a:t>
            </a:r>
            <a:r>
              <a:rPr dirty="0" spc="-395"/>
              <a:t> </a:t>
            </a:r>
            <a:r>
              <a:rPr dirty="0" spc="-25"/>
              <a:t>the world</a:t>
            </a:r>
            <a:r>
              <a:rPr dirty="0" spc="-385"/>
              <a:t> </a:t>
            </a:r>
            <a:r>
              <a:rPr dirty="0" spc="-85"/>
              <a:t>and</a:t>
            </a:r>
            <a:r>
              <a:rPr dirty="0" spc="-380"/>
              <a:t> </a:t>
            </a:r>
            <a:r>
              <a:rPr dirty="0" spc="-125"/>
              <a:t>reamins</a:t>
            </a:r>
            <a:r>
              <a:rPr dirty="0" spc="-380"/>
              <a:t> </a:t>
            </a:r>
            <a:r>
              <a:rPr dirty="0" spc="-145"/>
              <a:t>India's</a:t>
            </a:r>
            <a:r>
              <a:rPr dirty="0" spc="-380"/>
              <a:t> </a:t>
            </a:r>
            <a:r>
              <a:rPr dirty="0" spc="-10"/>
              <a:t>traditional </a:t>
            </a:r>
            <a:r>
              <a:rPr dirty="0" spc="-65"/>
              <a:t>health</a:t>
            </a:r>
            <a:r>
              <a:rPr dirty="0" spc="-385"/>
              <a:t> </a:t>
            </a:r>
            <a:r>
              <a:rPr dirty="0" spc="-65"/>
              <a:t>care</a:t>
            </a:r>
            <a:r>
              <a:rPr dirty="0" spc="-380"/>
              <a:t> </a:t>
            </a:r>
            <a:r>
              <a:rPr dirty="0" spc="-155"/>
              <a:t>system.</a:t>
            </a:r>
            <a:r>
              <a:rPr dirty="0" spc="-380"/>
              <a:t> </a:t>
            </a:r>
            <a:r>
              <a:rPr dirty="0" spc="-10"/>
              <a:t>Ayurvedic </a:t>
            </a:r>
            <a:r>
              <a:rPr dirty="0" spc="-80"/>
              <a:t>treatment</a:t>
            </a:r>
            <a:r>
              <a:rPr dirty="0" spc="-360"/>
              <a:t> </a:t>
            </a:r>
            <a:r>
              <a:rPr dirty="0" spc="-110"/>
              <a:t>mainly</a:t>
            </a:r>
            <a:r>
              <a:rPr dirty="0" spc="-355"/>
              <a:t> </a:t>
            </a:r>
            <a:r>
              <a:rPr dirty="0" spc="-55"/>
              <a:t>combines</a:t>
            </a:r>
            <a:r>
              <a:rPr dirty="0" spc="-360"/>
              <a:t> </a:t>
            </a:r>
            <a:r>
              <a:rPr dirty="0" spc="-10"/>
              <a:t>product </a:t>
            </a:r>
            <a:r>
              <a:rPr dirty="0" spc="-110"/>
              <a:t>mainly</a:t>
            </a:r>
            <a:r>
              <a:rPr dirty="0" spc="-380"/>
              <a:t> </a:t>
            </a:r>
            <a:r>
              <a:rPr dirty="0" spc="-50"/>
              <a:t>derived</a:t>
            </a:r>
            <a:r>
              <a:rPr dirty="0" spc="-380"/>
              <a:t> </a:t>
            </a:r>
            <a:r>
              <a:rPr dirty="0" spc="-45"/>
              <a:t>from</a:t>
            </a:r>
            <a:r>
              <a:rPr dirty="0" spc="-380"/>
              <a:t> </a:t>
            </a:r>
            <a:r>
              <a:rPr dirty="0" spc="-10"/>
              <a:t>plant, </a:t>
            </a:r>
            <a:r>
              <a:rPr dirty="0" spc="-135"/>
              <a:t>animal,metal</a:t>
            </a:r>
            <a:r>
              <a:rPr dirty="0" spc="-350"/>
              <a:t> </a:t>
            </a:r>
            <a:r>
              <a:rPr dirty="0" spc="-405"/>
              <a:t>,</a:t>
            </a:r>
            <a:r>
              <a:rPr dirty="0" spc="-345"/>
              <a:t> </a:t>
            </a:r>
            <a:r>
              <a:rPr dirty="0" spc="-125"/>
              <a:t>mineral,diet,</a:t>
            </a:r>
            <a:r>
              <a:rPr dirty="0" spc="-350"/>
              <a:t> </a:t>
            </a:r>
            <a:r>
              <a:rPr dirty="0" spc="-10"/>
              <a:t>lifestyle </a:t>
            </a:r>
            <a:r>
              <a:rPr dirty="0" spc="-85"/>
              <a:t>and</a:t>
            </a:r>
            <a:r>
              <a:rPr dirty="0" spc="-400"/>
              <a:t> </a:t>
            </a:r>
            <a:r>
              <a:rPr dirty="0" spc="-10"/>
              <a:t>exercise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9692" y="5564576"/>
            <a:ext cx="4034790" cy="4114800"/>
            <a:chOff x="1049692" y="5564576"/>
            <a:chExt cx="4034790" cy="4114800"/>
          </a:xfrm>
        </p:grpSpPr>
        <p:sp>
          <p:nvSpPr>
            <p:cNvPr id="3" name="object 3" descr=""/>
            <p:cNvSpPr/>
            <p:nvPr/>
          </p:nvSpPr>
          <p:spPr>
            <a:xfrm>
              <a:off x="2270615" y="7150070"/>
              <a:ext cx="2083435" cy="1035050"/>
            </a:xfrm>
            <a:custGeom>
              <a:avLst/>
              <a:gdLst/>
              <a:ahLst/>
              <a:cxnLst/>
              <a:rect l="l" t="t" r="r" b="b"/>
              <a:pathLst>
                <a:path w="2083435" h="1035050">
                  <a:moveTo>
                    <a:pt x="2082897" y="1034537"/>
                  </a:moveTo>
                  <a:lnTo>
                    <a:pt x="0" y="1034537"/>
                  </a:lnTo>
                  <a:lnTo>
                    <a:pt x="0" y="0"/>
                  </a:lnTo>
                  <a:lnTo>
                    <a:pt x="2082897" y="0"/>
                  </a:lnTo>
                  <a:lnTo>
                    <a:pt x="2082897" y="10345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165210" y="6417639"/>
              <a:ext cx="2519045" cy="1871345"/>
            </a:xfrm>
            <a:custGeom>
              <a:avLst/>
              <a:gdLst/>
              <a:ahLst/>
              <a:cxnLst/>
              <a:rect l="l" t="t" r="r" b="b"/>
              <a:pathLst>
                <a:path w="2519045" h="1871345">
                  <a:moveTo>
                    <a:pt x="209702" y="1457261"/>
                  </a:moveTo>
                  <a:lnTo>
                    <a:pt x="0" y="1457261"/>
                  </a:lnTo>
                  <a:lnTo>
                    <a:pt x="0" y="1583321"/>
                  </a:lnTo>
                  <a:lnTo>
                    <a:pt x="209702" y="1583321"/>
                  </a:lnTo>
                  <a:lnTo>
                    <a:pt x="209702" y="1457261"/>
                  </a:lnTo>
                  <a:close/>
                </a:path>
                <a:path w="2519045" h="1871345">
                  <a:moveTo>
                    <a:pt x="209702" y="1205153"/>
                  </a:moveTo>
                  <a:lnTo>
                    <a:pt x="0" y="1205153"/>
                  </a:lnTo>
                  <a:lnTo>
                    <a:pt x="0" y="1331201"/>
                  </a:lnTo>
                  <a:lnTo>
                    <a:pt x="209702" y="1331201"/>
                  </a:lnTo>
                  <a:lnTo>
                    <a:pt x="209702" y="1205153"/>
                  </a:lnTo>
                  <a:close/>
                </a:path>
                <a:path w="2519045" h="1871345">
                  <a:moveTo>
                    <a:pt x="209702" y="953033"/>
                  </a:moveTo>
                  <a:lnTo>
                    <a:pt x="0" y="953033"/>
                  </a:lnTo>
                  <a:lnTo>
                    <a:pt x="0" y="1079093"/>
                  </a:lnTo>
                  <a:lnTo>
                    <a:pt x="209702" y="1079093"/>
                  </a:lnTo>
                  <a:lnTo>
                    <a:pt x="209702" y="953033"/>
                  </a:lnTo>
                  <a:close/>
                </a:path>
                <a:path w="2519045" h="1871345">
                  <a:moveTo>
                    <a:pt x="387896" y="627024"/>
                  </a:moveTo>
                  <a:lnTo>
                    <a:pt x="261861" y="627024"/>
                  </a:lnTo>
                  <a:lnTo>
                    <a:pt x="261861" y="836764"/>
                  </a:lnTo>
                  <a:lnTo>
                    <a:pt x="387896" y="836764"/>
                  </a:lnTo>
                  <a:lnTo>
                    <a:pt x="387896" y="627024"/>
                  </a:lnTo>
                  <a:close/>
                </a:path>
                <a:path w="2519045" h="1871345">
                  <a:moveTo>
                    <a:pt x="424840" y="1661566"/>
                  </a:moveTo>
                  <a:lnTo>
                    <a:pt x="298805" y="1661566"/>
                  </a:lnTo>
                  <a:lnTo>
                    <a:pt x="298805" y="1871294"/>
                  </a:lnTo>
                  <a:lnTo>
                    <a:pt x="424840" y="1871294"/>
                  </a:lnTo>
                  <a:lnTo>
                    <a:pt x="424840" y="1661566"/>
                  </a:lnTo>
                  <a:close/>
                </a:path>
                <a:path w="2519045" h="1871345">
                  <a:moveTo>
                    <a:pt x="639978" y="627024"/>
                  </a:moveTo>
                  <a:lnTo>
                    <a:pt x="513930" y="627024"/>
                  </a:lnTo>
                  <a:lnTo>
                    <a:pt x="513930" y="836764"/>
                  </a:lnTo>
                  <a:lnTo>
                    <a:pt x="639978" y="836764"/>
                  </a:lnTo>
                  <a:lnTo>
                    <a:pt x="639978" y="627024"/>
                  </a:lnTo>
                  <a:close/>
                </a:path>
                <a:path w="2519045" h="1871345">
                  <a:moveTo>
                    <a:pt x="676922" y="1661566"/>
                  </a:moveTo>
                  <a:lnTo>
                    <a:pt x="550875" y="1661566"/>
                  </a:lnTo>
                  <a:lnTo>
                    <a:pt x="550875" y="1871294"/>
                  </a:lnTo>
                  <a:lnTo>
                    <a:pt x="676922" y="1871294"/>
                  </a:lnTo>
                  <a:lnTo>
                    <a:pt x="676922" y="1661566"/>
                  </a:lnTo>
                  <a:close/>
                </a:path>
                <a:path w="2519045" h="1871345">
                  <a:moveTo>
                    <a:pt x="892048" y="627024"/>
                  </a:moveTo>
                  <a:lnTo>
                    <a:pt x="766013" y="627024"/>
                  </a:lnTo>
                  <a:lnTo>
                    <a:pt x="766013" y="836764"/>
                  </a:lnTo>
                  <a:lnTo>
                    <a:pt x="892048" y="836764"/>
                  </a:lnTo>
                  <a:lnTo>
                    <a:pt x="892048" y="627024"/>
                  </a:lnTo>
                  <a:close/>
                </a:path>
                <a:path w="2519045" h="1871345">
                  <a:moveTo>
                    <a:pt x="928992" y="1661566"/>
                  </a:moveTo>
                  <a:lnTo>
                    <a:pt x="802957" y="1661566"/>
                  </a:lnTo>
                  <a:lnTo>
                    <a:pt x="802957" y="1871294"/>
                  </a:lnTo>
                  <a:lnTo>
                    <a:pt x="928992" y="1871294"/>
                  </a:lnTo>
                  <a:lnTo>
                    <a:pt x="928992" y="1661566"/>
                  </a:lnTo>
                  <a:close/>
                </a:path>
                <a:path w="2519045" h="1871345">
                  <a:moveTo>
                    <a:pt x="1143038" y="627024"/>
                  </a:moveTo>
                  <a:lnTo>
                    <a:pt x="1017003" y="627024"/>
                  </a:lnTo>
                  <a:lnTo>
                    <a:pt x="1017003" y="836764"/>
                  </a:lnTo>
                  <a:lnTo>
                    <a:pt x="1143038" y="836764"/>
                  </a:lnTo>
                  <a:lnTo>
                    <a:pt x="1143038" y="627024"/>
                  </a:lnTo>
                  <a:close/>
                </a:path>
                <a:path w="2519045" h="1871345">
                  <a:moveTo>
                    <a:pt x="1179982" y="1661566"/>
                  </a:moveTo>
                  <a:lnTo>
                    <a:pt x="1053947" y="1661566"/>
                  </a:lnTo>
                  <a:lnTo>
                    <a:pt x="1053947" y="1871294"/>
                  </a:lnTo>
                  <a:lnTo>
                    <a:pt x="1179982" y="1871294"/>
                  </a:lnTo>
                  <a:lnTo>
                    <a:pt x="1179982" y="1661566"/>
                  </a:lnTo>
                  <a:close/>
                </a:path>
                <a:path w="2519045" h="1871345">
                  <a:moveTo>
                    <a:pt x="1395120" y="627024"/>
                  </a:moveTo>
                  <a:lnTo>
                    <a:pt x="1269085" y="627024"/>
                  </a:lnTo>
                  <a:lnTo>
                    <a:pt x="1269085" y="836764"/>
                  </a:lnTo>
                  <a:lnTo>
                    <a:pt x="1395120" y="836764"/>
                  </a:lnTo>
                  <a:lnTo>
                    <a:pt x="1395120" y="627024"/>
                  </a:lnTo>
                  <a:close/>
                </a:path>
                <a:path w="2519045" h="1871345">
                  <a:moveTo>
                    <a:pt x="1432064" y="1661566"/>
                  </a:moveTo>
                  <a:lnTo>
                    <a:pt x="1306029" y="1661566"/>
                  </a:lnTo>
                  <a:lnTo>
                    <a:pt x="1306029" y="1871294"/>
                  </a:lnTo>
                  <a:lnTo>
                    <a:pt x="1432064" y="1871294"/>
                  </a:lnTo>
                  <a:lnTo>
                    <a:pt x="1432064" y="1661566"/>
                  </a:lnTo>
                  <a:close/>
                </a:path>
                <a:path w="2519045" h="1871345">
                  <a:moveTo>
                    <a:pt x="1647202" y="627024"/>
                  </a:moveTo>
                  <a:lnTo>
                    <a:pt x="1521155" y="627024"/>
                  </a:lnTo>
                  <a:lnTo>
                    <a:pt x="1521155" y="836764"/>
                  </a:lnTo>
                  <a:lnTo>
                    <a:pt x="1647202" y="836764"/>
                  </a:lnTo>
                  <a:lnTo>
                    <a:pt x="1647202" y="627024"/>
                  </a:lnTo>
                  <a:close/>
                </a:path>
                <a:path w="2519045" h="1871345">
                  <a:moveTo>
                    <a:pt x="1684147" y="1661566"/>
                  </a:moveTo>
                  <a:lnTo>
                    <a:pt x="1558099" y="1661566"/>
                  </a:lnTo>
                  <a:lnTo>
                    <a:pt x="1558099" y="1871294"/>
                  </a:lnTo>
                  <a:lnTo>
                    <a:pt x="1684147" y="1871294"/>
                  </a:lnTo>
                  <a:lnTo>
                    <a:pt x="1684147" y="1661566"/>
                  </a:lnTo>
                  <a:close/>
                </a:path>
                <a:path w="2519045" h="1871345">
                  <a:moveTo>
                    <a:pt x="1936216" y="1661566"/>
                  </a:moveTo>
                  <a:lnTo>
                    <a:pt x="1810181" y="1661566"/>
                  </a:lnTo>
                  <a:lnTo>
                    <a:pt x="1810181" y="1871294"/>
                  </a:lnTo>
                  <a:lnTo>
                    <a:pt x="1936216" y="1871294"/>
                  </a:lnTo>
                  <a:lnTo>
                    <a:pt x="1936216" y="1661566"/>
                  </a:lnTo>
                  <a:close/>
                </a:path>
                <a:path w="2519045" h="1871345">
                  <a:moveTo>
                    <a:pt x="2292604" y="1324686"/>
                  </a:moveTo>
                  <a:lnTo>
                    <a:pt x="2082901" y="1324686"/>
                  </a:lnTo>
                  <a:lnTo>
                    <a:pt x="2082901" y="1450746"/>
                  </a:lnTo>
                  <a:lnTo>
                    <a:pt x="2292604" y="1450746"/>
                  </a:lnTo>
                  <a:lnTo>
                    <a:pt x="2292604" y="1324686"/>
                  </a:lnTo>
                  <a:close/>
                </a:path>
                <a:path w="2519045" h="1871345">
                  <a:moveTo>
                    <a:pt x="2292604" y="1072578"/>
                  </a:moveTo>
                  <a:lnTo>
                    <a:pt x="2082901" y="1072578"/>
                  </a:lnTo>
                  <a:lnTo>
                    <a:pt x="2082901" y="1198626"/>
                  </a:lnTo>
                  <a:lnTo>
                    <a:pt x="2292604" y="1198626"/>
                  </a:lnTo>
                  <a:lnTo>
                    <a:pt x="2292604" y="1072578"/>
                  </a:lnTo>
                  <a:close/>
                </a:path>
                <a:path w="2519045" h="1871345">
                  <a:moveTo>
                    <a:pt x="2518600" y="0"/>
                  </a:moveTo>
                  <a:lnTo>
                    <a:pt x="1888413" y="0"/>
                  </a:lnTo>
                  <a:lnTo>
                    <a:pt x="1855812" y="0"/>
                  </a:lnTo>
                  <a:lnTo>
                    <a:pt x="1855812" y="43472"/>
                  </a:lnTo>
                  <a:lnTo>
                    <a:pt x="1855812" y="627024"/>
                  </a:lnTo>
                  <a:lnTo>
                    <a:pt x="1773237" y="627024"/>
                  </a:lnTo>
                  <a:lnTo>
                    <a:pt x="1773237" y="836764"/>
                  </a:lnTo>
                  <a:lnTo>
                    <a:pt x="1899272" y="836764"/>
                  </a:lnTo>
                  <a:lnTo>
                    <a:pt x="1899272" y="627024"/>
                  </a:lnTo>
                  <a:lnTo>
                    <a:pt x="1888413" y="627024"/>
                  </a:lnTo>
                  <a:lnTo>
                    <a:pt x="1888413" y="43472"/>
                  </a:lnTo>
                  <a:lnTo>
                    <a:pt x="2518600" y="43472"/>
                  </a:lnTo>
                  <a:lnTo>
                    <a:pt x="251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579" y="6390467"/>
              <a:ext cx="109523" cy="11736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738524" y="5678690"/>
              <a:ext cx="511175" cy="1369695"/>
            </a:xfrm>
            <a:custGeom>
              <a:avLst/>
              <a:gdLst/>
              <a:ahLst/>
              <a:cxnLst/>
              <a:rect l="l" t="t" r="r" b="b"/>
              <a:pathLst>
                <a:path w="511175" h="1369695">
                  <a:moveTo>
                    <a:pt x="510679" y="0"/>
                  </a:moveTo>
                  <a:lnTo>
                    <a:pt x="478078" y="0"/>
                  </a:lnTo>
                  <a:lnTo>
                    <a:pt x="478078" y="315137"/>
                  </a:lnTo>
                  <a:lnTo>
                    <a:pt x="43459" y="315137"/>
                  </a:lnTo>
                  <a:lnTo>
                    <a:pt x="0" y="315137"/>
                  </a:lnTo>
                  <a:lnTo>
                    <a:pt x="0" y="347738"/>
                  </a:lnTo>
                  <a:lnTo>
                    <a:pt x="0" y="1369237"/>
                  </a:lnTo>
                  <a:lnTo>
                    <a:pt x="43459" y="1369237"/>
                  </a:lnTo>
                  <a:lnTo>
                    <a:pt x="43459" y="347738"/>
                  </a:lnTo>
                  <a:lnTo>
                    <a:pt x="478078" y="347738"/>
                  </a:lnTo>
                  <a:lnTo>
                    <a:pt x="510679" y="347738"/>
                  </a:lnTo>
                  <a:lnTo>
                    <a:pt x="510679" y="315137"/>
                  </a:lnTo>
                  <a:lnTo>
                    <a:pt x="510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3799" y="5622171"/>
              <a:ext cx="109522" cy="11736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93621" y="5635218"/>
              <a:ext cx="1717039" cy="1412875"/>
            </a:xfrm>
            <a:custGeom>
              <a:avLst/>
              <a:gdLst/>
              <a:ahLst/>
              <a:cxnLst/>
              <a:rect l="l" t="t" r="r" b="b"/>
              <a:pathLst>
                <a:path w="1717039" h="1412875">
                  <a:moveTo>
                    <a:pt x="738847" y="1293177"/>
                  </a:moveTo>
                  <a:lnTo>
                    <a:pt x="695388" y="1293177"/>
                  </a:lnTo>
                  <a:lnTo>
                    <a:pt x="0" y="1293177"/>
                  </a:lnTo>
                  <a:lnTo>
                    <a:pt x="0" y="1336636"/>
                  </a:lnTo>
                  <a:lnTo>
                    <a:pt x="695388" y="1336636"/>
                  </a:lnTo>
                  <a:lnTo>
                    <a:pt x="695388" y="1412709"/>
                  </a:lnTo>
                  <a:lnTo>
                    <a:pt x="738847" y="1412709"/>
                  </a:lnTo>
                  <a:lnTo>
                    <a:pt x="738847" y="1293177"/>
                  </a:lnTo>
                  <a:close/>
                </a:path>
                <a:path w="1717039" h="1412875">
                  <a:moveTo>
                    <a:pt x="977887" y="1141031"/>
                  </a:moveTo>
                  <a:lnTo>
                    <a:pt x="934427" y="1141031"/>
                  </a:lnTo>
                  <a:lnTo>
                    <a:pt x="543267" y="1141031"/>
                  </a:lnTo>
                  <a:lnTo>
                    <a:pt x="543267" y="1173632"/>
                  </a:lnTo>
                  <a:lnTo>
                    <a:pt x="934427" y="1173632"/>
                  </a:lnTo>
                  <a:lnTo>
                    <a:pt x="934427" y="1412709"/>
                  </a:lnTo>
                  <a:lnTo>
                    <a:pt x="977887" y="1412709"/>
                  </a:lnTo>
                  <a:lnTo>
                    <a:pt x="977887" y="1141031"/>
                  </a:lnTo>
                  <a:close/>
                </a:path>
                <a:path w="1717039" h="1412875">
                  <a:moveTo>
                    <a:pt x="1206055" y="945426"/>
                  </a:moveTo>
                  <a:lnTo>
                    <a:pt x="1173454" y="945426"/>
                  </a:lnTo>
                  <a:lnTo>
                    <a:pt x="858367" y="945426"/>
                  </a:lnTo>
                  <a:lnTo>
                    <a:pt x="858367" y="391210"/>
                  </a:lnTo>
                  <a:lnTo>
                    <a:pt x="814908" y="391210"/>
                  </a:lnTo>
                  <a:lnTo>
                    <a:pt x="814908" y="978027"/>
                  </a:lnTo>
                  <a:lnTo>
                    <a:pt x="858367" y="978027"/>
                  </a:lnTo>
                  <a:lnTo>
                    <a:pt x="1173454" y="978027"/>
                  </a:lnTo>
                  <a:lnTo>
                    <a:pt x="1173454" y="1412709"/>
                  </a:lnTo>
                  <a:lnTo>
                    <a:pt x="1206055" y="1412709"/>
                  </a:lnTo>
                  <a:lnTo>
                    <a:pt x="1206055" y="945426"/>
                  </a:lnTo>
                  <a:close/>
                </a:path>
                <a:path w="1717039" h="1412875">
                  <a:moveTo>
                    <a:pt x="1477695" y="630288"/>
                  </a:moveTo>
                  <a:lnTo>
                    <a:pt x="1445094" y="630288"/>
                  </a:lnTo>
                  <a:lnTo>
                    <a:pt x="1445094" y="1412709"/>
                  </a:lnTo>
                  <a:lnTo>
                    <a:pt x="1477695" y="1412709"/>
                  </a:lnTo>
                  <a:lnTo>
                    <a:pt x="1477695" y="630288"/>
                  </a:lnTo>
                  <a:close/>
                </a:path>
                <a:path w="1717039" h="1412875">
                  <a:moveTo>
                    <a:pt x="1716735" y="0"/>
                  </a:moveTo>
                  <a:lnTo>
                    <a:pt x="1673263" y="0"/>
                  </a:lnTo>
                  <a:lnTo>
                    <a:pt x="1673263" y="1412709"/>
                  </a:lnTo>
                  <a:lnTo>
                    <a:pt x="1716735" y="1412709"/>
                  </a:lnTo>
                  <a:lnTo>
                    <a:pt x="1716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125" y="6912083"/>
              <a:ext cx="108740" cy="11736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402" y="6749078"/>
              <a:ext cx="109523" cy="1173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9513" y="5987302"/>
              <a:ext cx="109210" cy="11736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8224" y="6215509"/>
              <a:ext cx="108740" cy="11736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8654" y="5564576"/>
              <a:ext cx="109523" cy="11736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444771" y="7515212"/>
              <a:ext cx="586740" cy="858519"/>
            </a:xfrm>
            <a:custGeom>
              <a:avLst/>
              <a:gdLst/>
              <a:ahLst/>
              <a:cxnLst/>
              <a:rect l="l" t="t" r="r" b="b"/>
              <a:pathLst>
                <a:path w="586739" h="858520">
                  <a:moveTo>
                    <a:pt x="467220" y="271665"/>
                  </a:moveTo>
                  <a:lnTo>
                    <a:pt x="0" y="271665"/>
                  </a:lnTo>
                  <a:lnTo>
                    <a:pt x="0" y="315137"/>
                  </a:lnTo>
                  <a:lnTo>
                    <a:pt x="434619" y="315137"/>
                  </a:lnTo>
                  <a:lnTo>
                    <a:pt x="434619" y="858481"/>
                  </a:lnTo>
                  <a:lnTo>
                    <a:pt x="467220" y="858481"/>
                  </a:lnTo>
                  <a:lnTo>
                    <a:pt x="467220" y="315137"/>
                  </a:lnTo>
                  <a:lnTo>
                    <a:pt x="467220" y="271665"/>
                  </a:lnTo>
                  <a:close/>
                </a:path>
                <a:path w="586739" h="858520">
                  <a:moveTo>
                    <a:pt x="586740" y="0"/>
                  </a:moveTo>
                  <a:lnTo>
                    <a:pt x="0" y="0"/>
                  </a:lnTo>
                  <a:lnTo>
                    <a:pt x="0" y="43459"/>
                  </a:lnTo>
                  <a:lnTo>
                    <a:pt x="586740" y="43459"/>
                  </a:lnTo>
                  <a:lnTo>
                    <a:pt x="586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579" y="7484773"/>
              <a:ext cx="109523" cy="11736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195" y="8324791"/>
              <a:ext cx="109523" cy="11736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021789" y="8221560"/>
              <a:ext cx="2662555" cy="1402080"/>
            </a:xfrm>
            <a:custGeom>
              <a:avLst/>
              <a:gdLst/>
              <a:ahLst/>
              <a:cxnLst/>
              <a:rect l="l" t="t" r="r" b="b"/>
              <a:pathLst>
                <a:path w="2662554" h="1402079">
                  <a:moveTo>
                    <a:pt x="510679" y="0"/>
                  </a:moveTo>
                  <a:lnTo>
                    <a:pt x="467220" y="0"/>
                  </a:lnTo>
                  <a:lnTo>
                    <a:pt x="467220" y="570522"/>
                  </a:lnTo>
                  <a:lnTo>
                    <a:pt x="454177" y="586816"/>
                  </a:lnTo>
                  <a:lnTo>
                    <a:pt x="0" y="586816"/>
                  </a:lnTo>
                  <a:lnTo>
                    <a:pt x="0" y="619417"/>
                  </a:lnTo>
                  <a:lnTo>
                    <a:pt x="470471" y="619417"/>
                  </a:lnTo>
                  <a:lnTo>
                    <a:pt x="510679" y="585736"/>
                  </a:lnTo>
                  <a:lnTo>
                    <a:pt x="510679" y="0"/>
                  </a:lnTo>
                  <a:close/>
                </a:path>
                <a:path w="2662554" h="1402079">
                  <a:moveTo>
                    <a:pt x="749719" y="0"/>
                  </a:moveTo>
                  <a:lnTo>
                    <a:pt x="706259" y="0"/>
                  </a:lnTo>
                  <a:lnTo>
                    <a:pt x="706259" y="1234490"/>
                  </a:lnTo>
                  <a:lnTo>
                    <a:pt x="687781" y="1249705"/>
                  </a:lnTo>
                  <a:lnTo>
                    <a:pt x="315099" y="1249705"/>
                  </a:lnTo>
                  <a:lnTo>
                    <a:pt x="315099" y="1282306"/>
                  </a:lnTo>
                  <a:lnTo>
                    <a:pt x="704075" y="1282306"/>
                  </a:lnTo>
                  <a:lnTo>
                    <a:pt x="749719" y="1249705"/>
                  </a:lnTo>
                  <a:lnTo>
                    <a:pt x="749719" y="0"/>
                  </a:lnTo>
                  <a:close/>
                </a:path>
                <a:path w="2662554" h="1402079">
                  <a:moveTo>
                    <a:pt x="1021346" y="32600"/>
                  </a:moveTo>
                  <a:lnTo>
                    <a:pt x="977887" y="32600"/>
                  </a:lnTo>
                  <a:lnTo>
                    <a:pt x="977887" y="1086700"/>
                  </a:lnTo>
                  <a:lnTo>
                    <a:pt x="1021346" y="1086700"/>
                  </a:lnTo>
                  <a:lnTo>
                    <a:pt x="1021346" y="32600"/>
                  </a:lnTo>
                  <a:close/>
                </a:path>
                <a:path w="2662554" h="1402079">
                  <a:moveTo>
                    <a:pt x="1292987" y="32600"/>
                  </a:moveTo>
                  <a:lnTo>
                    <a:pt x="1249527" y="32600"/>
                  </a:lnTo>
                  <a:lnTo>
                    <a:pt x="1249527" y="1350772"/>
                  </a:lnTo>
                  <a:lnTo>
                    <a:pt x="1235405" y="1358379"/>
                  </a:lnTo>
                  <a:lnTo>
                    <a:pt x="782307" y="1358379"/>
                  </a:lnTo>
                  <a:lnTo>
                    <a:pt x="782307" y="1401838"/>
                  </a:lnTo>
                  <a:lnTo>
                    <a:pt x="1251699" y="1401838"/>
                  </a:lnTo>
                  <a:lnTo>
                    <a:pt x="1292987" y="1367066"/>
                  </a:lnTo>
                  <a:lnTo>
                    <a:pt x="1292987" y="32600"/>
                  </a:lnTo>
                  <a:close/>
                </a:path>
                <a:path w="2662554" h="1402079">
                  <a:moveTo>
                    <a:pt x="1521155" y="76073"/>
                  </a:moveTo>
                  <a:lnTo>
                    <a:pt x="1488567" y="76073"/>
                  </a:lnTo>
                  <a:lnTo>
                    <a:pt x="1488567" y="1010627"/>
                  </a:lnTo>
                  <a:lnTo>
                    <a:pt x="1521155" y="1010627"/>
                  </a:lnTo>
                  <a:lnTo>
                    <a:pt x="1521155" y="76073"/>
                  </a:lnTo>
                  <a:close/>
                </a:path>
                <a:path w="2662554" h="1402079">
                  <a:moveTo>
                    <a:pt x="2390394" y="1010627"/>
                  </a:moveTo>
                  <a:lnTo>
                    <a:pt x="1803654" y="1010627"/>
                  </a:lnTo>
                  <a:lnTo>
                    <a:pt x="1803654" y="76073"/>
                  </a:lnTo>
                  <a:lnTo>
                    <a:pt x="1760194" y="76073"/>
                  </a:lnTo>
                  <a:lnTo>
                    <a:pt x="1760194" y="1010627"/>
                  </a:lnTo>
                  <a:lnTo>
                    <a:pt x="1760194" y="1054100"/>
                  </a:lnTo>
                  <a:lnTo>
                    <a:pt x="2390394" y="1054100"/>
                  </a:lnTo>
                  <a:lnTo>
                    <a:pt x="2390394" y="1010627"/>
                  </a:lnTo>
                  <a:close/>
                </a:path>
                <a:path w="2662554" h="1402079">
                  <a:moveTo>
                    <a:pt x="2662021" y="738962"/>
                  </a:moveTo>
                  <a:lnTo>
                    <a:pt x="2031834" y="738962"/>
                  </a:lnTo>
                  <a:lnTo>
                    <a:pt x="2031834" y="76073"/>
                  </a:lnTo>
                  <a:lnTo>
                    <a:pt x="1999234" y="76073"/>
                  </a:lnTo>
                  <a:lnTo>
                    <a:pt x="1999234" y="738962"/>
                  </a:lnTo>
                  <a:lnTo>
                    <a:pt x="1999234" y="771563"/>
                  </a:lnTo>
                  <a:lnTo>
                    <a:pt x="2662021" y="771563"/>
                  </a:lnTo>
                  <a:lnTo>
                    <a:pt x="2662021" y="738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541" y="8923563"/>
              <a:ext cx="109523" cy="11736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769" y="9183284"/>
              <a:ext cx="109523" cy="11736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526" y="9202844"/>
              <a:ext cx="109210" cy="11736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0051" y="9268046"/>
              <a:ext cx="108740" cy="11736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1739" y="9561455"/>
              <a:ext cx="109523" cy="11736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6617" y="9431051"/>
              <a:ext cx="108740" cy="11736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7478" y="8773598"/>
              <a:ext cx="109523" cy="11736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087361" y="7004456"/>
              <a:ext cx="1173480" cy="1445895"/>
            </a:xfrm>
            <a:custGeom>
              <a:avLst/>
              <a:gdLst/>
              <a:ahLst/>
              <a:cxnLst/>
              <a:rect l="l" t="t" r="r" b="b"/>
              <a:pathLst>
                <a:path w="1173480" h="1445895">
                  <a:moveTo>
                    <a:pt x="1130007" y="391210"/>
                  </a:moveTo>
                  <a:lnTo>
                    <a:pt x="347700" y="391210"/>
                  </a:lnTo>
                  <a:lnTo>
                    <a:pt x="347700" y="434682"/>
                  </a:lnTo>
                  <a:lnTo>
                    <a:pt x="1130007" y="434682"/>
                  </a:lnTo>
                  <a:lnTo>
                    <a:pt x="1130007" y="391210"/>
                  </a:lnTo>
                  <a:close/>
                </a:path>
                <a:path w="1173480" h="1445895">
                  <a:moveTo>
                    <a:pt x="1173467" y="901966"/>
                  </a:moveTo>
                  <a:lnTo>
                    <a:pt x="411810" y="901966"/>
                  </a:lnTo>
                  <a:lnTo>
                    <a:pt x="391160" y="928039"/>
                  </a:lnTo>
                  <a:lnTo>
                    <a:pt x="391160" y="1445310"/>
                  </a:lnTo>
                  <a:lnTo>
                    <a:pt x="434619" y="1445310"/>
                  </a:lnTo>
                  <a:lnTo>
                    <a:pt x="434619" y="944346"/>
                  </a:lnTo>
                  <a:lnTo>
                    <a:pt x="428104" y="934567"/>
                  </a:lnTo>
                  <a:lnTo>
                    <a:pt x="1173467" y="934567"/>
                  </a:lnTo>
                  <a:lnTo>
                    <a:pt x="1173467" y="901966"/>
                  </a:lnTo>
                  <a:close/>
                </a:path>
                <a:path w="1173480" h="1445895">
                  <a:moveTo>
                    <a:pt x="1173467" y="662889"/>
                  </a:moveTo>
                  <a:lnTo>
                    <a:pt x="43472" y="662889"/>
                  </a:lnTo>
                  <a:lnTo>
                    <a:pt x="43472" y="0"/>
                  </a:lnTo>
                  <a:lnTo>
                    <a:pt x="0" y="0"/>
                  </a:lnTo>
                  <a:lnTo>
                    <a:pt x="0" y="706361"/>
                  </a:lnTo>
                  <a:lnTo>
                    <a:pt x="43472" y="706361"/>
                  </a:lnTo>
                  <a:lnTo>
                    <a:pt x="1173467" y="706361"/>
                  </a:lnTo>
                  <a:lnTo>
                    <a:pt x="1173467" y="662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9692" y="6957724"/>
              <a:ext cx="108740" cy="11736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910" y="7360890"/>
              <a:ext cx="109523" cy="11736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025" y="8408467"/>
              <a:ext cx="109523" cy="117363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510606" y="212122"/>
            <a:ext cx="660590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>
                <a:solidFill>
                  <a:srgbClr val="4D3A26"/>
                </a:solidFill>
              </a:rPr>
              <a:t>What</a:t>
            </a:r>
            <a:r>
              <a:rPr dirty="0" spc="-515">
                <a:solidFill>
                  <a:srgbClr val="4D3A26"/>
                </a:solidFill>
              </a:rPr>
              <a:t> </a:t>
            </a:r>
            <a:r>
              <a:rPr dirty="0" spc="-95">
                <a:solidFill>
                  <a:srgbClr val="4D3A26"/>
                </a:solidFill>
              </a:rPr>
              <a:t>is</a:t>
            </a:r>
            <a:r>
              <a:rPr dirty="0" spc="-509">
                <a:solidFill>
                  <a:srgbClr val="4D3A26"/>
                </a:solidFill>
              </a:rPr>
              <a:t> </a:t>
            </a:r>
            <a:r>
              <a:rPr dirty="0" spc="-45">
                <a:solidFill>
                  <a:srgbClr val="4D3A26"/>
                </a:solidFill>
              </a:rPr>
              <a:t>technology</a:t>
            </a:r>
            <a:r>
              <a:rPr dirty="0" spc="-509">
                <a:solidFill>
                  <a:srgbClr val="4D3A26"/>
                </a:solidFill>
              </a:rPr>
              <a:t> </a:t>
            </a:r>
            <a:r>
              <a:rPr dirty="0" spc="-50">
                <a:solidFill>
                  <a:srgbClr val="4D3A26"/>
                </a:solidFill>
              </a:rPr>
              <a:t>?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682410" y="1713975"/>
            <a:ext cx="17532985" cy="19304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 marL="12700" marR="5080">
              <a:lnSpc>
                <a:spcPts val="4800"/>
              </a:lnSpc>
              <a:spcBef>
                <a:spcPts val="760"/>
              </a:spcBef>
            </a:pPr>
            <a:r>
              <a:rPr dirty="0" sz="4500" spc="-155">
                <a:solidFill>
                  <a:srgbClr val="5C734A"/>
                </a:solidFill>
                <a:latin typeface="Verdana"/>
                <a:cs typeface="Verdana"/>
              </a:rPr>
              <a:t>We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need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information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technology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in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today's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55">
                <a:solidFill>
                  <a:srgbClr val="5C734A"/>
                </a:solidFill>
                <a:latin typeface="Verdana"/>
                <a:cs typeface="Verdana"/>
              </a:rPr>
              <a:t>world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90">
                <a:solidFill>
                  <a:srgbClr val="5C734A"/>
                </a:solidFill>
                <a:latin typeface="Verdana"/>
                <a:cs typeface="Verdana"/>
              </a:rPr>
              <a:t>to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10">
                <a:solidFill>
                  <a:srgbClr val="5C734A"/>
                </a:solidFill>
                <a:latin typeface="Verdana"/>
                <a:cs typeface="Verdana"/>
              </a:rPr>
              <a:t>establish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faster</a:t>
            </a:r>
            <a:r>
              <a:rPr dirty="0" sz="4500" spc="-32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communication,</a:t>
            </a:r>
            <a:r>
              <a:rPr dirty="0" sz="4500" spc="-32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40">
                <a:solidFill>
                  <a:srgbClr val="5C734A"/>
                </a:solidFill>
                <a:latin typeface="Verdana"/>
                <a:cs typeface="Verdana"/>
              </a:rPr>
              <a:t>maintain</a:t>
            </a:r>
            <a:r>
              <a:rPr dirty="0" sz="4500" spc="-32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75">
                <a:solidFill>
                  <a:srgbClr val="5C734A"/>
                </a:solidFill>
                <a:latin typeface="Verdana"/>
                <a:cs typeface="Verdana"/>
              </a:rPr>
              <a:t>electronic</a:t>
            </a:r>
            <a:r>
              <a:rPr dirty="0" sz="4500" spc="-32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30">
                <a:solidFill>
                  <a:srgbClr val="5C734A"/>
                </a:solidFill>
                <a:latin typeface="Verdana"/>
                <a:cs typeface="Verdana"/>
              </a:rPr>
              <a:t>storage</a:t>
            </a:r>
            <a:r>
              <a:rPr dirty="0" sz="4500" spc="-32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25">
                <a:solidFill>
                  <a:srgbClr val="5C734A"/>
                </a:solidFill>
                <a:latin typeface="Verdana"/>
                <a:cs typeface="Verdana"/>
              </a:rPr>
              <a:t>and </a:t>
            </a:r>
            <a:r>
              <a:rPr dirty="0" sz="4500" spc="55">
                <a:solidFill>
                  <a:srgbClr val="5C734A"/>
                </a:solidFill>
                <a:latin typeface="Verdana"/>
                <a:cs typeface="Verdana"/>
              </a:rPr>
              <a:t>provide</a:t>
            </a:r>
            <a:r>
              <a:rPr dirty="0" sz="4500" spc="-30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85">
                <a:solidFill>
                  <a:srgbClr val="5C734A"/>
                </a:solidFill>
                <a:latin typeface="Verdana"/>
                <a:cs typeface="Verdana"/>
              </a:rPr>
              <a:t>protection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90">
                <a:solidFill>
                  <a:srgbClr val="5C734A"/>
                </a:solidFill>
                <a:latin typeface="Verdana"/>
                <a:cs typeface="Verdana"/>
              </a:rPr>
              <a:t>to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records.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280">
                <a:solidFill>
                  <a:srgbClr val="5C734A"/>
                </a:solidFill>
                <a:latin typeface="Verdana"/>
                <a:cs typeface="Verdana"/>
              </a:rPr>
              <a:t>In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225">
                <a:solidFill>
                  <a:srgbClr val="5C734A"/>
                </a:solidFill>
                <a:latin typeface="Verdana"/>
                <a:cs typeface="Verdana"/>
              </a:rPr>
              <a:t>a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>
                <a:solidFill>
                  <a:srgbClr val="5C734A"/>
                </a:solidFill>
                <a:latin typeface="Verdana"/>
                <a:cs typeface="Verdana"/>
              </a:rPr>
              <a:t>simple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195">
                <a:solidFill>
                  <a:srgbClr val="5C734A"/>
                </a:solidFill>
                <a:latin typeface="Verdana"/>
                <a:cs typeface="Verdana"/>
              </a:rPr>
              <a:t>way,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320">
                <a:solidFill>
                  <a:srgbClr val="5C734A"/>
                </a:solidFill>
                <a:latin typeface="Verdana"/>
                <a:cs typeface="Verdana"/>
              </a:rPr>
              <a:t>IT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170">
                <a:solidFill>
                  <a:srgbClr val="5C734A"/>
                </a:solidFill>
                <a:latin typeface="Verdana"/>
                <a:cs typeface="Verdana"/>
              </a:rPr>
              <a:t>makes</a:t>
            </a:r>
            <a:r>
              <a:rPr dirty="0" sz="4500" spc="-30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50">
                <a:solidFill>
                  <a:srgbClr val="5C734A"/>
                </a:solidFill>
                <a:latin typeface="Verdana"/>
                <a:cs typeface="Verdana"/>
              </a:rPr>
              <a:t>a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08952" y="3542775"/>
            <a:ext cx="1652968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0">
                <a:solidFill>
                  <a:srgbClr val="5C734A"/>
                </a:solidFill>
                <a:latin typeface="Verdana"/>
                <a:cs typeface="Verdana"/>
              </a:rPr>
              <a:t>system</a:t>
            </a:r>
            <a:r>
              <a:rPr dirty="0" sz="4500" spc="-3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130">
                <a:solidFill>
                  <a:srgbClr val="5C734A"/>
                </a:solidFill>
                <a:latin typeface="Verdana"/>
                <a:cs typeface="Verdana"/>
              </a:rPr>
              <a:t>of</a:t>
            </a:r>
            <a:r>
              <a:rPr dirty="0" sz="4500" spc="-31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75">
                <a:solidFill>
                  <a:srgbClr val="5C734A"/>
                </a:solidFill>
                <a:latin typeface="Verdana"/>
                <a:cs typeface="Verdana"/>
              </a:rPr>
              <a:t>electronic</a:t>
            </a:r>
            <a:r>
              <a:rPr dirty="0" sz="4500" spc="-31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30">
                <a:solidFill>
                  <a:srgbClr val="5C734A"/>
                </a:solidFill>
                <a:latin typeface="Verdana"/>
                <a:cs typeface="Verdana"/>
              </a:rPr>
              <a:t>storage</a:t>
            </a:r>
            <a:r>
              <a:rPr dirty="0" sz="4500" spc="-31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90">
                <a:solidFill>
                  <a:srgbClr val="5C734A"/>
                </a:solidFill>
                <a:latin typeface="Verdana"/>
                <a:cs typeface="Verdana"/>
              </a:rPr>
              <a:t>to</a:t>
            </a:r>
            <a:r>
              <a:rPr dirty="0" sz="4500" spc="-31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55">
                <a:solidFill>
                  <a:srgbClr val="5C734A"/>
                </a:solidFill>
                <a:latin typeface="Verdana"/>
                <a:cs typeface="Verdana"/>
              </a:rPr>
              <a:t>provide</a:t>
            </a:r>
            <a:r>
              <a:rPr dirty="0" sz="4500" spc="-31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85">
                <a:solidFill>
                  <a:srgbClr val="5C734A"/>
                </a:solidFill>
                <a:latin typeface="Verdana"/>
                <a:cs typeface="Verdana"/>
              </a:rPr>
              <a:t>protection</a:t>
            </a:r>
            <a:r>
              <a:rPr dirty="0" sz="4500" spc="-3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90">
                <a:solidFill>
                  <a:srgbClr val="5C734A"/>
                </a:solidFill>
                <a:latin typeface="Verdana"/>
                <a:cs typeface="Verdana"/>
              </a:rPr>
              <a:t>for</a:t>
            </a:r>
            <a:r>
              <a:rPr dirty="0" sz="4500" spc="-31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4500" spc="-25">
                <a:solidFill>
                  <a:srgbClr val="5C734A"/>
                </a:solidFill>
                <a:latin typeface="Verdana"/>
                <a:cs typeface="Verdana"/>
              </a:rPr>
              <a:t>the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311389" y="3580875"/>
            <a:ext cx="47790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500" spc="-30">
                <a:solidFill>
                  <a:srgbClr val="5C734A"/>
                </a:solidFill>
                <a:latin typeface="Verdana"/>
                <a:cs typeface="Verdana"/>
              </a:rPr>
              <a:t>r</a:t>
            </a:r>
            <a:r>
              <a:rPr dirty="0" sz="4500" spc="-2210">
                <a:solidFill>
                  <a:srgbClr val="5C734A"/>
                </a:solidFill>
                <a:latin typeface="Verdana"/>
                <a:cs typeface="Verdana"/>
              </a:rPr>
              <a:t>e</a:t>
            </a:r>
            <a:r>
              <a:rPr dirty="0" baseline="-41049" sz="13500" spc="-55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500" spc="-30">
                <a:solidFill>
                  <a:srgbClr val="5C734A"/>
                </a:solidFill>
                <a:latin typeface="Verdana"/>
                <a:cs typeface="Verdana"/>
              </a:rPr>
              <a:t>c</a:t>
            </a:r>
            <a:r>
              <a:rPr dirty="0" sz="4500" spc="-1950">
                <a:solidFill>
                  <a:srgbClr val="5C734A"/>
                </a:solidFill>
                <a:latin typeface="Verdana"/>
                <a:cs typeface="Verdana"/>
              </a:rPr>
              <a:t>o</a:t>
            </a:r>
            <a:r>
              <a:rPr dirty="0" baseline="-41049" sz="13500" spc="-51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500" spc="-30">
                <a:solidFill>
                  <a:srgbClr val="5C734A"/>
                </a:solidFill>
                <a:latin typeface="Verdana"/>
                <a:cs typeface="Verdana"/>
              </a:rPr>
              <a:t>r</a:t>
            </a:r>
            <a:r>
              <a:rPr dirty="0" sz="4500" spc="-1700">
                <a:solidFill>
                  <a:srgbClr val="5C734A"/>
                </a:solidFill>
                <a:latin typeface="Verdana"/>
                <a:cs typeface="Verdana"/>
              </a:rPr>
              <a:t>d</a:t>
            </a:r>
            <a:r>
              <a:rPr dirty="0" baseline="-41049" sz="13500" spc="-5557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500" spc="-30">
                <a:solidFill>
                  <a:srgbClr val="5C734A"/>
                </a:solidFill>
                <a:latin typeface="Verdana"/>
                <a:cs typeface="Verdana"/>
              </a:rPr>
              <a:t>s</a:t>
            </a:r>
            <a:r>
              <a:rPr dirty="0" sz="4500" spc="-405">
                <a:solidFill>
                  <a:srgbClr val="5C734A"/>
                </a:solidFill>
                <a:latin typeface="Verdana"/>
                <a:cs typeface="Verdana"/>
              </a:rPr>
              <a:t>.</a:t>
            </a:r>
            <a:r>
              <a:rPr dirty="0" baseline="-41049" sz="13500" spc="-165">
                <a:solidFill>
                  <a:srgbClr val="FFFFFF"/>
                </a:solidFill>
                <a:latin typeface="Verdana"/>
                <a:cs typeface="Verdana"/>
              </a:rPr>
              <a:t>ding</a:t>
            </a:r>
            <a:endParaRPr baseline="-41049" sz="135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137190" y="9713193"/>
            <a:ext cx="4623435" cy="767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1145" sz="7275" spc="-37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-1145" sz="7275" spc="-151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900" spc="-14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-1145" sz="7275" spc="-997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00" spc="-13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-1145" sz="7275" spc="-23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-2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baseline="-1145" sz="7275" spc="-4297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-1764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baseline="-1145" sz="7275" spc="-37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baseline="-1145" sz="7275" spc="-14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900" spc="-24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baseline="-1145" sz="7275" spc="-3502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900" spc="-8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-1145" sz="7275" spc="-3397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-1145" sz="7275" spc="-25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900" spc="-1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900" spc="-20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-1145" sz="7275" spc="-13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-1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-1145" sz="7275" spc="-2092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900" spc="-3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baseline="-1145" sz="7275" spc="-24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00" spc="-6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-1145" sz="7275" spc="-34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90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900" spc="-7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-1145" sz="7275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baseline="-1145" sz="7275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46" y="6223665"/>
            <a:ext cx="2752448" cy="40386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9553" y="-408329"/>
            <a:ext cx="17713325" cy="10438765"/>
          </a:xfrm>
          <a:prstGeom prst="rect">
            <a:avLst/>
          </a:prstGeom>
        </p:spPr>
        <p:txBody>
          <a:bodyPr wrap="square" lIns="0" tIns="396240" rIns="0" bIns="0" rtlCol="0" vert="horz">
            <a:spAutoFit/>
          </a:bodyPr>
          <a:lstStyle/>
          <a:p>
            <a:pPr algn="ctr" marR="7214870">
              <a:lnSpc>
                <a:spcPct val="100000"/>
              </a:lnSpc>
              <a:spcBef>
                <a:spcPts val="3120"/>
              </a:spcBef>
            </a:pPr>
            <a:r>
              <a:rPr dirty="0" sz="5200" spc="-95">
                <a:solidFill>
                  <a:srgbClr val="60332B"/>
                </a:solidFill>
                <a:latin typeface="Verdana"/>
                <a:cs typeface="Verdana"/>
              </a:rPr>
              <a:t>Use</a:t>
            </a:r>
            <a:r>
              <a:rPr dirty="0" sz="5200" spc="-555">
                <a:solidFill>
                  <a:srgbClr val="60332B"/>
                </a:solidFill>
                <a:latin typeface="Verdana"/>
                <a:cs typeface="Verdana"/>
              </a:rPr>
              <a:t> </a:t>
            </a:r>
            <a:r>
              <a:rPr dirty="0" sz="5200" spc="110">
                <a:solidFill>
                  <a:srgbClr val="60332B"/>
                </a:solidFill>
                <a:latin typeface="Verdana"/>
                <a:cs typeface="Verdana"/>
              </a:rPr>
              <a:t>of</a:t>
            </a:r>
            <a:r>
              <a:rPr dirty="0" sz="5200" spc="-555">
                <a:solidFill>
                  <a:srgbClr val="60332B"/>
                </a:solidFill>
                <a:latin typeface="Verdana"/>
                <a:cs typeface="Verdana"/>
              </a:rPr>
              <a:t> </a:t>
            </a:r>
            <a:r>
              <a:rPr dirty="0" sz="5200">
                <a:solidFill>
                  <a:srgbClr val="60332B"/>
                </a:solidFill>
                <a:latin typeface="Verdana"/>
                <a:cs typeface="Verdana"/>
              </a:rPr>
              <a:t>technology</a:t>
            </a:r>
            <a:r>
              <a:rPr dirty="0" sz="5200" spc="70">
                <a:solidFill>
                  <a:srgbClr val="60332B"/>
                </a:solidFill>
                <a:latin typeface="Verdana"/>
                <a:cs typeface="Verdana"/>
              </a:rPr>
              <a:t> </a:t>
            </a:r>
            <a:r>
              <a:rPr dirty="0" sz="5200">
                <a:solidFill>
                  <a:srgbClr val="60332B"/>
                </a:solidFill>
                <a:latin typeface="Verdana"/>
                <a:cs typeface="Verdana"/>
              </a:rPr>
              <a:t>in</a:t>
            </a:r>
            <a:r>
              <a:rPr dirty="0" sz="5200" spc="395">
                <a:solidFill>
                  <a:srgbClr val="60332B"/>
                </a:solidFill>
                <a:latin typeface="Verdana"/>
                <a:cs typeface="Verdana"/>
              </a:rPr>
              <a:t> </a:t>
            </a:r>
            <a:r>
              <a:rPr dirty="0" sz="5200" spc="-20">
                <a:solidFill>
                  <a:srgbClr val="60332B"/>
                </a:solidFill>
                <a:latin typeface="Verdana"/>
                <a:cs typeface="Verdana"/>
              </a:rPr>
              <a:t>ayurveda</a:t>
            </a:r>
            <a:r>
              <a:rPr dirty="0" sz="5200" spc="395">
                <a:solidFill>
                  <a:srgbClr val="60332B"/>
                </a:solidFill>
                <a:latin typeface="Verdana"/>
                <a:cs typeface="Verdana"/>
              </a:rPr>
              <a:t> </a:t>
            </a:r>
            <a:r>
              <a:rPr dirty="0" sz="5200" spc="-1070">
                <a:solidFill>
                  <a:srgbClr val="60332B"/>
                </a:solidFill>
                <a:latin typeface="Verdana"/>
                <a:cs typeface="Verdana"/>
              </a:rPr>
              <a:t>:</a:t>
            </a:r>
            <a:endParaRPr sz="5200">
              <a:latin typeface="Verdana"/>
              <a:cs typeface="Verdana"/>
            </a:endParaRPr>
          </a:p>
          <a:p>
            <a:pPr algn="ctr" marL="1965325" marR="5080" indent="-161925">
              <a:lnSpc>
                <a:spcPct val="116599"/>
              </a:lnSpc>
              <a:spcBef>
                <a:spcPts val="1985"/>
              </a:spcBef>
            </a:pPr>
            <a:r>
              <a:rPr dirty="0" sz="5200" spc="-285">
                <a:solidFill>
                  <a:srgbClr val="5C734A"/>
                </a:solidFill>
                <a:latin typeface="Verdana"/>
                <a:cs typeface="Verdana"/>
              </a:rPr>
              <a:t>*Use</a:t>
            </a:r>
            <a:r>
              <a:rPr dirty="0" sz="5200" spc="-5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110">
                <a:solidFill>
                  <a:srgbClr val="5C734A"/>
                </a:solidFill>
                <a:latin typeface="Verdana"/>
                <a:cs typeface="Verdana"/>
              </a:rPr>
              <a:t>of</a:t>
            </a:r>
            <a:r>
              <a:rPr dirty="0" sz="5200" spc="-5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45">
                <a:solidFill>
                  <a:srgbClr val="5C734A"/>
                </a:solidFill>
                <a:latin typeface="Verdana"/>
                <a:cs typeface="Verdana"/>
              </a:rPr>
              <a:t>technology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60">
                <a:solidFill>
                  <a:srgbClr val="5C734A"/>
                </a:solidFill>
                <a:latin typeface="Verdana"/>
                <a:cs typeface="Verdana"/>
              </a:rPr>
              <a:t>in</a:t>
            </a:r>
            <a:r>
              <a:rPr dirty="0" sz="5200" spc="-5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40">
                <a:solidFill>
                  <a:srgbClr val="5C734A"/>
                </a:solidFill>
                <a:latin typeface="Verdana"/>
                <a:cs typeface="Verdana"/>
              </a:rPr>
              <a:t>traditional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10">
                <a:solidFill>
                  <a:srgbClr val="5C734A"/>
                </a:solidFill>
                <a:latin typeface="Verdana"/>
                <a:cs typeface="Verdana"/>
              </a:rPr>
              <a:t>system </a:t>
            </a:r>
            <a:r>
              <a:rPr dirty="0" sz="5200" spc="-45">
                <a:solidFill>
                  <a:srgbClr val="5C734A"/>
                </a:solidFill>
                <a:latin typeface="Verdana"/>
                <a:cs typeface="Verdana"/>
              </a:rPr>
              <a:t>particularly</a:t>
            </a:r>
            <a:r>
              <a:rPr dirty="0" sz="5200" spc="-5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60">
                <a:solidFill>
                  <a:srgbClr val="5C734A"/>
                </a:solidFill>
                <a:latin typeface="Verdana"/>
                <a:cs typeface="Verdana"/>
              </a:rPr>
              <a:t>in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135">
                <a:solidFill>
                  <a:srgbClr val="5C734A"/>
                </a:solidFill>
                <a:latin typeface="Verdana"/>
                <a:cs typeface="Verdana"/>
              </a:rPr>
              <a:t>ayurveda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20">
                <a:solidFill>
                  <a:srgbClr val="5C734A"/>
                </a:solidFill>
                <a:latin typeface="Verdana"/>
                <a:cs typeface="Verdana"/>
              </a:rPr>
              <a:t>will</a:t>
            </a:r>
            <a:r>
              <a:rPr dirty="0" sz="5200" spc="-51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25">
                <a:solidFill>
                  <a:srgbClr val="5C734A"/>
                </a:solidFill>
                <a:latin typeface="Verdana"/>
                <a:cs typeface="Verdana"/>
              </a:rPr>
              <a:t>be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25">
                <a:solidFill>
                  <a:srgbClr val="5C734A"/>
                </a:solidFill>
                <a:latin typeface="Verdana"/>
                <a:cs typeface="Verdana"/>
              </a:rPr>
              <a:t>beneficial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60">
                <a:solidFill>
                  <a:srgbClr val="5C734A"/>
                </a:solidFill>
                <a:latin typeface="Verdana"/>
                <a:cs typeface="Verdana"/>
              </a:rPr>
              <a:t>in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55">
                <a:solidFill>
                  <a:srgbClr val="5C734A"/>
                </a:solidFill>
                <a:latin typeface="Verdana"/>
                <a:cs typeface="Verdana"/>
              </a:rPr>
              <a:t>many</a:t>
            </a:r>
            <a:endParaRPr sz="5200">
              <a:latin typeface="Verdana"/>
              <a:cs typeface="Verdana"/>
            </a:endParaRPr>
          </a:p>
          <a:p>
            <a:pPr algn="ctr" marL="1790700">
              <a:lnSpc>
                <a:spcPct val="100000"/>
              </a:lnSpc>
              <a:spcBef>
                <a:spcPts val="1035"/>
              </a:spcBef>
            </a:pPr>
            <a:r>
              <a:rPr dirty="0" sz="5200" spc="-20">
                <a:solidFill>
                  <a:srgbClr val="5C734A"/>
                </a:solidFill>
                <a:latin typeface="Verdana"/>
                <a:cs typeface="Verdana"/>
              </a:rPr>
              <a:t>directions</a:t>
            </a:r>
            <a:r>
              <a:rPr dirty="0" sz="5200" spc="-46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580">
                <a:solidFill>
                  <a:srgbClr val="5C734A"/>
                </a:solidFill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  <a:p>
            <a:pPr algn="ctr" marL="1840864" marR="42545">
              <a:lnSpc>
                <a:spcPct val="116599"/>
              </a:lnSpc>
              <a:spcBef>
                <a:spcPts val="6230"/>
              </a:spcBef>
              <a:tabLst>
                <a:tab pos="8465820" algn="l"/>
              </a:tabLst>
            </a:pPr>
            <a:r>
              <a:rPr dirty="0" sz="5200" spc="-860">
                <a:solidFill>
                  <a:srgbClr val="5C734A"/>
                </a:solidFill>
                <a:latin typeface="Verdana"/>
                <a:cs typeface="Verdana"/>
              </a:rPr>
              <a:t>*</a:t>
            </a:r>
            <a:r>
              <a:rPr dirty="0" sz="5200" spc="-54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120">
                <a:solidFill>
                  <a:srgbClr val="5C734A"/>
                </a:solidFill>
                <a:latin typeface="Verdana"/>
                <a:cs typeface="Verdana"/>
              </a:rPr>
              <a:t>This</a:t>
            </a:r>
            <a:r>
              <a:rPr dirty="0" sz="5200" spc="-53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95">
                <a:solidFill>
                  <a:srgbClr val="5C734A"/>
                </a:solidFill>
                <a:latin typeface="Verdana"/>
                <a:cs typeface="Verdana"/>
              </a:rPr>
              <a:t>is</a:t>
            </a:r>
            <a:r>
              <a:rPr dirty="0" sz="5200" spc="-53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55">
                <a:solidFill>
                  <a:srgbClr val="5C734A"/>
                </a:solidFill>
                <a:latin typeface="Verdana"/>
                <a:cs typeface="Verdana"/>
              </a:rPr>
              <a:t>useful</a:t>
            </a:r>
            <a:r>
              <a:rPr dirty="0" sz="5200" spc="-53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25">
                <a:solidFill>
                  <a:srgbClr val="5C734A"/>
                </a:solidFill>
                <a:latin typeface="Verdana"/>
                <a:cs typeface="Verdana"/>
              </a:rPr>
              <a:t>not</a:t>
            </a:r>
            <a:r>
              <a:rPr dirty="0" sz="5200">
                <a:solidFill>
                  <a:srgbClr val="5C734A"/>
                </a:solidFill>
                <a:latin typeface="Verdana"/>
                <a:cs typeface="Verdana"/>
              </a:rPr>
              <a:t>	</a:t>
            </a:r>
            <a:r>
              <a:rPr dirty="0" sz="5200" spc="-20">
                <a:solidFill>
                  <a:srgbClr val="5C734A"/>
                </a:solidFill>
                <a:latin typeface="Verdana"/>
                <a:cs typeface="Verdana"/>
              </a:rPr>
              <a:t>only</a:t>
            </a:r>
            <a:r>
              <a:rPr dirty="0" sz="5200" spc="-53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50">
                <a:solidFill>
                  <a:srgbClr val="5C734A"/>
                </a:solidFill>
                <a:latin typeface="Verdana"/>
                <a:cs typeface="Verdana"/>
              </a:rPr>
              <a:t>for</a:t>
            </a:r>
            <a:r>
              <a:rPr dirty="0" sz="5200" spc="-5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55">
                <a:solidFill>
                  <a:srgbClr val="5C734A"/>
                </a:solidFill>
                <a:latin typeface="Verdana"/>
                <a:cs typeface="Verdana"/>
              </a:rPr>
              <a:t>patients</a:t>
            </a:r>
            <a:r>
              <a:rPr dirty="0" sz="5200" spc="-5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85">
                <a:solidFill>
                  <a:srgbClr val="5C734A"/>
                </a:solidFill>
                <a:latin typeface="Verdana"/>
                <a:cs typeface="Verdana"/>
              </a:rPr>
              <a:t>and</a:t>
            </a:r>
            <a:r>
              <a:rPr dirty="0" sz="5200" spc="-53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70">
                <a:solidFill>
                  <a:srgbClr val="5C734A"/>
                </a:solidFill>
                <a:latin typeface="Verdana"/>
                <a:cs typeface="Verdana"/>
              </a:rPr>
              <a:t>also</a:t>
            </a:r>
            <a:r>
              <a:rPr dirty="0" sz="5200" spc="-52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25">
                <a:solidFill>
                  <a:srgbClr val="5C734A"/>
                </a:solidFill>
                <a:latin typeface="Verdana"/>
                <a:cs typeface="Verdana"/>
              </a:rPr>
              <a:t>for </a:t>
            </a:r>
            <a:r>
              <a:rPr dirty="0" sz="5200" spc="-65">
                <a:solidFill>
                  <a:srgbClr val="5C734A"/>
                </a:solidFill>
                <a:latin typeface="Verdana"/>
                <a:cs typeface="Verdana"/>
              </a:rPr>
              <a:t>health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80">
                <a:solidFill>
                  <a:srgbClr val="5C734A"/>
                </a:solidFill>
                <a:latin typeface="Verdana"/>
                <a:cs typeface="Verdana"/>
              </a:rPr>
              <a:t>care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40">
                <a:solidFill>
                  <a:srgbClr val="5C734A"/>
                </a:solidFill>
                <a:latin typeface="Verdana"/>
                <a:cs typeface="Verdana"/>
              </a:rPr>
              <a:t>professional</a:t>
            </a:r>
            <a:r>
              <a:rPr dirty="0" sz="5200" spc="-50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580">
                <a:solidFill>
                  <a:srgbClr val="5C734A"/>
                </a:solidFill>
                <a:latin typeface="Verdana"/>
                <a:cs typeface="Verdana"/>
              </a:rPr>
              <a:t>.</a:t>
            </a:r>
            <a:endParaRPr sz="5200">
              <a:latin typeface="Verdana"/>
              <a:cs typeface="Verdana"/>
            </a:endParaRPr>
          </a:p>
          <a:p>
            <a:pPr algn="ctr" marL="3825875" marR="2026920">
              <a:lnSpc>
                <a:spcPct val="116599"/>
              </a:lnSpc>
              <a:spcBef>
                <a:spcPts val="6310"/>
              </a:spcBef>
            </a:pPr>
            <a:r>
              <a:rPr dirty="0" sz="5200" spc="-120">
                <a:solidFill>
                  <a:srgbClr val="5C734A"/>
                </a:solidFill>
                <a:latin typeface="Verdana"/>
                <a:cs typeface="Verdana"/>
              </a:rPr>
              <a:t>*technology</a:t>
            </a:r>
            <a:r>
              <a:rPr dirty="0" sz="5200" spc="-54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20">
                <a:solidFill>
                  <a:srgbClr val="5C734A"/>
                </a:solidFill>
                <a:latin typeface="Verdana"/>
                <a:cs typeface="Verdana"/>
              </a:rPr>
              <a:t>will</a:t>
            </a:r>
            <a:r>
              <a:rPr dirty="0" sz="5200" spc="-54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>
                <a:solidFill>
                  <a:srgbClr val="5C734A"/>
                </a:solidFill>
                <a:latin typeface="Verdana"/>
                <a:cs typeface="Verdana"/>
              </a:rPr>
              <a:t>facilitate</a:t>
            </a:r>
            <a:r>
              <a:rPr dirty="0" sz="5200" spc="73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65">
                <a:solidFill>
                  <a:srgbClr val="5C734A"/>
                </a:solidFill>
                <a:latin typeface="Verdana"/>
                <a:cs typeface="Verdana"/>
              </a:rPr>
              <a:t>delivery</a:t>
            </a:r>
            <a:r>
              <a:rPr dirty="0" sz="5200" spc="-54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85">
                <a:solidFill>
                  <a:srgbClr val="5C734A"/>
                </a:solidFill>
                <a:latin typeface="Verdana"/>
                <a:cs typeface="Verdana"/>
              </a:rPr>
              <a:t>of </a:t>
            </a:r>
            <a:r>
              <a:rPr dirty="0" sz="5200" spc="-80">
                <a:solidFill>
                  <a:srgbClr val="5C734A"/>
                </a:solidFill>
                <a:latin typeface="Verdana"/>
                <a:cs typeface="Verdana"/>
              </a:rPr>
              <a:t>ayurvedic</a:t>
            </a:r>
            <a:r>
              <a:rPr dirty="0" sz="5200" spc="-480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75">
                <a:solidFill>
                  <a:srgbClr val="5C734A"/>
                </a:solidFill>
                <a:latin typeface="Verdana"/>
                <a:cs typeface="Verdana"/>
              </a:rPr>
              <a:t>healthcare</a:t>
            </a:r>
            <a:r>
              <a:rPr dirty="0" sz="5200" spc="-47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85">
                <a:solidFill>
                  <a:srgbClr val="5C734A"/>
                </a:solidFill>
                <a:latin typeface="Verdana"/>
                <a:cs typeface="Verdana"/>
              </a:rPr>
              <a:t>services</a:t>
            </a:r>
            <a:r>
              <a:rPr dirty="0" sz="5200" spc="-47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560">
                <a:solidFill>
                  <a:srgbClr val="5C734A"/>
                </a:solidFill>
                <a:latin typeface="Verdana"/>
                <a:cs typeface="Verdana"/>
              </a:rPr>
              <a:t>, </a:t>
            </a:r>
            <a:r>
              <a:rPr dirty="0" sz="5200" spc="-80">
                <a:solidFill>
                  <a:srgbClr val="5C734A"/>
                </a:solidFill>
                <a:latin typeface="Verdana"/>
                <a:cs typeface="Verdana"/>
              </a:rPr>
              <a:t>standardization</a:t>
            </a:r>
            <a:r>
              <a:rPr dirty="0" sz="5200" spc="-509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85">
                <a:solidFill>
                  <a:srgbClr val="5C734A"/>
                </a:solidFill>
                <a:latin typeface="Verdana"/>
                <a:cs typeface="Verdana"/>
              </a:rPr>
              <a:t>and</a:t>
            </a:r>
            <a:r>
              <a:rPr dirty="0" sz="5200" spc="-50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65">
                <a:solidFill>
                  <a:srgbClr val="5C734A"/>
                </a:solidFill>
                <a:latin typeface="Verdana"/>
                <a:cs typeface="Verdana"/>
              </a:rPr>
              <a:t>health</a:t>
            </a:r>
            <a:r>
              <a:rPr dirty="0" sz="5200" spc="-505">
                <a:solidFill>
                  <a:srgbClr val="5C734A"/>
                </a:solidFill>
                <a:latin typeface="Verdana"/>
                <a:cs typeface="Verdana"/>
              </a:rPr>
              <a:t> </a:t>
            </a:r>
            <a:r>
              <a:rPr dirty="0" sz="5200" spc="-10">
                <a:solidFill>
                  <a:srgbClr val="5C734A"/>
                </a:solidFill>
                <a:latin typeface="Verdana"/>
                <a:cs typeface="Verdana"/>
              </a:rPr>
              <a:t>control.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5120"/>
            <a:ext cx="4629149" cy="5438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946" y="1264269"/>
            <a:ext cx="16370300" cy="2797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61290">
              <a:lnSpc>
                <a:spcPct val="116599"/>
              </a:lnSpc>
              <a:spcBef>
                <a:spcPts val="100"/>
              </a:spcBef>
            </a:pPr>
            <a:r>
              <a:rPr dirty="0" spc="-860"/>
              <a:t>*</a:t>
            </a:r>
            <a:r>
              <a:rPr dirty="0" spc="-555"/>
              <a:t> </a:t>
            </a:r>
            <a:r>
              <a:rPr dirty="0" spc="-225"/>
              <a:t>We</a:t>
            </a:r>
            <a:r>
              <a:rPr dirty="0" spc="-555"/>
              <a:t> </a:t>
            </a:r>
            <a:r>
              <a:rPr dirty="0" spc="-65"/>
              <a:t>need</a:t>
            </a:r>
            <a:r>
              <a:rPr dirty="0" spc="-555"/>
              <a:t> </a:t>
            </a:r>
            <a:r>
              <a:rPr dirty="0" spc="-40"/>
              <a:t>computer</a:t>
            </a:r>
            <a:r>
              <a:rPr dirty="0" spc="-555"/>
              <a:t> </a:t>
            </a:r>
            <a:r>
              <a:rPr dirty="0" spc="50"/>
              <a:t>for</a:t>
            </a:r>
            <a:r>
              <a:rPr dirty="0" spc="-555"/>
              <a:t> </a:t>
            </a:r>
            <a:r>
              <a:rPr dirty="0" spc="-90"/>
              <a:t>data</a:t>
            </a:r>
            <a:r>
              <a:rPr dirty="0" spc="-555"/>
              <a:t> </a:t>
            </a:r>
            <a:r>
              <a:rPr dirty="0"/>
              <a:t>as</a:t>
            </a:r>
            <a:r>
              <a:rPr dirty="0" spc="495"/>
              <a:t> </a:t>
            </a:r>
            <a:r>
              <a:rPr dirty="0" spc="-145"/>
              <a:t>entry,</a:t>
            </a:r>
            <a:r>
              <a:rPr dirty="0" spc="-555"/>
              <a:t> </a:t>
            </a:r>
            <a:r>
              <a:rPr dirty="0" spc="-20"/>
              <a:t>data </a:t>
            </a:r>
            <a:r>
              <a:rPr dirty="0"/>
              <a:t>processing</a:t>
            </a:r>
            <a:r>
              <a:rPr dirty="0" spc="240"/>
              <a:t> </a:t>
            </a:r>
            <a:r>
              <a:rPr dirty="0" spc="-85"/>
              <a:t>and</a:t>
            </a:r>
            <a:r>
              <a:rPr dirty="0" spc="-555"/>
              <a:t> </a:t>
            </a:r>
            <a:r>
              <a:rPr dirty="0" spc="-90"/>
              <a:t>data</a:t>
            </a:r>
            <a:r>
              <a:rPr dirty="0" spc="-555"/>
              <a:t> </a:t>
            </a:r>
            <a:r>
              <a:rPr dirty="0" spc="-130"/>
              <a:t>storage</a:t>
            </a:r>
            <a:r>
              <a:rPr dirty="0" spc="-555"/>
              <a:t> </a:t>
            </a:r>
            <a:r>
              <a:rPr dirty="0" spc="-120"/>
              <a:t>where</a:t>
            </a:r>
            <a:r>
              <a:rPr dirty="0" spc="-555"/>
              <a:t> </a:t>
            </a:r>
            <a:r>
              <a:rPr dirty="0" spc="-45"/>
              <a:t>the</a:t>
            </a:r>
            <a:r>
              <a:rPr dirty="0" spc="-555"/>
              <a:t> </a:t>
            </a:r>
            <a:r>
              <a:rPr dirty="0" spc="-90"/>
              <a:t>data</a:t>
            </a:r>
            <a:r>
              <a:rPr dirty="0" spc="-555"/>
              <a:t> </a:t>
            </a:r>
            <a:r>
              <a:rPr dirty="0" spc="-60"/>
              <a:t>can</a:t>
            </a:r>
            <a:r>
              <a:rPr dirty="0" spc="-555"/>
              <a:t> </a:t>
            </a:r>
            <a:r>
              <a:rPr dirty="0" spc="-25"/>
              <a:t>be </a:t>
            </a:r>
            <a:r>
              <a:rPr dirty="0" spc="-65"/>
              <a:t>retrieved</a:t>
            </a:r>
            <a:r>
              <a:rPr dirty="0" spc="-520"/>
              <a:t> </a:t>
            </a:r>
            <a:r>
              <a:rPr dirty="0" spc="-204"/>
              <a:t>as</a:t>
            </a:r>
            <a:r>
              <a:rPr dirty="0" spc="-520"/>
              <a:t> </a:t>
            </a:r>
            <a:r>
              <a:rPr dirty="0" spc="-85"/>
              <a:t>and</a:t>
            </a:r>
            <a:r>
              <a:rPr dirty="0" spc="-520"/>
              <a:t> </a:t>
            </a:r>
            <a:r>
              <a:rPr dirty="0" spc="-120"/>
              <a:t>when</a:t>
            </a:r>
            <a:r>
              <a:rPr dirty="0" spc="-520"/>
              <a:t> </a:t>
            </a:r>
            <a:r>
              <a:rPr dirty="0" spc="-10"/>
              <a:t>necessary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Technology</a:t>
            </a:r>
            <a:r>
              <a:rPr dirty="0" spc="-505"/>
              <a:t> </a:t>
            </a:r>
            <a:r>
              <a:rPr dirty="0" spc="-85"/>
              <a:t>used</a:t>
            </a:r>
            <a:r>
              <a:rPr dirty="0" spc="-500"/>
              <a:t> </a:t>
            </a:r>
            <a:r>
              <a:rPr dirty="0" spc="-1070"/>
              <a:t>:</a:t>
            </a:r>
          </a:p>
          <a:p>
            <a:pPr marL="12700">
              <a:lnSpc>
                <a:spcPct val="100000"/>
              </a:lnSpc>
              <a:spcBef>
                <a:spcPts val="5909"/>
              </a:spcBef>
            </a:pPr>
            <a:r>
              <a:rPr dirty="0" spc="-565"/>
              <a:t>1</a:t>
            </a:r>
            <a:r>
              <a:rPr dirty="0" spc="-555"/>
              <a:t> </a:t>
            </a:r>
            <a:r>
              <a:rPr dirty="0" spc="-305"/>
              <a:t>.HTS</a:t>
            </a:r>
          </a:p>
          <a:p>
            <a:pPr marL="2601595">
              <a:lnSpc>
                <a:spcPct val="100000"/>
              </a:lnSpc>
              <a:spcBef>
                <a:spcPts val="50"/>
              </a:spcBef>
            </a:pPr>
            <a:r>
              <a:rPr dirty="0" sz="4400" spc="-125">
                <a:solidFill>
                  <a:srgbClr val="E3376A"/>
                </a:solidFill>
              </a:rPr>
              <a:t>High</a:t>
            </a:r>
            <a:r>
              <a:rPr dirty="0" sz="4400" spc="-415">
                <a:solidFill>
                  <a:srgbClr val="E3376A"/>
                </a:solidFill>
              </a:rPr>
              <a:t> </a:t>
            </a:r>
            <a:r>
              <a:rPr dirty="0" sz="4400" spc="-70">
                <a:solidFill>
                  <a:srgbClr val="E3376A"/>
                </a:solidFill>
              </a:rPr>
              <a:t>throughput</a:t>
            </a:r>
            <a:r>
              <a:rPr dirty="0" sz="4400" spc="-409">
                <a:solidFill>
                  <a:srgbClr val="E3376A"/>
                </a:solidFill>
              </a:rPr>
              <a:t> </a:t>
            </a:r>
            <a:r>
              <a:rPr dirty="0" sz="4400" spc="-40">
                <a:solidFill>
                  <a:srgbClr val="E3376A"/>
                </a:solidFill>
              </a:rPr>
              <a:t>screening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656332" y="5777216"/>
            <a:ext cx="1296797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00"/>
              </a:lnSpc>
              <a:spcBef>
                <a:spcPts val="100"/>
              </a:spcBef>
            </a:pPr>
            <a:r>
              <a:rPr dirty="0" sz="5900" spc="-320">
                <a:latin typeface="Verdana"/>
                <a:cs typeface="Verdana"/>
              </a:rPr>
              <a:t>It</a:t>
            </a:r>
            <a:r>
              <a:rPr dirty="0" sz="5900" spc="-615">
                <a:latin typeface="Verdana"/>
                <a:cs typeface="Verdana"/>
              </a:rPr>
              <a:t> </a:t>
            </a:r>
            <a:r>
              <a:rPr dirty="0" sz="5900" spc="-120">
                <a:latin typeface="Verdana"/>
                <a:cs typeface="Verdana"/>
              </a:rPr>
              <a:t>is</a:t>
            </a:r>
            <a:r>
              <a:rPr dirty="0" sz="5900" spc="-610">
                <a:latin typeface="Verdana"/>
                <a:cs typeface="Verdana"/>
              </a:rPr>
              <a:t> </a:t>
            </a:r>
            <a:r>
              <a:rPr dirty="0" sz="5900" spc="-95">
                <a:latin typeface="Verdana"/>
                <a:cs typeface="Verdana"/>
              </a:rPr>
              <a:t>used</a:t>
            </a:r>
            <a:r>
              <a:rPr dirty="0" sz="5900" spc="-615">
                <a:latin typeface="Verdana"/>
                <a:cs typeface="Verdana"/>
              </a:rPr>
              <a:t> </a:t>
            </a:r>
            <a:r>
              <a:rPr dirty="0" sz="5900" spc="-100">
                <a:latin typeface="Verdana"/>
                <a:cs typeface="Verdana"/>
              </a:rPr>
              <a:t>in</a:t>
            </a:r>
            <a:r>
              <a:rPr dirty="0" sz="5900" spc="-610">
                <a:latin typeface="Verdana"/>
                <a:cs typeface="Verdana"/>
              </a:rPr>
              <a:t> </a:t>
            </a:r>
            <a:r>
              <a:rPr dirty="0" sz="5900" spc="-65">
                <a:latin typeface="Verdana"/>
                <a:cs typeface="Verdana"/>
              </a:rPr>
              <a:t>success</a:t>
            </a:r>
            <a:r>
              <a:rPr dirty="0" sz="5900" spc="-615">
                <a:latin typeface="Verdana"/>
                <a:cs typeface="Verdana"/>
              </a:rPr>
              <a:t> </a:t>
            </a:r>
            <a:r>
              <a:rPr dirty="0" sz="5900" spc="55">
                <a:latin typeface="Verdana"/>
                <a:cs typeface="Verdana"/>
              </a:rPr>
              <a:t>for</a:t>
            </a:r>
            <a:r>
              <a:rPr dirty="0" sz="5900" spc="850">
                <a:latin typeface="Verdana"/>
                <a:cs typeface="Verdana"/>
              </a:rPr>
              <a:t> </a:t>
            </a:r>
            <a:r>
              <a:rPr dirty="0" sz="5900" spc="-10">
                <a:latin typeface="Verdana"/>
                <a:cs typeface="Verdana"/>
              </a:rPr>
              <a:t>screening </a:t>
            </a:r>
            <a:r>
              <a:rPr dirty="0" sz="5900" spc="-55">
                <a:latin typeface="Verdana"/>
                <a:cs typeface="Verdana"/>
              </a:rPr>
              <a:t>plants</a:t>
            </a:r>
            <a:r>
              <a:rPr dirty="0" sz="5900" spc="-595">
                <a:latin typeface="Verdana"/>
                <a:cs typeface="Verdana"/>
              </a:rPr>
              <a:t> </a:t>
            </a:r>
            <a:r>
              <a:rPr dirty="0" sz="5900" spc="55">
                <a:latin typeface="Verdana"/>
                <a:cs typeface="Verdana"/>
              </a:rPr>
              <a:t>for</a:t>
            </a:r>
            <a:r>
              <a:rPr dirty="0" sz="5900" spc="-595">
                <a:latin typeface="Verdana"/>
                <a:cs typeface="Verdana"/>
              </a:rPr>
              <a:t> </a:t>
            </a:r>
            <a:r>
              <a:rPr dirty="0" sz="5900" spc="-160">
                <a:latin typeface="Verdana"/>
                <a:cs typeface="Verdana"/>
              </a:rPr>
              <a:t>new</a:t>
            </a:r>
            <a:r>
              <a:rPr dirty="0" sz="5900" spc="-590">
                <a:latin typeface="Verdana"/>
                <a:cs typeface="Verdana"/>
              </a:rPr>
              <a:t> </a:t>
            </a:r>
            <a:r>
              <a:rPr dirty="0" sz="5900" spc="-65">
                <a:latin typeface="Verdana"/>
                <a:cs typeface="Verdana"/>
              </a:rPr>
              <a:t>lead</a:t>
            </a:r>
            <a:r>
              <a:rPr dirty="0" sz="5900" spc="-595">
                <a:latin typeface="Verdana"/>
                <a:cs typeface="Verdana"/>
              </a:rPr>
              <a:t> </a:t>
            </a:r>
            <a:r>
              <a:rPr dirty="0" sz="5900" spc="-20">
                <a:latin typeface="Verdana"/>
                <a:cs typeface="Verdana"/>
              </a:rPr>
              <a:t>compound</a:t>
            </a:r>
            <a:r>
              <a:rPr dirty="0" sz="5900" spc="-590">
                <a:latin typeface="Verdana"/>
                <a:cs typeface="Verdana"/>
              </a:rPr>
              <a:t> </a:t>
            </a:r>
            <a:r>
              <a:rPr dirty="0" sz="5900" spc="-20">
                <a:latin typeface="Verdana"/>
                <a:cs typeface="Verdana"/>
              </a:rPr>
              <a:t>from </a:t>
            </a:r>
            <a:r>
              <a:rPr dirty="0" sz="5900" spc="-10">
                <a:latin typeface="Verdana"/>
                <a:cs typeface="Verdana"/>
              </a:rPr>
              <a:t>herbs</a:t>
            </a:r>
            <a:endParaRPr sz="5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944" y="212122"/>
            <a:ext cx="196723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2</a:t>
            </a:r>
            <a:r>
              <a:rPr dirty="0" spc="-555"/>
              <a:t> </a:t>
            </a:r>
            <a:r>
              <a:rPr dirty="0" spc="-530"/>
              <a:t>.</a:t>
            </a:r>
            <a:r>
              <a:rPr dirty="0" spc="-555"/>
              <a:t> </a:t>
            </a:r>
            <a:r>
              <a:rPr dirty="0" spc="-305"/>
              <a:t>HIT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78880" y="1005269"/>
            <a:ext cx="8528685" cy="7304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0">
                <a:solidFill>
                  <a:srgbClr val="E3376A"/>
                </a:solidFill>
                <a:latin typeface="Verdana"/>
                <a:cs typeface="Verdana"/>
              </a:rPr>
              <a:t>Health</a:t>
            </a:r>
            <a:r>
              <a:rPr dirty="0" sz="4100" spc="-38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100" spc="-55">
                <a:solidFill>
                  <a:srgbClr val="E3376A"/>
                </a:solidFill>
                <a:latin typeface="Verdana"/>
                <a:cs typeface="Verdana"/>
              </a:rPr>
              <a:t>information</a:t>
            </a:r>
            <a:r>
              <a:rPr dirty="0" sz="4100" spc="-38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100" spc="-10">
                <a:solidFill>
                  <a:srgbClr val="E3376A"/>
                </a:solidFill>
                <a:latin typeface="Verdana"/>
                <a:cs typeface="Verdana"/>
              </a:rPr>
              <a:t>technology</a:t>
            </a: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54"/>
              </a:spcBef>
            </a:pPr>
            <a:endParaRPr sz="4100">
              <a:latin typeface="Verdana"/>
              <a:cs typeface="Verdana"/>
            </a:endParaRPr>
          </a:p>
          <a:p>
            <a:pPr algn="ctr" marL="1007744" marR="5080">
              <a:lnSpc>
                <a:spcPct val="116599"/>
              </a:lnSpc>
              <a:spcBef>
                <a:spcPts val="5"/>
              </a:spcBef>
            </a:pPr>
            <a:r>
              <a:rPr dirty="0" sz="5200" spc="-120">
                <a:latin typeface="Verdana"/>
                <a:cs typeface="Verdana"/>
              </a:rPr>
              <a:t>This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>
                <a:latin typeface="Verdana"/>
                <a:cs typeface="Verdana"/>
              </a:rPr>
              <a:t>technology</a:t>
            </a:r>
            <a:r>
              <a:rPr dirty="0" sz="5200" spc="395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equips </a:t>
            </a:r>
            <a:r>
              <a:rPr dirty="0" sz="5200" spc="-65">
                <a:latin typeface="Verdana"/>
                <a:cs typeface="Verdana"/>
              </a:rPr>
              <a:t>health</a:t>
            </a:r>
            <a:r>
              <a:rPr dirty="0" sz="5200" spc="-525">
                <a:latin typeface="Verdana"/>
                <a:cs typeface="Verdana"/>
              </a:rPr>
              <a:t> </a:t>
            </a:r>
            <a:r>
              <a:rPr dirty="0" sz="5200" spc="-20">
                <a:latin typeface="Verdana"/>
                <a:cs typeface="Verdana"/>
              </a:rPr>
              <a:t>care </a:t>
            </a:r>
            <a:r>
              <a:rPr dirty="0" sz="5200" spc="-50">
                <a:latin typeface="Verdana"/>
                <a:cs typeface="Verdana"/>
              </a:rPr>
              <a:t>professionals</a:t>
            </a:r>
            <a:r>
              <a:rPr dirty="0" sz="5200" spc="-440">
                <a:latin typeface="Verdana"/>
                <a:cs typeface="Verdana"/>
              </a:rPr>
              <a:t> </a:t>
            </a:r>
            <a:r>
              <a:rPr dirty="0" sz="5200" spc="-20">
                <a:latin typeface="Verdana"/>
                <a:cs typeface="Verdana"/>
              </a:rPr>
              <a:t>with </a:t>
            </a:r>
            <a:r>
              <a:rPr dirty="0" sz="5200" spc="-55">
                <a:latin typeface="Verdana"/>
                <a:cs typeface="Verdana"/>
              </a:rPr>
              <a:t>required</a:t>
            </a:r>
            <a:r>
              <a:rPr dirty="0" sz="5200" spc="-509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information </a:t>
            </a:r>
            <a:r>
              <a:rPr dirty="0" sz="5200" spc="-85">
                <a:latin typeface="Verdana"/>
                <a:cs typeface="Verdana"/>
              </a:rPr>
              <a:t>and</a:t>
            </a:r>
            <a:r>
              <a:rPr dirty="0" sz="5200" spc="-500">
                <a:latin typeface="Verdana"/>
                <a:cs typeface="Verdana"/>
              </a:rPr>
              <a:t> </a:t>
            </a:r>
            <a:r>
              <a:rPr dirty="0" sz="5200">
                <a:latin typeface="Verdana"/>
                <a:cs typeface="Verdana"/>
              </a:rPr>
              <a:t>tools</a:t>
            </a:r>
            <a:r>
              <a:rPr dirty="0" sz="5200" spc="-500">
                <a:latin typeface="Verdana"/>
                <a:cs typeface="Verdana"/>
              </a:rPr>
              <a:t> </a:t>
            </a:r>
            <a:r>
              <a:rPr dirty="0" sz="5200" spc="50">
                <a:latin typeface="Verdana"/>
                <a:cs typeface="Verdana"/>
              </a:rPr>
              <a:t>for</a:t>
            </a:r>
            <a:r>
              <a:rPr dirty="0" sz="5200" spc="-500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quality </a:t>
            </a:r>
            <a:r>
              <a:rPr dirty="0" sz="5200" spc="-30">
                <a:latin typeface="Verdana"/>
                <a:cs typeface="Verdana"/>
              </a:rPr>
              <a:t>precision</a:t>
            </a:r>
            <a:r>
              <a:rPr dirty="0" sz="5200" spc="-480">
                <a:latin typeface="Verdana"/>
                <a:cs typeface="Verdana"/>
              </a:rPr>
              <a:t> </a:t>
            </a:r>
            <a:r>
              <a:rPr dirty="0" sz="5200" spc="-45">
                <a:latin typeface="Verdana"/>
                <a:cs typeface="Verdana"/>
              </a:rPr>
              <a:t>patient</a:t>
            </a:r>
            <a:r>
              <a:rPr dirty="0" sz="5200" spc="-480">
                <a:latin typeface="Verdana"/>
                <a:cs typeface="Verdana"/>
              </a:rPr>
              <a:t> </a:t>
            </a:r>
            <a:r>
              <a:rPr dirty="0" sz="5200" spc="-20">
                <a:latin typeface="Verdana"/>
                <a:cs typeface="Verdana"/>
              </a:rPr>
              <a:t>care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7653" y="14600"/>
            <a:ext cx="15142844" cy="771207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5200" spc="-300">
                <a:solidFill>
                  <a:srgbClr val="E3376A"/>
                </a:solidFill>
                <a:latin typeface="Verdana"/>
                <a:cs typeface="Verdana"/>
              </a:rPr>
              <a:t>3</a:t>
            </a:r>
            <a:r>
              <a:rPr dirty="0" sz="5200" spc="-55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530">
                <a:solidFill>
                  <a:srgbClr val="E3376A"/>
                </a:solidFill>
                <a:latin typeface="Verdana"/>
                <a:cs typeface="Verdana"/>
              </a:rPr>
              <a:t>.</a:t>
            </a:r>
            <a:r>
              <a:rPr dirty="0" sz="5200" spc="-55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30">
                <a:solidFill>
                  <a:srgbClr val="E3376A"/>
                </a:solidFill>
                <a:latin typeface="Verdana"/>
                <a:cs typeface="Verdana"/>
              </a:rPr>
              <a:t>THE</a:t>
            </a:r>
            <a:r>
              <a:rPr dirty="0" sz="5200" spc="-55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>
                <a:solidFill>
                  <a:srgbClr val="E3376A"/>
                </a:solidFill>
                <a:latin typeface="Verdana"/>
                <a:cs typeface="Verdana"/>
              </a:rPr>
              <a:t>AYUSH</a:t>
            </a:r>
            <a:r>
              <a:rPr dirty="0" sz="5200" spc="229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5200" spc="-10">
                <a:solidFill>
                  <a:srgbClr val="E3376A"/>
                </a:solidFill>
                <a:latin typeface="Verdana"/>
                <a:cs typeface="Verdana"/>
              </a:rPr>
              <a:t>HEALTH</a:t>
            </a:r>
            <a:endParaRPr sz="5200">
              <a:latin typeface="Verdana"/>
              <a:cs typeface="Verdana"/>
            </a:endParaRPr>
          </a:p>
          <a:p>
            <a:pPr marL="2298700">
              <a:lnSpc>
                <a:spcPct val="100000"/>
              </a:lnSpc>
              <a:spcBef>
                <a:spcPts val="1035"/>
              </a:spcBef>
            </a:pPr>
            <a:r>
              <a:rPr dirty="0" sz="5200" spc="-10">
                <a:solidFill>
                  <a:srgbClr val="E3376A"/>
                </a:solidFill>
                <a:latin typeface="Verdana"/>
                <a:cs typeface="Verdana"/>
              </a:rPr>
              <a:t>PORTAL</a:t>
            </a:r>
            <a:endParaRPr sz="5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75"/>
              </a:spcBef>
            </a:pPr>
            <a:endParaRPr sz="5200">
              <a:latin typeface="Verdana"/>
              <a:cs typeface="Verdana"/>
            </a:endParaRPr>
          </a:p>
          <a:p>
            <a:pPr algn="ctr" marL="3985895" marR="5080">
              <a:lnSpc>
                <a:spcPct val="116599"/>
              </a:lnSpc>
            </a:pPr>
            <a:r>
              <a:rPr dirty="0" sz="5200">
                <a:latin typeface="Verdana"/>
                <a:cs typeface="Verdana"/>
              </a:rPr>
              <a:t>Acts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204">
                <a:latin typeface="Verdana"/>
                <a:cs typeface="Verdana"/>
              </a:rPr>
              <a:t>as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35">
                <a:latin typeface="Verdana"/>
                <a:cs typeface="Verdana"/>
              </a:rPr>
              <a:t>knowledge</a:t>
            </a:r>
            <a:r>
              <a:rPr dirty="0" sz="5200" spc="-45">
                <a:latin typeface="Verdana"/>
                <a:cs typeface="Verdana"/>
              </a:rPr>
              <a:t> </a:t>
            </a:r>
            <a:r>
              <a:rPr dirty="0" sz="5200" spc="-114">
                <a:latin typeface="Verdana"/>
                <a:cs typeface="Verdana"/>
              </a:rPr>
              <a:t>base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repository </a:t>
            </a:r>
            <a:r>
              <a:rPr dirty="0" sz="5200" spc="-150">
                <a:latin typeface="Verdana"/>
                <a:cs typeface="Verdana"/>
              </a:rPr>
              <a:t>that.</a:t>
            </a:r>
            <a:r>
              <a:rPr dirty="0" sz="5200" spc="-495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Allow</a:t>
            </a:r>
            <a:r>
              <a:rPr dirty="0" sz="5200" spc="-490">
                <a:latin typeface="Verdana"/>
                <a:cs typeface="Verdana"/>
              </a:rPr>
              <a:t> </a:t>
            </a:r>
            <a:r>
              <a:rPr dirty="0" sz="5200" spc="-105">
                <a:latin typeface="Verdana"/>
                <a:cs typeface="Verdana"/>
              </a:rPr>
              <a:t>researchers</a:t>
            </a:r>
            <a:r>
              <a:rPr dirty="0" sz="5200" spc="-490">
                <a:latin typeface="Verdana"/>
                <a:cs typeface="Verdana"/>
              </a:rPr>
              <a:t> </a:t>
            </a:r>
            <a:r>
              <a:rPr dirty="0" sz="5200" spc="-25">
                <a:latin typeface="Verdana"/>
                <a:cs typeface="Verdana"/>
              </a:rPr>
              <a:t>and </a:t>
            </a:r>
            <a:r>
              <a:rPr dirty="0" sz="5200" spc="-95">
                <a:latin typeface="Verdana"/>
                <a:cs typeface="Verdana"/>
              </a:rPr>
              <a:t>academician</a:t>
            </a:r>
            <a:r>
              <a:rPr dirty="0" sz="5200" spc="-490">
                <a:latin typeface="Verdana"/>
                <a:cs typeface="Verdana"/>
              </a:rPr>
              <a:t> </a:t>
            </a:r>
            <a:r>
              <a:rPr dirty="0" sz="5200" spc="-85">
                <a:latin typeface="Verdana"/>
                <a:cs typeface="Verdana"/>
              </a:rPr>
              <a:t>and</a:t>
            </a:r>
            <a:r>
              <a:rPr dirty="0" sz="5200" spc="-490">
                <a:latin typeface="Verdana"/>
                <a:cs typeface="Verdana"/>
              </a:rPr>
              <a:t> </a:t>
            </a:r>
            <a:r>
              <a:rPr dirty="0" sz="5200" spc="-55">
                <a:latin typeface="Verdana"/>
                <a:cs typeface="Verdana"/>
              </a:rPr>
              <a:t>students</a:t>
            </a:r>
            <a:r>
              <a:rPr dirty="0" sz="5200" spc="-490">
                <a:latin typeface="Verdana"/>
                <a:cs typeface="Verdana"/>
              </a:rPr>
              <a:t> </a:t>
            </a:r>
            <a:r>
              <a:rPr dirty="0" sz="5200" spc="45">
                <a:latin typeface="Verdana"/>
                <a:cs typeface="Verdana"/>
              </a:rPr>
              <a:t>to </a:t>
            </a:r>
            <a:r>
              <a:rPr dirty="0" sz="5200" spc="-50">
                <a:latin typeface="Verdana"/>
                <a:cs typeface="Verdana"/>
              </a:rPr>
              <a:t>update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55">
                <a:latin typeface="Verdana"/>
                <a:cs typeface="Verdana"/>
              </a:rPr>
              <a:t>their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135">
                <a:latin typeface="Verdana"/>
                <a:cs typeface="Verdana"/>
              </a:rPr>
              <a:t>knowledge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60">
                <a:latin typeface="Verdana"/>
                <a:cs typeface="Verdana"/>
              </a:rPr>
              <a:t>in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45">
                <a:latin typeface="Verdana"/>
                <a:cs typeface="Verdana"/>
              </a:rPr>
              <a:t>the</a:t>
            </a:r>
            <a:r>
              <a:rPr dirty="0" sz="5200" spc="-520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field </a:t>
            </a:r>
            <a:r>
              <a:rPr dirty="0" sz="5200" spc="110">
                <a:latin typeface="Verdana"/>
                <a:cs typeface="Verdana"/>
              </a:rPr>
              <a:t>of</a:t>
            </a:r>
            <a:r>
              <a:rPr dirty="0" sz="5200" spc="-555">
                <a:latin typeface="Verdana"/>
                <a:cs typeface="Verdana"/>
              </a:rPr>
              <a:t> </a:t>
            </a:r>
            <a:r>
              <a:rPr dirty="0" sz="5200" spc="-10">
                <a:latin typeface="Verdana"/>
                <a:cs typeface="Verdana"/>
              </a:rPr>
              <a:t>ayurveda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86549" cy="46481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454196" y="1975087"/>
            <a:ext cx="981773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65">
                <a:latin typeface="Verdana"/>
                <a:cs typeface="Verdana"/>
              </a:rPr>
              <a:t>Development</a:t>
            </a:r>
            <a:r>
              <a:rPr dirty="0" sz="4300" spc="-405">
                <a:latin typeface="Verdana"/>
                <a:cs typeface="Verdana"/>
              </a:rPr>
              <a:t> </a:t>
            </a:r>
            <a:r>
              <a:rPr dirty="0" sz="4300" spc="-65">
                <a:latin typeface="Verdana"/>
                <a:cs typeface="Verdana"/>
              </a:rPr>
              <a:t>in</a:t>
            </a:r>
            <a:r>
              <a:rPr dirty="0" sz="4300" spc="-400">
                <a:latin typeface="Verdana"/>
                <a:cs typeface="Verdana"/>
              </a:rPr>
              <a:t> </a:t>
            </a:r>
            <a:r>
              <a:rPr dirty="0" sz="4300" spc="-55">
                <a:latin typeface="Verdana"/>
                <a:cs typeface="Verdana"/>
              </a:rPr>
              <a:t>the</a:t>
            </a:r>
            <a:r>
              <a:rPr dirty="0" sz="4300" spc="-400">
                <a:latin typeface="Verdana"/>
                <a:cs typeface="Verdana"/>
              </a:rPr>
              <a:t> </a:t>
            </a:r>
            <a:r>
              <a:rPr dirty="0" sz="4300">
                <a:latin typeface="Verdana"/>
                <a:cs typeface="Verdana"/>
              </a:rPr>
              <a:t>field</a:t>
            </a:r>
            <a:r>
              <a:rPr dirty="0" sz="4300" spc="-400">
                <a:latin typeface="Verdana"/>
                <a:cs typeface="Verdana"/>
              </a:rPr>
              <a:t> </a:t>
            </a:r>
            <a:r>
              <a:rPr dirty="0" sz="4300" spc="75">
                <a:latin typeface="Verdana"/>
                <a:cs typeface="Verdana"/>
              </a:rPr>
              <a:t>of</a:t>
            </a:r>
            <a:r>
              <a:rPr dirty="0" sz="4300" spc="-405">
                <a:latin typeface="Verdana"/>
                <a:cs typeface="Verdana"/>
              </a:rPr>
              <a:t> </a:t>
            </a:r>
            <a:r>
              <a:rPr dirty="0" sz="4300" spc="-50">
                <a:latin typeface="Verdana"/>
                <a:cs typeface="Verdana"/>
              </a:rPr>
              <a:t>ayurveda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9782" y="5125784"/>
            <a:ext cx="15784194" cy="368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80">
                <a:solidFill>
                  <a:srgbClr val="E3376A"/>
                </a:solidFill>
                <a:latin typeface="Verdana"/>
                <a:cs typeface="Verdana"/>
              </a:rPr>
              <a:t>1</a:t>
            </a:r>
            <a:r>
              <a:rPr dirty="0" sz="4400" spc="-47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450">
                <a:solidFill>
                  <a:srgbClr val="E3376A"/>
                </a:solidFill>
                <a:latin typeface="Verdana"/>
                <a:cs typeface="Verdana"/>
              </a:rPr>
              <a:t>.</a:t>
            </a:r>
            <a:r>
              <a:rPr dirty="0" sz="4400" spc="-47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135">
                <a:solidFill>
                  <a:srgbClr val="E3376A"/>
                </a:solidFill>
                <a:latin typeface="Verdana"/>
                <a:cs typeface="Verdana"/>
              </a:rPr>
              <a:t>Integrated</a:t>
            </a:r>
            <a:r>
              <a:rPr dirty="0" sz="4400" spc="-47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10">
                <a:solidFill>
                  <a:srgbClr val="E3376A"/>
                </a:solidFill>
                <a:latin typeface="Verdana"/>
                <a:cs typeface="Verdana"/>
              </a:rPr>
              <a:t>clinical</a:t>
            </a:r>
            <a:r>
              <a:rPr dirty="0" sz="4400" spc="-47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>
                <a:solidFill>
                  <a:srgbClr val="E3376A"/>
                </a:solidFill>
                <a:latin typeface="Verdana"/>
                <a:cs typeface="Verdana"/>
              </a:rPr>
              <a:t>decision</a:t>
            </a:r>
            <a:r>
              <a:rPr dirty="0" sz="4400" spc="61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10">
                <a:solidFill>
                  <a:srgbClr val="E3376A"/>
                </a:solidFill>
                <a:latin typeface="Verdana"/>
                <a:cs typeface="Verdana"/>
              </a:rPr>
              <a:t>support</a:t>
            </a:r>
            <a:r>
              <a:rPr dirty="0" sz="4400" spc="-47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120">
                <a:solidFill>
                  <a:srgbClr val="E3376A"/>
                </a:solidFill>
                <a:latin typeface="Verdana"/>
                <a:cs typeface="Verdana"/>
              </a:rPr>
              <a:t>systems</a:t>
            </a:r>
            <a:r>
              <a:rPr dirty="0" sz="4400" spc="-470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580">
                <a:solidFill>
                  <a:srgbClr val="E3376A"/>
                </a:solidFill>
                <a:latin typeface="Verdana"/>
                <a:cs typeface="Verdana"/>
              </a:rPr>
              <a:t>(</a:t>
            </a:r>
            <a:r>
              <a:rPr dirty="0" sz="4400" spc="-465">
                <a:solidFill>
                  <a:srgbClr val="E3376A"/>
                </a:solidFill>
                <a:latin typeface="Verdana"/>
                <a:cs typeface="Verdana"/>
              </a:rPr>
              <a:t> </a:t>
            </a:r>
            <a:r>
              <a:rPr dirty="0" sz="4400" spc="-20">
                <a:solidFill>
                  <a:srgbClr val="E3376A"/>
                </a:solidFill>
                <a:latin typeface="Verdana"/>
                <a:cs typeface="Verdana"/>
              </a:rPr>
              <a:t>software)</a:t>
            </a:r>
            <a:endParaRPr sz="4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35"/>
              </a:spcBef>
            </a:pPr>
            <a:endParaRPr sz="4400">
              <a:latin typeface="Verdana"/>
              <a:cs typeface="Verdana"/>
            </a:endParaRPr>
          </a:p>
          <a:p>
            <a:pPr algn="ctr" marR="1374140">
              <a:lnSpc>
                <a:spcPct val="100000"/>
              </a:lnSpc>
            </a:pPr>
            <a:r>
              <a:rPr dirty="0" sz="5200" spc="-120">
                <a:latin typeface="Verdana"/>
                <a:cs typeface="Verdana"/>
              </a:rPr>
              <a:t>This</a:t>
            </a:r>
            <a:r>
              <a:rPr dirty="0" sz="5200" spc="-515">
                <a:latin typeface="Verdana"/>
                <a:cs typeface="Verdana"/>
              </a:rPr>
              <a:t> </a:t>
            </a:r>
            <a:r>
              <a:rPr dirty="0" sz="5200" spc="-95">
                <a:latin typeface="Verdana"/>
                <a:cs typeface="Verdana"/>
              </a:rPr>
              <a:t>is</a:t>
            </a:r>
            <a:r>
              <a:rPr dirty="0" sz="5200" spc="-509">
                <a:latin typeface="Verdana"/>
                <a:cs typeface="Verdana"/>
              </a:rPr>
              <a:t> </a:t>
            </a:r>
            <a:r>
              <a:rPr dirty="0" sz="5200" spc="-114">
                <a:latin typeface="Verdana"/>
                <a:cs typeface="Verdana"/>
              </a:rPr>
              <a:t>being</a:t>
            </a:r>
            <a:r>
              <a:rPr dirty="0" sz="5200" spc="-515">
                <a:latin typeface="Verdana"/>
                <a:cs typeface="Verdana"/>
              </a:rPr>
              <a:t> </a:t>
            </a:r>
            <a:r>
              <a:rPr dirty="0" sz="5200" spc="-20">
                <a:latin typeface="Verdana"/>
                <a:cs typeface="Verdana"/>
              </a:rPr>
              <a:t>developed</a:t>
            </a:r>
            <a:r>
              <a:rPr dirty="0" sz="5200" spc="-509">
                <a:latin typeface="Verdana"/>
                <a:cs typeface="Verdana"/>
              </a:rPr>
              <a:t> </a:t>
            </a:r>
            <a:r>
              <a:rPr dirty="0" sz="5200" spc="-25">
                <a:latin typeface="Verdana"/>
                <a:cs typeface="Verdana"/>
              </a:rPr>
              <a:t>by.</a:t>
            </a:r>
            <a:endParaRPr sz="5200">
              <a:latin typeface="Verdana"/>
              <a:cs typeface="Verdana"/>
            </a:endParaRPr>
          </a:p>
          <a:p>
            <a:pPr algn="ctr" marR="1374140">
              <a:lnSpc>
                <a:spcPct val="100000"/>
              </a:lnSpc>
              <a:spcBef>
                <a:spcPts val="1035"/>
              </a:spcBef>
            </a:pPr>
            <a:r>
              <a:rPr dirty="0" sz="5200" spc="-195">
                <a:latin typeface="Verdana"/>
                <a:cs typeface="Verdana"/>
              </a:rPr>
              <a:t>NIIHM</a:t>
            </a:r>
            <a:r>
              <a:rPr dirty="0" sz="5200" spc="-535">
                <a:latin typeface="Verdana"/>
                <a:cs typeface="Verdana"/>
              </a:rPr>
              <a:t> </a:t>
            </a:r>
            <a:r>
              <a:rPr dirty="0" sz="5200" spc="-690">
                <a:latin typeface="Verdana"/>
                <a:cs typeface="Verdana"/>
              </a:rPr>
              <a:t>(</a:t>
            </a:r>
            <a:r>
              <a:rPr dirty="0" sz="5200" spc="-530">
                <a:latin typeface="Verdana"/>
                <a:cs typeface="Verdana"/>
              </a:rPr>
              <a:t> </a:t>
            </a:r>
            <a:r>
              <a:rPr dirty="0" sz="5200" spc="-20">
                <a:latin typeface="Verdana"/>
                <a:cs typeface="Verdana"/>
              </a:rPr>
              <a:t>Hyderabad)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2024-02-21T05:31:41Z</dcterms:created>
  <dcterms:modified xsi:type="dcterms:W3CDTF">2024-02-21T05:31:41Z</dcterms:modified>
</cp:coreProperties>
</file>