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4" r:id="rId8"/>
    <p:sldId id="265" r:id="rId9"/>
    <p:sldId id="260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48F64-5624-1216-B699-DC437911F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088774-484B-617B-F9A1-092ABA0C2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6E844-813D-0D63-1CEC-BF1C0A0E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8A6D-F919-4B69-B91F-192B90C4041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DA66-C765-066C-4D3D-47776DBB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C23863-269D-AC50-504B-E14015B5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6C93-E8B4-4F1E-89FB-F250DF3B5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03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C199C-2F75-0782-A93D-1C2A16D3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1C369C-C5FE-BFA5-EE1E-2CC7DFBA1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D1B4E-7854-EAB3-CA30-D00186E2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8A6D-F919-4B69-B91F-192B90C4041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CA487-783F-DC03-A85F-09EEEF5E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AD8CE-8057-AE47-BE73-3A08925C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6C93-E8B4-4F1E-89FB-F250DF3B5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53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E4D6B2-AAAA-C6D0-FEFD-0400991D0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D7B62A-C7BD-EAEB-0CF6-375A402A1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EB8F0-BE3C-7282-812C-4C2B4D48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8A6D-F919-4B69-B91F-192B90C4041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23072-ACA3-D8EF-2DD7-EB314C72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EEBBF-DB75-FEF3-8DBD-29A5CF9D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6C93-E8B4-4F1E-89FB-F250DF3B5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88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FF99B-9E62-4F14-9554-23D15B6C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FB0C7-3892-6EB3-20E3-E21BCBCB9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F3AEE-AC64-EF4C-9764-0A254354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8A6D-F919-4B69-B91F-192B90C4041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B4CF2-AD19-668F-1744-EEF98376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49AF1-1DF5-EE5E-52EF-16F44CAD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6C93-E8B4-4F1E-89FB-F250DF3B5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78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8ADCA-6FD3-FD0F-F76A-0AD3681E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2B0D61-4AC6-B6E4-C0FD-5EB2645D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04D1D-74F2-9DBE-9D32-C1699AE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8A6D-F919-4B69-B91F-192B90C4041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70D81-4049-3FDF-7D3B-E72D3D09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84960-F99E-9F1E-B73A-2F83AE6A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6C93-E8B4-4F1E-89FB-F250DF3B5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1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09441-0637-A08A-E28A-9466C91C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ADB00-C05F-9FE2-85B8-7CD03D4DC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DA3B75-1EF1-6B66-BFA9-D65A5D86E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6CFD5C-A65C-E7D8-B016-63D8149B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8A6D-F919-4B69-B91F-192B90C4041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4A6411-F76F-7085-56B8-56A5F2CC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A768E8-5783-4050-9167-A024301F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6C93-E8B4-4F1E-89FB-F250DF3B5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17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AFC4C-6A05-4CFD-47BB-026A0677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E7681-8E75-E8DF-3B83-CCCB1F8A5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067F4F-25D1-32E0-8595-4BF1105E3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8D40B6-E4E5-AA8C-EBC2-364125F0A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153591-5BD1-ED7A-7F27-5FC15AC89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B4C074-A73E-23B7-AE38-3580B0DD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8A6D-F919-4B69-B91F-192B90C4041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9C2E38-4B48-75AF-4CA8-71A2D7DA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60BC86-6052-DF87-1EC1-6B24486F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6C93-E8B4-4F1E-89FB-F250DF3B5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73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C62DA-E92A-7A00-9565-19CF88C7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6F8794-3F7A-C4EB-A64E-E59DAA9F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8A6D-F919-4B69-B91F-192B90C4041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A07C39-FC2D-84B4-DE65-573B4D66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B9C29C-5C5B-4E8C-470A-8D3B0E73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6C93-E8B4-4F1E-89FB-F250DF3B5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09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93F7CD-9282-B187-EE5E-C22E70D2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8A6D-F919-4B69-B91F-192B90C4041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247301-4B93-0D75-6DB0-FC45D990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B44C2E-F75A-D5C7-4145-D4EE79CA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6C93-E8B4-4F1E-89FB-F250DF3B5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63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21ADD-3569-0573-E095-F428F276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C9303-F570-CA13-523F-DF4CC37ED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96BB5D-C070-E70E-7BC4-71328F6DB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031E98-F7EF-5287-CC47-35D1C450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8A6D-F919-4B69-B91F-192B90C4041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AA7695-4BD5-3325-1A20-2324558D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B8BEF0-0AB1-DD72-020B-EFFFDED3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6C93-E8B4-4F1E-89FB-F250DF3B5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32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622B6-3B97-1771-1BBC-C9758BD0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3F2AD1-5A48-1A2A-8A13-4503A6CB0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BED7B9-6269-F6F5-D26F-D590DEE8E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C34E95-36A7-0808-0F7F-459D275D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8A6D-F919-4B69-B91F-192B90C4041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B60EC-170D-71D9-59AA-50BCEF95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01399C-4538-A2A0-F1E4-81A0AF54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6C93-E8B4-4F1E-89FB-F250DF3B5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96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42071C-B5FA-8B57-FE5E-9FC95D85C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3627F-A66A-269E-0F0B-4046D4164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0645C-B738-C1FE-F1D0-15DB1786F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28A6D-F919-4B69-B91F-192B90C4041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98D9D-891B-D08E-6314-739B33D5C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E8E27-61BA-CEEA-EC00-2144CEB4B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6C93-E8B4-4F1E-89FB-F250DF3B5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91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941DE-6AA5-A3E8-A006-15B3126C8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Let’s write a compiler!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2C2D1B-CA0C-FB6B-9C97-920C5F6A8B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TAs</a:t>
            </a:r>
            <a:r>
              <a:rPr lang="zh-CN" altLang="en-US" dirty="0"/>
              <a:t>：雷哲涵、赵天朗</a:t>
            </a:r>
          </a:p>
        </p:txBody>
      </p:sp>
    </p:spTree>
    <p:extLst>
      <p:ext uri="{BB962C8B-B14F-4D97-AF65-F5344CB8AC3E}">
        <p14:creationId xmlns:p14="http://schemas.microsoft.com/office/powerpoint/2010/main" val="61342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3CEEA-DD43-F717-71B4-575522F0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Finally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DCA35-3319-590F-2127-FD6646276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Please, please, please feel free to choose!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13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85B29-4C69-005E-0FD5-C340CE59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a compiler?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51642-CA20-453C-0AFB-983F83A39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short: a compiler transforms one language to another while preserving its meaning (this is subtle)</a:t>
            </a:r>
          </a:p>
          <a:p>
            <a:r>
              <a:rPr lang="en-US" altLang="zh-CN" dirty="0"/>
              <a:t>Example: </a:t>
            </a:r>
            <a:r>
              <a:rPr lang="en-US" altLang="zh-CN" dirty="0" err="1"/>
              <a:t>gcc</a:t>
            </a:r>
            <a:r>
              <a:rPr lang="en-US" altLang="zh-CN" dirty="0"/>
              <a:t> (used everyday), </a:t>
            </a:r>
            <a:r>
              <a:rPr lang="en-US" altLang="zh-CN" dirty="0" err="1"/>
              <a:t>clang+llvm</a:t>
            </a:r>
            <a:r>
              <a:rPr lang="en-US" altLang="zh-CN" dirty="0"/>
              <a:t> (very modern), </a:t>
            </a:r>
            <a:r>
              <a:rPr lang="en-US" altLang="zh-CN" dirty="0" err="1"/>
              <a:t>tvm</a:t>
            </a:r>
            <a:r>
              <a:rPr lang="en-US" altLang="zh-CN" dirty="0"/>
              <a:t> (in a broader sense)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601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39594-2054-97A9-90BD-36843D35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Writing a compiler is exciting because 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C9ED90-B46D-250C-F991-CA8C3C847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You need to understand the underlying architecture (just a little, it’s trivial but needs several hours to understand)</a:t>
            </a:r>
          </a:p>
          <a:p>
            <a:r>
              <a:rPr lang="en-US" altLang="zh-CN" dirty="0"/>
              <a:t>You need to carefully design the whole process to make it robust, flexible, and allowing for optimizations</a:t>
            </a:r>
          </a:p>
          <a:p>
            <a:r>
              <a:rPr lang="en-US" altLang="zh-CN" dirty="0"/>
              <a:t>You can do many, many optimizations (which can involve complex theories).</a:t>
            </a:r>
          </a:p>
          <a:p>
            <a:r>
              <a:rPr lang="en-US" altLang="zh-CN" dirty="0"/>
              <a:t>You need to understand the source language (which, too, can involve complex theories and serious mathematics)</a:t>
            </a:r>
          </a:p>
          <a:p>
            <a:r>
              <a:rPr lang="en-US" altLang="zh-CN" dirty="0"/>
              <a:t>The golden age of compilers has ended but there are still novel new ideas appearing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87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F74F4-C4B9-0274-98BC-0805E9FB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But we are only going to write a compiler that </a:t>
            </a:r>
            <a:r>
              <a:rPr lang="en-US" altLang="zh-CN" i="1" dirty="0"/>
              <a:t>be not stupid</a:t>
            </a:r>
            <a:endParaRPr lang="zh-CN" altLang="en-US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C2F9E-F263-6FBB-F3C6-9F2B8FD00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Our implementation language: (Chez) Scheme</a:t>
            </a:r>
          </a:p>
          <a:p>
            <a:r>
              <a:rPr lang="en-US" altLang="zh-CN" dirty="0"/>
              <a:t>Our source language: a subset of Scheme (let’s call it Scheme0)</a:t>
            </a:r>
          </a:p>
          <a:p>
            <a:r>
              <a:rPr lang="en-US" altLang="zh-CN" dirty="0"/>
              <a:t>Our target language: x86-64 assembly</a:t>
            </a:r>
          </a:p>
          <a:p>
            <a:r>
              <a:rPr lang="en-US" altLang="zh-CN" dirty="0"/>
              <a:t>Our methodology: assignments and </a:t>
            </a:r>
            <a:r>
              <a:rPr lang="en-US" altLang="zh-CN" dirty="0" err="1"/>
              <a:t>nanopass</a:t>
            </a:r>
            <a:r>
              <a:rPr lang="en-US" altLang="zh-CN" dirty="0"/>
              <a:t> (tens of separate passes)</a:t>
            </a:r>
          </a:p>
          <a:p>
            <a:r>
              <a:rPr lang="en-US" altLang="zh-CN" dirty="0"/>
              <a:t>Documents and the framework are taken from a well-designed class</a:t>
            </a:r>
          </a:p>
          <a:p>
            <a:r>
              <a:rPr lang="en-US" altLang="zh-CN" dirty="0"/>
              <a:t>We have written this ourselves</a:t>
            </a:r>
          </a:p>
          <a:p>
            <a:r>
              <a:rPr lang="en-US" altLang="zh-CN" dirty="0"/>
              <a:t>The result is (hopefully) a complete, decent compiler</a:t>
            </a:r>
          </a:p>
        </p:txBody>
      </p:sp>
    </p:spTree>
    <p:extLst>
      <p:ext uri="{BB962C8B-B14F-4D97-AF65-F5344CB8AC3E}">
        <p14:creationId xmlns:p14="http://schemas.microsoft.com/office/powerpoint/2010/main" val="264810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3FFFE-D0B8-0D10-D41B-4B7BFAD0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Scheme0: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1AF2E-C2CD-7D35-4C9E-96BA8C8F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letrec</a:t>
            </a:r>
            <a:r>
              <a:rPr lang="en-US" altLang="zh-CN" sz="2400" dirty="0">
                <a:latin typeface="Consolas" panose="020B0609020204030204" pitchFamily="49" charset="0"/>
              </a:rPr>
              <a:t> ([rev1 (lambda (l acc)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             (if (null? l) acc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                 (rev1 (</a:t>
            </a:r>
            <a:r>
              <a:rPr lang="en-US" altLang="zh-CN" sz="2400" dirty="0" err="1">
                <a:latin typeface="Consolas" panose="020B0609020204030204" pitchFamily="49" charset="0"/>
              </a:rPr>
              <a:t>cdr</a:t>
            </a:r>
            <a:r>
              <a:rPr lang="en-US" altLang="zh-CN" sz="2400" dirty="0">
                <a:latin typeface="Consolas" panose="020B0609020204030204" pitchFamily="49" charset="0"/>
              </a:rPr>
              <a:t> l) (cons (car l) acc))))]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     [rev (lambda (l) (rev1 l ’()))]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     [fib1 (lambda (a b n acc)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             (if (&lt;= n 0) acc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                 (fib1 b (+ a b) (- n 1) (cons a acc))))]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     [fib (lambda (n) (rev (fib1 1 1 n ’())))])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(fib 10))</a:t>
            </a:r>
          </a:p>
          <a:p>
            <a:pPr marL="0" indent="0"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>
                <a:latin typeface="Consolas" panose="020B0609020204030204" pitchFamily="49" charset="0"/>
              </a:rPr>
              <a:t>;; =&gt; (1 1 2 3 5 8 13 21 34 55)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9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E47A1-D754-9AD4-A488-CA491E13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Scheme? It’s so obscure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B164E-0A10-EF7D-2CF5-3FC0506D2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fact, coding with Scheme requires you to think in a different manner. Writing your code with a Functional Programming language is worthwhile.</a:t>
            </a:r>
          </a:p>
          <a:p>
            <a:r>
              <a:rPr lang="en-US" altLang="zh-CN" dirty="0"/>
              <a:t>And the most important reason in which we choose Scheme as the implementation language is that all provided libraries and helpers we will use are writing by Scheme 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33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6F1FD-6877-BC52-73E6-FBF090B7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makes our Compiler different?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3B2EB-349F-9042-B691-3B50AD4A9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Traditional compilers are writing in a top-down order.</a:t>
            </a:r>
          </a:p>
          <a:p>
            <a:r>
              <a:rPr lang="en-US" altLang="zh-CN" dirty="0"/>
              <a:t>Ours are in a down-top order.</a:t>
            </a:r>
          </a:p>
          <a:p>
            <a:r>
              <a:rPr lang="en-US" altLang="zh-CN" dirty="0"/>
              <a:t>During the term, you will build a compiler that can compile a more high-level language as time elapsed. In the first few assignments, it can only compile an assembly-like language. But after one or two days, it will be more complex, and also much more powerful.</a:t>
            </a:r>
          </a:p>
        </p:txBody>
      </p:sp>
    </p:spTree>
    <p:extLst>
      <p:ext uri="{BB962C8B-B14F-4D97-AF65-F5344CB8AC3E}">
        <p14:creationId xmlns:p14="http://schemas.microsoft.com/office/powerpoint/2010/main" val="349109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D4D07-A858-9FFA-E0C0-78AB3D68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you learn from it?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F8970-3B39-B08F-6E47-081E359B2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can see your progress in each assignment after passing all tests, which brings you a lot of fun after several hours’ coding.</a:t>
            </a:r>
            <a:endParaRPr lang="zh-CN" altLang="en-US" dirty="0"/>
          </a:p>
          <a:p>
            <a:r>
              <a:rPr lang="en-US" altLang="zh-CN" dirty="0"/>
              <a:t>Have a better, further understanding of the compiling process and computer architecture(ISA).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27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36A22-BCAD-41A1-1AFA-231ED273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 you are interested 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266AF-9422-2FB4-307C-5846D50E9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should not be afraid of (and (parenthesis) [brackets] (prefix (expressions)))</a:t>
            </a:r>
          </a:p>
          <a:p>
            <a:r>
              <a:rPr lang="en-US" altLang="zh-CN" dirty="0"/>
              <a:t>You should have sufficient free time</a:t>
            </a:r>
            <a:r>
              <a:rPr lang="zh-CN" altLang="en-US" dirty="0"/>
              <a:t> </a:t>
            </a:r>
            <a:r>
              <a:rPr lang="en-US" altLang="zh-CN" dirty="0"/>
              <a:t>(considerable workload, about 100h)</a:t>
            </a:r>
          </a:p>
          <a:p>
            <a:r>
              <a:rPr lang="en-US" altLang="zh-CN" dirty="0"/>
              <a:t>You need to read the guideline and seek helpful information by yourself. But don’t be afraid to ask </a:t>
            </a:r>
            <a:r>
              <a:rPr lang="en-US" altLang="zh-CN" dirty="0" err="1"/>
              <a:t>TAs.</a:t>
            </a:r>
            <a:r>
              <a:rPr lang="en-US" altLang="zh-CN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713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606</Words>
  <Application>Microsoft Office PowerPoint</Application>
  <PresentationFormat>宽屏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Consolas</vt:lpstr>
      <vt:lpstr>Office 主题​​</vt:lpstr>
      <vt:lpstr>Let’s write a compiler!</vt:lpstr>
      <vt:lpstr>What’s a compiler?</vt:lpstr>
      <vt:lpstr>Writing a compiler is exciting because …</vt:lpstr>
      <vt:lpstr>But we are only going to write a compiler that be not stupid</vt:lpstr>
      <vt:lpstr>Example of Scheme0:</vt:lpstr>
      <vt:lpstr>Why Scheme? It’s so obscure</vt:lpstr>
      <vt:lpstr>What makes our Compiler different?</vt:lpstr>
      <vt:lpstr>What can you learn from it?</vt:lpstr>
      <vt:lpstr>If you are interested …</vt:lpstr>
      <vt:lpstr>Finally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write a compiler!</dc:title>
  <dc:creator>潇扬</dc:creator>
  <cp:lastModifiedBy>bc a</cp:lastModifiedBy>
  <cp:revision>126</cp:revision>
  <dcterms:created xsi:type="dcterms:W3CDTF">2023-06-16T22:36:31Z</dcterms:created>
  <dcterms:modified xsi:type="dcterms:W3CDTF">2024-05-27T10:56:52Z</dcterms:modified>
</cp:coreProperties>
</file>