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 and things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tittle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Third 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736600" y="684150"/>
            <a:ext cx="3435000" cy="3189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