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203F-D8F8-45DD-AEF3-A50D6FE2BC34}" type="datetimeFigureOut">
              <a:rPr lang="zh-CN" altLang="en-US" smtClean="0"/>
              <a:t>2015-06-05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EFD9-CDD8-49CB-9381-4045179F3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66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203F-D8F8-45DD-AEF3-A50D6FE2BC34}" type="datetimeFigureOut">
              <a:rPr lang="zh-CN" altLang="en-US" smtClean="0"/>
              <a:t>2015-06-05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EFD9-CDD8-49CB-9381-4045179F3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5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203F-D8F8-45DD-AEF3-A50D6FE2BC34}" type="datetimeFigureOut">
              <a:rPr lang="zh-CN" altLang="en-US" smtClean="0"/>
              <a:t>2015-06-05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EFD9-CDD8-49CB-9381-4045179F3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03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203F-D8F8-45DD-AEF3-A50D6FE2BC34}" type="datetimeFigureOut">
              <a:rPr lang="zh-CN" altLang="en-US" smtClean="0"/>
              <a:t>2015-06-05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EFD9-CDD8-49CB-9381-4045179F3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47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203F-D8F8-45DD-AEF3-A50D6FE2BC34}" type="datetimeFigureOut">
              <a:rPr lang="zh-CN" altLang="en-US" smtClean="0"/>
              <a:t>2015-06-05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EFD9-CDD8-49CB-9381-4045179F3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6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203F-D8F8-45DD-AEF3-A50D6FE2BC34}" type="datetimeFigureOut">
              <a:rPr lang="zh-CN" altLang="en-US" smtClean="0"/>
              <a:t>2015-06-05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EFD9-CDD8-49CB-9381-4045179F3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79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203F-D8F8-45DD-AEF3-A50D6FE2BC34}" type="datetimeFigureOut">
              <a:rPr lang="zh-CN" altLang="en-US" smtClean="0"/>
              <a:t>2015-06-05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EFD9-CDD8-49CB-9381-4045179F3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10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203F-D8F8-45DD-AEF3-A50D6FE2BC34}" type="datetimeFigureOut">
              <a:rPr lang="zh-CN" altLang="en-US" smtClean="0"/>
              <a:t>2015-06-05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EFD9-CDD8-49CB-9381-4045179F3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28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203F-D8F8-45DD-AEF3-A50D6FE2BC34}" type="datetimeFigureOut">
              <a:rPr lang="zh-CN" altLang="en-US" smtClean="0"/>
              <a:t>2015-06-05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EFD9-CDD8-49CB-9381-4045179F3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75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203F-D8F8-45DD-AEF3-A50D6FE2BC34}" type="datetimeFigureOut">
              <a:rPr lang="zh-CN" altLang="en-US" smtClean="0"/>
              <a:t>2015-06-05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EFD9-CDD8-49CB-9381-4045179F3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20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203F-D8F8-45DD-AEF3-A50D6FE2BC34}" type="datetimeFigureOut">
              <a:rPr lang="zh-CN" altLang="en-US" smtClean="0"/>
              <a:t>2015-06-05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EFD9-CDD8-49CB-9381-4045179F3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84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C203F-D8F8-45DD-AEF3-A50D6FE2BC34}" type="datetimeFigureOut">
              <a:rPr lang="zh-CN" altLang="en-US" smtClean="0"/>
              <a:t>2015-06-05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3EFD9-CDD8-49CB-9381-4045179F3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92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你好：</a:t>
            </a:r>
            <a:r>
              <a:rPr lang="en-US" altLang="zh-CN" dirty="0" smtClean="0"/>
              <a:t>{</a:t>
            </a:r>
            <a:r>
              <a:rPr lang="en-US" altLang="zh-CN" smtClean="0"/>
              <a:t>UserName}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This is sub </a:t>
            </a:r>
            <a:r>
              <a:rPr lang="en-US" altLang="zh-CN" dirty="0" smtClean="0"/>
              <a:t>{text1}</a:t>
            </a:r>
          </a:p>
          <a:p>
            <a:r>
              <a:rPr lang="en-US" altLang="zh-CN" dirty="0" smtClean="0"/>
              <a:t>This is sub {text2}</a:t>
            </a:r>
          </a:p>
          <a:p>
            <a:r>
              <a:rPr lang="en-US" altLang="zh-CN" dirty="0" smtClean="0"/>
              <a:t>This is sub </a:t>
            </a:r>
            <a:r>
              <a:rPr lang="en-US" altLang="zh-CN" smtClean="0"/>
              <a:t>{text3}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574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你好：{UserName}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text</dc:title>
  <dc:creator>John Connor</dc:creator>
  <cp:lastModifiedBy>John Connor</cp:lastModifiedBy>
  <cp:revision>3</cp:revision>
  <dcterms:created xsi:type="dcterms:W3CDTF">2015-06-05T12:02:32Z</dcterms:created>
  <dcterms:modified xsi:type="dcterms:W3CDTF">2015-06-05T12:56:26Z</dcterms:modified>
</cp:coreProperties>
</file>