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93" r:id="rId3"/>
    <p:sldId id="294" r:id="rId4"/>
    <p:sldId id="292" r:id="rId5"/>
    <p:sldId id="295" r:id="rId6"/>
    <p:sldId id="296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206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E8433425-7D98-43A8-B328-5C9965D9D0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9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8E8A-ACF4-4739-8C2B-E97580A8C2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119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522E-526B-445D-B757-C73E6EBFAE9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04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87835-A388-423E-A5AB-5410BEFA11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35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9B56C-8B29-4239-95AF-93172923ED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83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B284-30AA-4299-BD31-8E31748BE6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39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D055-CC6B-4B8E-88CB-EA05C17C57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96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B197-FB73-4885-B71F-819D0F8D95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58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D7A0F-37B8-4B57-BC37-12CFE20B0C3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70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BA7D3-7148-4B12-B79B-CBAD6B4B213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41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A97B-CB17-474C-85A5-6FE115B544B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33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3AEFE-CCC4-4D87-806D-48EA3F61E69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678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A2BA7844-9216-4602-9B10-DDB8AA3E82F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圆角矩形 19"/>
          <p:cNvGrpSpPr>
            <a:grpSpLocks/>
          </p:cNvGrpSpPr>
          <p:nvPr/>
        </p:nvGrpSpPr>
        <p:grpSpPr bwMode="auto">
          <a:xfrm>
            <a:off x="3552825" y="1738313"/>
            <a:ext cx="1408113" cy="1401762"/>
            <a:chOff x="0" y="0"/>
            <a:chExt cx="887" cy="883"/>
          </a:xfrm>
        </p:grpSpPr>
        <p:pic>
          <p:nvPicPr>
            <p:cNvPr id="3078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9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3075" name="圆角矩形 20"/>
          <p:cNvSpPr>
            <a:spLocks noChangeArrowheads="1"/>
          </p:cNvSpPr>
          <p:nvPr/>
        </p:nvSpPr>
        <p:spPr bwMode="auto">
          <a:xfrm rot="3891413">
            <a:off x="3708400" y="1339850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3076" name="文本框 21"/>
          <p:cNvSpPr txBox="1">
            <a:spLocks noChangeArrowheads="1"/>
          </p:cNvSpPr>
          <p:nvPr/>
        </p:nvSpPr>
        <p:spPr bwMode="auto">
          <a:xfrm>
            <a:off x="3405188" y="3324225"/>
            <a:ext cx="17049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3077" name="KSO_Shape"/>
          <p:cNvSpPr>
            <a:spLocks/>
          </p:cNvSpPr>
          <p:nvPr/>
        </p:nvSpPr>
        <p:spPr bwMode="auto">
          <a:xfrm>
            <a:off x="3871913" y="1512888"/>
            <a:ext cx="504825" cy="468312"/>
          </a:xfrm>
          <a:custGeom>
            <a:avLst/>
            <a:gdLst>
              <a:gd name="T0" fmla="*/ 421058 w 1889279"/>
              <a:gd name="T1" fmla="*/ 408214 h 1810503"/>
              <a:gd name="T2" fmla="*/ 376395 w 1889279"/>
              <a:gd name="T3" fmla="*/ 378411 h 1810503"/>
              <a:gd name="T4" fmla="*/ 199620 w 1889279"/>
              <a:gd name="T5" fmla="*/ 463248 h 1810503"/>
              <a:gd name="T6" fmla="*/ 132237 w 1889279"/>
              <a:gd name="T7" fmla="*/ 373989 h 1810503"/>
              <a:gd name="T8" fmla="*/ 240641 w 1889279"/>
              <a:gd name="T9" fmla="*/ 467898 h 1810503"/>
              <a:gd name="T10" fmla="*/ 147240 w 1889279"/>
              <a:gd name="T11" fmla="*/ 368168 h 1810503"/>
              <a:gd name="T12" fmla="*/ 254786 w 1889279"/>
              <a:gd name="T13" fmla="*/ 350538 h 1810503"/>
              <a:gd name="T14" fmla="*/ 281764 w 1889279"/>
              <a:gd name="T15" fmla="*/ 466744 h 1810503"/>
              <a:gd name="T16" fmla="*/ 254786 w 1889279"/>
              <a:gd name="T17" fmla="*/ 350538 h 1810503"/>
              <a:gd name="T18" fmla="*/ 504825 w 1889279"/>
              <a:gd name="T19" fmla="*/ 240895 h 1810503"/>
              <a:gd name="T20" fmla="*/ 382621 w 1889279"/>
              <a:gd name="T21" fmla="*/ 364125 h 1810503"/>
              <a:gd name="T22" fmla="*/ 254786 w 1889279"/>
              <a:gd name="T23" fmla="*/ 240895 h 1810503"/>
              <a:gd name="T24" fmla="*/ 367626 w 1889279"/>
              <a:gd name="T25" fmla="*/ 358170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4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4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圆角矩形 19"/>
          <p:cNvGrpSpPr>
            <a:grpSpLocks/>
          </p:cNvGrpSpPr>
          <p:nvPr/>
        </p:nvGrpSpPr>
        <p:grpSpPr bwMode="auto">
          <a:xfrm>
            <a:off x="2562225" y="1870075"/>
            <a:ext cx="1409700" cy="1401763"/>
            <a:chOff x="0" y="0"/>
            <a:chExt cx="887" cy="883"/>
          </a:xfrm>
        </p:grpSpPr>
        <p:pic>
          <p:nvPicPr>
            <p:cNvPr id="4108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9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4099" name="圆角矩形 20"/>
          <p:cNvSpPr>
            <a:spLocks noChangeArrowheads="1"/>
          </p:cNvSpPr>
          <p:nvPr/>
        </p:nvSpPr>
        <p:spPr bwMode="auto">
          <a:xfrm rot="3891413">
            <a:off x="2717800" y="1473200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4100" name="文本框 21"/>
          <p:cNvSpPr txBox="1">
            <a:spLocks noChangeArrowheads="1"/>
          </p:cNvSpPr>
          <p:nvPr/>
        </p:nvSpPr>
        <p:spPr bwMode="auto">
          <a:xfrm>
            <a:off x="2414588" y="3455988"/>
            <a:ext cx="17049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4101" name="圆角矩形 22"/>
          <p:cNvGrpSpPr>
            <a:grpSpLocks/>
          </p:cNvGrpSpPr>
          <p:nvPr/>
        </p:nvGrpSpPr>
        <p:grpSpPr bwMode="auto">
          <a:xfrm>
            <a:off x="4429125" y="1412875"/>
            <a:ext cx="1400175" cy="1408113"/>
            <a:chOff x="0" y="0"/>
            <a:chExt cx="883" cy="887"/>
          </a:xfrm>
        </p:grpSpPr>
        <p:pic>
          <p:nvPicPr>
            <p:cNvPr id="4106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4102" name="圆角矩形 23"/>
          <p:cNvSpPr>
            <a:spLocks noChangeArrowheads="1"/>
          </p:cNvSpPr>
          <p:nvPr/>
        </p:nvSpPr>
        <p:spPr bwMode="auto">
          <a:xfrm rot="1514154">
            <a:off x="4578350" y="2017713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4103" name="文本框 25"/>
          <p:cNvSpPr txBox="1">
            <a:spLocks noChangeArrowheads="1"/>
          </p:cNvSpPr>
          <p:nvPr/>
        </p:nvSpPr>
        <p:spPr bwMode="auto">
          <a:xfrm>
            <a:off x="4275138" y="3455988"/>
            <a:ext cx="17049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4104" name="KSO_Shape"/>
          <p:cNvSpPr>
            <a:spLocks/>
          </p:cNvSpPr>
          <p:nvPr/>
        </p:nvSpPr>
        <p:spPr bwMode="auto">
          <a:xfrm>
            <a:off x="3009900" y="1771650"/>
            <a:ext cx="504825" cy="468313"/>
          </a:xfrm>
          <a:custGeom>
            <a:avLst/>
            <a:gdLst>
              <a:gd name="T0" fmla="*/ 421058 w 1889279"/>
              <a:gd name="T1" fmla="*/ 408215 h 1810503"/>
              <a:gd name="T2" fmla="*/ 376395 w 1889279"/>
              <a:gd name="T3" fmla="*/ 378412 h 1810503"/>
              <a:gd name="T4" fmla="*/ 199620 w 1889279"/>
              <a:gd name="T5" fmla="*/ 463249 h 1810503"/>
              <a:gd name="T6" fmla="*/ 132237 w 1889279"/>
              <a:gd name="T7" fmla="*/ 373990 h 1810503"/>
              <a:gd name="T8" fmla="*/ 240641 w 1889279"/>
              <a:gd name="T9" fmla="*/ 467899 h 1810503"/>
              <a:gd name="T10" fmla="*/ 147240 w 1889279"/>
              <a:gd name="T11" fmla="*/ 368169 h 1810503"/>
              <a:gd name="T12" fmla="*/ 254786 w 1889279"/>
              <a:gd name="T13" fmla="*/ 350539 h 1810503"/>
              <a:gd name="T14" fmla="*/ 281764 w 1889279"/>
              <a:gd name="T15" fmla="*/ 466745 h 1810503"/>
              <a:gd name="T16" fmla="*/ 254786 w 1889279"/>
              <a:gd name="T17" fmla="*/ 350539 h 1810503"/>
              <a:gd name="T18" fmla="*/ 504825 w 1889279"/>
              <a:gd name="T19" fmla="*/ 240895 h 1810503"/>
              <a:gd name="T20" fmla="*/ 382621 w 1889279"/>
              <a:gd name="T21" fmla="*/ 364126 h 1810503"/>
              <a:gd name="T22" fmla="*/ 254786 w 1889279"/>
              <a:gd name="T23" fmla="*/ 240895 h 1810503"/>
              <a:gd name="T24" fmla="*/ 367626 w 1889279"/>
              <a:gd name="T25" fmla="*/ 358171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5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5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5" name="KSO_Shape"/>
          <p:cNvSpPr>
            <a:spLocks/>
          </p:cNvSpPr>
          <p:nvPr/>
        </p:nvSpPr>
        <p:spPr bwMode="auto">
          <a:xfrm>
            <a:off x="4918075" y="2405063"/>
            <a:ext cx="415925" cy="319087"/>
          </a:xfrm>
          <a:custGeom>
            <a:avLst/>
            <a:gdLst>
              <a:gd name="T0" fmla="*/ 14898 w 3710374"/>
              <a:gd name="T1" fmla="*/ 131912 h 2848566"/>
              <a:gd name="T2" fmla="*/ 29796 w 3710374"/>
              <a:gd name="T3" fmla="*/ 146799 h 2848566"/>
              <a:gd name="T4" fmla="*/ 29796 w 3710374"/>
              <a:gd name="T5" fmla="*/ 204204 h 2848566"/>
              <a:gd name="T6" fmla="*/ 14898 w 3710374"/>
              <a:gd name="T7" fmla="*/ 219091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98 w 3710374"/>
              <a:gd name="T13" fmla="*/ 131912 h 2848566"/>
              <a:gd name="T14" fmla="*/ 412144 w 3710374"/>
              <a:gd name="T15" fmla="*/ 113686 h 2848566"/>
              <a:gd name="T16" fmla="*/ 415856 w 3710374"/>
              <a:gd name="T17" fmla="*/ 126140 h 2848566"/>
              <a:gd name="T18" fmla="*/ 415856 w 3710374"/>
              <a:gd name="T19" fmla="*/ 306233 h 2848566"/>
              <a:gd name="T20" fmla="*/ 404029 w 3710374"/>
              <a:gd name="T21" fmla="*/ 311861 h 2848566"/>
              <a:gd name="T22" fmla="*/ 347560 w 3710374"/>
              <a:gd name="T23" fmla="*/ 265824 h 2848566"/>
              <a:gd name="T24" fmla="*/ 334418 w 3710374"/>
              <a:gd name="T25" fmla="*/ 265824 h 2848566"/>
              <a:gd name="T26" fmla="*/ 334418 w 3710374"/>
              <a:gd name="T27" fmla="*/ 301559 h 2848566"/>
              <a:gd name="T28" fmla="*/ 316877 w 3710374"/>
              <a:gd name="T29" fmla="*/ 319087 h 2848566"/>
              <a:gd name="T30" fmla="*/ 60852 w 3710374"/>
              <a:gd name="T31" fmla="*/ 319087 h 2848566"/>
              <a:gd name="T32" fmla="*/ 43311 w 3710374"/>
              <a:gd name="T33" fmla="*/ 301559 h 2848566"/>
              <a:gd name="T34" fmla="*/ 43311 w 3710374"/>
              <a:gd name="T35" fmla="*/ 141319 h 2848566"/>
              <a:gd name="T36" fmla="*/ 60852 w 3710374"/>
              <a:gd name="T37" fmla="*/ 123791 h 2848566"/>
              <a:gd name="T38" fmla="*/ 316877 w 3710374"/>
              <a:gd name="T39" fmla="*/ 123791 h 2848566"/>
              <a:gd name="T40" fmla="*/ 334418 w 3710374"/>
              <a:gd name="T41" fmla="*/ 141319 h 2848566"/>
              <a:gd name="T42" fmla="*/ 334418 w 3710374"/>
              <a:gd name="T43" fmla="*/ 164762 h 2848566"/>
              <a:gd name="T44" fmla="*/ 346988 w 3710374"/>
              <a:gd name="T45" fmla="*/ 164762 h 2848566"/>
              <a:gd name="T46" fmla="*/ 405719 w 3710374"/>
              <a:gd name="T47" fmla="*/ 117135 h 2848566"/>
              <a:gd name="T48" fmla="*/ 412144 w 3710374"/>
              <a:gd name="T49" fmla="*/ 113686 h 2848566"/>
              <a:gd name="T50" fmla="*/ 254019 w 3710374"/>
              <a:gd name="T51" fmla="*/ 0 h 2848566"/>
              <a:gd name="T52" fmla="*/ 312766 w 3710374"/>
              <a:gd name="T53" fmla="*/ 58705 h 2848566"/>
              <a:gd name="T54" fmla="*/ 254019 w 3710374"/>
              <a:gd name="T55" fmla="*/ 117410 h 2848566"/>
              <a:gd name="T56" fmla="*/ 195271 w 3710374"/>
              <a:gd name="T57" fmla="*/ 58705 h 2848566"/>
              <a:gd name="T58" fmla="*/ 254019 w 3710374"/>
              <a:gd name="T59" fmla="*/ 0 h 2848566"/>
              <a:gd name="T60" fmla="*/ 116796 w 3710374"/>
              <a:gd name="T61" fmla="*/ 0 h 2848566"/>
              <a:gd name="T62" fmla="*/ 175543 w 3710374"/>
              <a:gd name="T63" fmla="*/ 58705 h 2848566"/>
              <a:gd name="T64" fmla="*/ 116796 w 3710374"/>
              <a:gd name="T65" fmla="*/ 117410 h 2848566"/>
              <a:gd name="T66" fmla="*/ 58048 w 3710374"/>
              <a:gd name="T67" fmla="*/ 58705 h 2848566"/>
              <a:gd name="T68" fmla="*/ 116796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圆角矩形 19"/>
          <p:cNvGrpSpPr>
            <a:grpSpLocks/>
          </p:cNvGrpSpPr>
          <p:nvPr/>
        </p:nvGrpSpPr>
        <p:grpSpPr bwMode="auto">
          <a:xfrm>
            <a:off x="1914525" y="1870075"/>
            <a:ext cx="1408113" cy="1401763"/>
            <a:chOff x="0" y="0"/>
            <a:chExt cx="887" cy="883"/>
          </a:xfrm>
        </p:grpSpPr>
        <p:pic>
          <p:nvPicPr>
            <p:cNvPr id="513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40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5123" name="圆角矩形 20"/>
          <p:cNvSpPr>
            <a:spLocks noChangeArrowheads="1"/>
          </p:cNvSpPr>
          <p:nvPr/>
        </p:nvSpPr>
        <p:spPr bwMode="auto">
          <a:xfrm rot="3891413">
            <a:off x="2070100" y="1473200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1765300" y="3455988"/>
            <a:ext cx="17049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5125" name="圆角矩形 22"/>
          <p:cNvGrpSpPr>
            <a:grpSpLocks/>
          </p:cNvGrpSpPr>
          <p:nvPr/>
        </p:nvGrpSpPr>
        <p:grpSpPr bwMode="auto">
          <a:xfrm>
            <a:off x="3779838" y="1412875"/>
            <a:ext cx="1401762" cy="1408113"/>
            <a:chOff x="0" y="0"/>
            <a:chExt cx="883" cy="887"/>
          </a:xfrm>
        </p:grpSpPr>
        <p:pic>
          <p:nvPicPr>
            <p:cNvPr id="5137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38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5126" name="圆角矩形 23"/>
          <p:cNvSpPr>
            <a:spLocks noChangeArrowheads="1"/>
          </p:cNvSpPr>
          <p:nvPr/>
        </p:nvSpPr>
        <p:spPr bwMode="auto">
          <a:xfrm rot="1514154">
            <a:off x="3930650" y="2017713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5127" name="AutoShape 31"/>
          <p:cNvSpPr>
            <a:spLocks noChangeAspect="1" noChangeArrowheads="1" noTextEdit="1"/>
          </p:cNvSpPr>
          <p:nvPr/>
        </p:nvSpPr>
        <p:spPr bwMode="auto">
          <a:xfrm>
            <a:off x="4194175" y="2303463"/>
            <a:ext cx="5683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文本框 25"/>
          <p:cNvSpPr txBox="1">
            <a:spLocks noChangeArrowheads="1"/>
          </p:cNvSpPr>
          <p:nvPr/>
        </p:nvSpPr>
        <p:spPr bwMode="auto">
          <a:xfrm>
            <a:off x="3625850" y="3455988"/>
            <a:ext cx="17049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5129" name="圆角矩形 26"/>
          <p:cNvGrpSpPr>
            <a:grpSpLocks/>
          </p:cNvGrpSpPr>
          <p:nvPr/>
        </p:nvGrpSpPr>
        <p:grpSpPr bwMode="auto">
          <a:xfrm>
            <a:off x="5638800" y="1887538"/>
            <a:ext cx="1401763" cy="1403350"/>
            <a:chOff x="0" y="0"/>
            <a:chExt cx="883" cy="884"/>
          </a:xfrm>
        </p:grpSpPr>
        <p:pic>
          <p:nvPicPr>
            <p:cNvPr id="5135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36" name="Text Box 15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5130" name="圆角矩形 27"/>
          <p:cNvSpPr>
            <a:spLocks noChangeArrowheads="1"/>
          </p:cNvSpPr>
          <p:nvPr/>
        </p:nvSpPr>
        <p:spPr bwMode="auto">
          <a:xfrm rot="4881661">
            <a:off x="5790406" y="1512094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5131" name="文本框 28"/>
          <p:cNvSpPr txBox="1">
            <a:spLocks noChangeArrowheads="1"/>
          </p:cNvSpPr>
          <p:nvPr/>
        </p:nvSpPr>
        <p:spPr bwMode="auto">
          <a:xfrm>
            <a:off x="5486400" y="3455988"/>
            <a:ext cx="170497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5132" name="KSO_Shape"/>
          <p:cNvSpPr>
            <a:spLocks/>
          </p:cNvSpPr>
          <p:nvPr/>
        </p:nvSpPr>
        <p:spPr bwMode="auto">
          <a:xfrm>
            <a:off x="2360613" y="1771650"/>
            <a:ext cx="504825" cy="468313"/>
          </a:xfrm>
          <a:custGeom>
            <a:avLst/>
            <a:gdLst>
              <a:gd name="T0" fmla="*/ 421058 w 1889279"/>
              <a:gd name="T1" fmla="*/ 408215 h 1810503"/>
              <a:gd name="T2" fmla="*/ 376395 w 1889279"/>
              <a:gd name="T3" fmla="*/ 378412 h 1810503"/>
              <a:gd name="T4" fmla="*/ 199620 w 1889279"/>
              <a:gd name="T5" fmla="*/ 463249 h 1810503"/>
              <a:gd name="T6" fmla="*/ 132237 w 1889279"/>
              <a:gd name="T7" fmla="*/ 373990 h 1810503"/>
              <a:gd name="T8" fmla="*/ 240641 w 1889279"/>
              <a:gd name="T9" fmla="*/ 467899 h 1810503"/>
              <a:gd name="T10" fmla="*/ 147240 w 1889279"/>
              <a:gd name="T11" fmla="*/ 368169 h 1810503"/>
              <a:gd name="T12" fmla="*/ 254786 w 1889279"/>
              <a:gd name="T13" fmla="*/ 350539 h 1810503"/>
              <a:gd name="T14" fmla="*/ 281764 w 1889279"/>
              <a:gd name="T15" fmla="*/ 466745 h 1810503"/>
              <a:gd name="T16" fmla="*/ 254786 w 1889279"/>
              <a:gd name="T17" fmla="*/ 350539 h 1810503"/>
              <a:gd name="T18" fmla="*/ 504825 w 1889279"/>
              <a:gd name="T19" fmla="*/ 240895 h 1810503"/>
              <a:gd name="T20" fmla="*/ 382621 w 1889279"/>
              <a:gd name="T21" fmla="*/ 364126 h 1810503"/>
              <a:gd name="T22" fmla="*/ 254786 w 1889279"/>
              <a:gd name="T23" fmla="*/ 240895 h 1810503"/>
              <a:gd name="T24" fmla="*/ 367626 w 1889279"/>
              <a:gd name="T25" fmla="*/ 358171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5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5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KSO_Shape"/>
          <p:cNvSpPr>
            <a:spLocks/>
          </p:cNvSpPr>
          <p:nvPr/>
        </p:nvSpPr>
        <p:spPr bwMode="auto">
          <a:xfrm>
            <a:off x="4270375" y="2405063"/>
            <a:ext cx="414338" cy="319087"/>
          </a:xfrm>
          <a:custGeom>
            <a:avLst/>
            <a:gdLst>
              <a:gd name="T0" fmla="*/ 14841 w 3710374"/>
              <a:gd name="T1" fmla="*/ 131912 h 2848566"/>
              <a:gd name="T2" fmla="*/ 29682 w 3710374"/>
              <a:gd name="T3" fmla="*/ 146799 h 2848566"/>
              <a:gd name="T4" fmla="*/ 29682 w 3710374"/>
              <a:gd name="T5" fmla="*/ 204204 h 2848566"/>
              <a:gd name="T6" fmla="*/ 14841 w 3710374"/>
              <a:gd name="T7" fmla="*/ 219091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41 w 3710374"/>
              <a:gd name="T13" fmla="*/ 131912 h 2848566"/>
              <a:gd name="T14" fmla="*/ 410572 w 3710374"/>
              <a:gd name="T15" fmla="*/ 113686 h 2848566"/>
              <a:gd name="T16" fmla="*/ 414270 w 3710374"/>
              <a:gd name="T17" fmla="*/ 126140 h 2848566"/>
              <a:gd name="T18" fmla="*/ 414270 w 3710374"/>
              <a:gd name="T19" fmla="*/ 306233 h 2848566"/>
              <a:gd name="T20" fmla="*/ 402488 w 3710374"/>
              <a:gd name="T21" fmla="*/ 311861 h 2848566"/>
              <a:gd name="T22" fmla="*/ 346234 w 3710374"/>
              <a:gd name="T23" fmla="*/ 265824 h 2848566"/>
              <a:gd name="T24" fmla="*/ 333142 w 3710374"/>
              <a:gd name="T25" fmla="*/ 265824 h 2848566"/>
              <a:gd name="T26" fmla="*/ 333142 w 3710374"/>
              <a:gd name="T27" fmla="*/ 301559 h 2848566"/>
              <a:gd name="T28" fmla="*/ 315668 w 3710374"/>
              <a:gd name="T29" fmla="*/ 319087 h 2848566"/>
              <a:gd name="T30" fmla="*/ 60619 w 3710374"/>
              <a:gd name="T31" fmla="*/ 319087 h 2848566"/>
              <a:gd name="T32" fmla="*/ 43146 w 3710374"/>
              <a:gd name="T33" fmla="*/ 301559 h 2848566"/>
              <a:gd name="T34" fmla="*/ 43146 w 3710374"/>
              <a:gd name="T35" fmla="*/ 141319 h 2848566"/>
              <a:gd name="T36" fmla="*/ 60619 w 3710374"/>
              <a:gd name="T37" fmla="*/ 123791 h 2848566"/>
              <a:gd name="T38" fmla="*/ 315668 w 3710374"/>
              <a:gd name="T39" fmla="*/ 123791 h 2848566"/>
              <a:gd name="T40" fmla="*/ 333142 w 3710374"/>
              <a:gd name="T41" fmla="*/ 141319 h 2848566"/>
              <a:gd name="T42" fmla="*/ 333142 w 3710374"/>
              <a:gd name="T43" fmla="*/ 164762 h 2848566"/>
              <a:gd name="T44" fmla="*/ 345664 w 3710374"/>
              <a:gd name="T45" fmla="*/ 164762 h 2848566"/>
              <a:gd name="T46" fmla="*/ 404171 w 3710374"/>
              <a:gd name="T47" fmla="*/ 117135 h 2848566"/>
              <a:gd name="T48" fmla="*/ 410572 w 3710374"/>
              <a:gd name="T49" fmla="*/ 113686 h 2848566"/>
              <a:gd name="T50" fmla="*/ 253049 w 3710374"/>
              <a:gd name="T51" fmla="*/ 0 h 2848566"/>
              <a:gd name="T52" fmla="*/ 311573 w 3710374"/>
              <a:gd name="T53" fmla="*/ 58705 h 2848566"/>
              <a:gd name="T54" fmla="*/ 253049 w 3710374"/>
              <a:gd name="T55" fmla="*/ 117410 h 2848566"/>
              <a:gd name="T56" fmla="*/ 194526 w 3710374"/>
              <a:gd name="T57" fmla="*/ 58705 h 2848566"/>
              <a:gd name="T58" fmla="*/ 253049 w 3710374"/>
              <a:gd name="T59" fmla="*/ 0 h 2848566"/>
              <a:gd name="T60" fmla="*/ 116350 w 3710374"/>
              <a:gd name="T61" fmla="*/ 0 h 2848566"/>
              <a:gd name="T62" fmla="*/ 174873 w 3710374"/>
              <a:gd name="T63" fmla="*/ 58705 h 2848566"/>
              <a:gd name="T64" fmla="*/ 116350 w 3710374"/>
              <a:gd name="T65" fmla="*/ 117410 h 2848566"/>
              <a:gd name="T66" fmla="*/ 57826 w 3710374"/>
              <a:gd name="T67" fmla="*/ 58705 h 2848566"/>
              <a:gd name="T68" fmla="*/ 116350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4" name="KSO_Shape"/>
          <p:cNvSpPr>
            <a:spLocks/>
          </p:cNvSpPr>
          <p:nvPr/>
        </p:nvSpPr>
        <p:spPr bwMode="auto">
          <a:xfrm>
            <a:off x="6188075" y="1827213"/>
            <a:ext cx="300038" cy="512762"/>
          </a:xfrm>
          <a:custGeom>
            <a:avLst/>
            <a:gdLst>
              <a:gd name="T0" fmla="*/ 150019 w 559792"/>
              <a:gd name="T1" fmla="*/ 104321 h 955625"/>
              <a:gd name="T2" fmla="*/ 42066 w 559792"/>
              <a:gd name="T3" fmla="*/ 212393 h 955625"/>
              <a:gd name="T4" fmla="*/ 150019 w 559792"/>
              <a:gd name="T5" fmla="*/ 320465 h 955625"/>
              <a:gd name="T6" fmla="*/ 257972 w 559792"/>
              <a:gd name="T7" fmla="*/ 212393 h 955625"/>
              <a:gd name="T8" fmla="*/ 150019 w 559792"/>
              <a:gd name="T9" fmla="*/ 104321 h 955625"/>
              <a:gd name="T10" fmla="*/ 150019 w 559792"/>
              <a:gd name="T11" fmla="*/ 0 h 955625"/>
              <a:gd name="T12" fmla="*/ 300038 w 559792"/>
              <a:gd name="T13" fmla="*/ 62209 h 955625"/>
              <a:gd name="T14" fmla="*/ 300038 w 559792"/>
              <a:gd name="T15" fmla="*/ 362578 h 955625"/>
              <a:gd name="T16" fmla="*/ 150019 w 559792"/>
              <a:gd name="T17" fmla="*/ 512762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圆角矩形 19"/>
          <p:cNvGrpSpPr>
            <a:grpSpLocks/>
          </p:cNvGrpSpPr>
          <p:nvPr/>
        </p:nvGrpSpPr>
        <p:grpSpPr bwMode="auto">
          <a:xfrm>
            <a:off x="1158875" y="2786063"/>
            <a:ext cx="1408113" cy="1401762"/>
            <a:chOff x="0" y="0"/>
            <a:chExt cx="887" cy="883"/>
          </a:xfrm>
        </p:grpSpPr>
        <p:pic>
          <p:nvPicPr>
            <p:cNvPr id="616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0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6147" name="圆角矩形 20"/>
          <p:cNvSpPr>
            <a:spLocks noChangeArrowheads="1"/>
          </p:cNvSpPr>
          <p:nvPr/>
        </p:nvSpPr>
        <p:spPr bwMode="auto">
          <a:xfrm rot="3891413">
            <a:off x="1314450" y="2389188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6148" name="文本框 21"/>
          <p:cNvSpPr txBox="1">
            <a:spLocks noChangeArrowheads="1"/>
          </p:cNvSpPr>
          <p:nvPr/>
        </p:nvSpPr>
        <p:spPr bwMode="auto">
          <a:xfrm>
            <a:off x="1009650" y="4371975"/>
            <a:ext cx="17049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6149" name="圆角矩形 22"/>
          <p:cNvGrpSpPr>
            <a:grpSpLocks/>
          </p:cNvGrpSpPr>
          <p:nvPr/>
        </p:nvGrpSpPr>
        <p:grpSpPr bwMode="auto">
          <a:xfrm>
            <a:off x="3024188" y="2328863"/>
            <a:ext cx="1401762" cy="1408112"/>
            <a:chOff x="0" y="0"/>
            <a:chExt cx="883" cy="887"/>
          </a:xfrm>
        </p:grpSpPr>
        <p:pic>
          <p:nvPicPr>
            <p:cNvPr id="6167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8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6150" name="圆角矩形 23"/>
          <p:cNvSpPr>
            <a:spLocks noChangeArrowheads="1"/>
          </p:cNvSpPr>
          <p:nvPr/>
        </p:nvSpPr>
        <p:spPr bwMode="auto">
          <a:xfrm rot="1514154">
            <a:off x="3175000" y="2933700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6151" name="AutoShape 31"/>
          <p:cNvSpPr>
            <a:spLocks noChangeAspect="1" noChangeArrowheads="1" noTextEdit="1"/>
          </p:cNvSpPr>
          <p:nvPr/>
        </p:nvSpPr>
        <p:spPr bwMode="auto">
          <a:xfrm>
            <a:off x="3438525" y="3219450"/>
            <a:ext cx="5683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文本框 25"/>
          <p:cNvSpPr txBox="1">
            <a:spLocks noChangeArrowheads="1"/>
          </p:cNvSpPr>
          <p:nvPr/>
        </p:nvSpPr>
        <p:spPr bwMode="auto">
          <a:xfrm>
            <a:off x="2870200" y="4371975"/>
            <a:ext cx="17049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6153" name="圆角矩形 26"/>
          <p:cNvGrpSpPr>
            <a:grpSpLocks/>
          </p:cNvGrpSpPr>
          <p:nvPr/>
        </p:nvGrpSpPr>
        <p:grpSpPr bwMode="auto">
          <a:xfrm>
            <a:off x="4883150" y="2803525"/>
            <a:ext cx="1401763" cy="1403350"/>
            <a:chOff x="0" y="0"/>
            <a:chExt cx="883" cy="884"/>
          </a:xfrm>
        </p:grpSpPr>
        <p:pic>
          <p:nvPicPr>
            <p:cNvPr id="6165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6" name="Text Box 15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6154" name="圆角矩形 27"/>
          <p:cNvSpPr>
            <a:spLocks noChangeArrowheads="1"/>
          </p:cNvSpPr>
          <p:nvPr/>
        </p:nvSpPr>
        <p:spPr bwMode="auto">
          <a:xfrm rot="4881661">
            <a:off x="5034756" y="2429669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6155" name="文本框 28"/>
          <p:cNvSpPr txBox="1">
            <a:spLocks noChangeArrowheads="1"/>
          </p:cNvSpPr>
          <p:nvPr/>
        </p:nvSpPr>
        <p:spPr bwMode="auto">
          <a:xfrm>
            <a:off x="4730750" y="4371975"/>
            <a:ext cx="17049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6156" name="圆角矩形 29"/>
          <p:cNvGrpSpPr>
            <a:grpSpLocks/>
          </p:cNvGrpSpPr>
          <p:nvPr/>
        </p:nvGrpSpPr>
        <p:grpSpPr bwMode="auto">
          <a:xfrm>
            <a:off x="6742113" y="2389188"/>
            <a:ext cx="1401762" cy="1408112"/>
            <a:chOff x="0" y="0"/>
            <a:chExt cx="883" cy="887"/>
          </a:xfrm>
        </p:grpSpPr>
        <p:pic>
          <p:nvPicPr>
            <p:cNvPr id="6163" name="圆角矩形 2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6157" name="圆角矩形 30"/>
          <p:cNvSpPr>
            <a:spLocks noChangeArrowheads="1"/>
          </p:cNvSpPr>
          <p:nvPr/>
        </p:nvSpPr>
        <p:spPr bwMode="auto">
          <a:xfrm rot="278720">
            <a:off x="6896100" y="3019425"/>
            <a:ext cx="1093788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6158" name="文本框 31"/>
          <p:cNvSpPr txBox="1">
            <a:spLocks noChangeArrowheads="1"/>
          </p:cNvSpPr>
          <p:nvPr/>
        </p:nvSpPr>
        <p:spPr bwMode="auto">
          <a:xfrm>
            <a:off x="6589713" y="4371975"/>
            <a:ext cx="17049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6159" name="KSO_Shape"/>
          <p:cNvSpPr>
            <a:spLocks/>
          </p:cNvSpPr>
          <p:nvPr/>
        </p:nvSpPr>
        <p:spPr bwMode="auto">
          <a:xfrm>
            <a:off x="1604963" y="2687638"/>
            <a:ext cx="504825" cy="468312"/>
          </a:xfrm>
          <a:custGeom>
            <a:avLst/>
            <a:gdLst>
              <a:gd name="T0" fmla="*/ 421058 w 1889279"/>
              <a:gd name="T1" fmla="*/ 408214 h 1810503"/>
              <a:gd name="T2" fmla="*/ 376395 w 1889279"/>
              <a:gd name="T3" fmla="*/ 378411 h 1810503"/>
              <a:gd name="T4" fmla="*/ 199620 w 1889279"/>
              <a:gd name="T5" fmla="*/ 463248 h 1810503"/>
              <a:gd name="T6" fmla="*/ 132237 w 1889279"/>
              <a:gd name="T7" fmla="*/ 373989 h 1810503"/>
              <a:gd name="T8" fmla="*/ 240641 w 1889279"/>
              <a:gd name="T9" fmla="*/ 467898 h 1810503"/>
              <a:gd name="T10" fmla="*/ 147240 w 1889279"/>
              <a:gd name="T11" fmla="*/ 368168 h 1810503"/>
              <a:gd name="T12" fmla="*/ 254786 w 1889279"/>
              <a:gd name="T13" fmla="*/ 350538 h 1810503"/>
              <a:gd name="T14" fmla="*/ 281764 w 1889279"/>
              <a:gd name="T15" fmla="*/ 466744 h 1810503"/>
              <a:gd name="T16" fmla="*/ 254786 w 1889279"/>
              <a:gd name="T17" fmla="*/ 350538 h 1810503"/>
              <a:gd name="T18" fmla="*/ 504825 w 1889279"/>
              <a:gd name="T19" fmla="*/ 240895 h 1810503"/>
              <a:gd name="T20" fmla="*/ 382621 w 1889279"/>
              <a:gd name="T21" fmla="*/ 364125 h 1810503"/>
              <a:gd name="T22" fmla="*/ 254786 w 1889279"/>
              <a:gd name="T23" fmla="*/ 240895 h 1810503"/>
              <a:gd name="T24" fmla="*/ 367626 w 1889279"/>
              <a:gd name="T25" fmla="*/ 358170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4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4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60" name="KSO_Shape"/>
          <p:cNvSpPr>
            <a:spLocks/>
          </p:cNvSpPr>
          <p:nvPr/>
        </p:nvSpPr>
        <p:spPr bwMode="auto">
          <a:xfrm>
            <a:off x="3514725" y="3321050"/>
            <a:ext cx="414338" cy="319088"/>
          </a:xfrm>
          <a:custGeom>
            <a:avLst/>
            <a:gdLst>
              <a:gd name="T0" fmla="*/ 14841 w 3710374"/>
              <a:gd name="T1" fmla="*/ 131912 h 2848566"/>
              <a:gd name="T2" fmla="*/ 29682 w 3710374"/>
              <a:gd name="T3" fmla="*/ 146799 h 2848566"/>
              <a:gd name="T4" fmla="*/ 29682 w 3710374"/>
              <a:gd name="T5" fmla="*/ 204204 h 2848566"/>
              <a:gd name="T6" fmla="*/ 14841 w 3710374"/>
              <a:gd name="T7" fmla="*/ 219092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41 w 3710374"/>
              <a:gd name="T13" fmla="*/ 131912 h 2848566"/>
              <a:gd name="T14" fmla="*/ 410572 w 3710374"/>
              <a:gd name="T15" fmla="*/ 113686 h 2848566"/>
              <a:gd name="T16" fmla="*/ 414270 w 3710374"/>
              <a:gd name="T17" fmla="*/ 126140 h 2848566"/>
              <a:gd name="T18" fmla="*/ 414270 w 3710374"/>
              <a:gd name="T19" fmla="*/ 306234 h 2848566"/>
              <a:gd name="T20" fmla="*/ 402488 w 3710374"/>
              <a:gd name="T21" fmla="*/ 311862 h 2848566"/>
              <a:gd name="T22" fmla="*/ 346234 w 3710374"/>
              <a:gd name="T23" fmla="*/ 265825 h 2848566"/>
              <a:gd name="T24" fmla="*/ 333142 w 3710374"/>
              <a:gd name="T25" fmla="*/ 265825 h 2848566"/>
              <a:gd name="T26" fmla="*/ 333142 w 3710374"/>
              <a:gd name="T27" fmla="*/ 301560 h 2848566"/>
              <a:gd name="T28" fmla="*/ 315668 w 3710374"/>
              <a:gd name="T29" fmla="*/ 319088 h 2848566"/>
              <a:gd name="T30" fmla="*/ 60619 w 3710374"/>
              <a:gd name="T31" fmla="*/ 319088 h 2848566"/>
              <a:gd name="T32" fmla="*/ 43146 w 3710374"/>
              <a:gd name="T33" fmla="*/ 301560 h 2848566"/>
              <a:gd name="T34" fmla="*/ 43146 w 3710374"/>
              <a:gd name="T35" fmla="*/ 141319 h 2848566"/>
              <a:gd name="T36" fmla="*/ 60619 w 3710374"/>
              <a:gd name="T37" fmla="*/ 123791 h 2848566"/>
              <a:gd name="T38" fmla="*/ 315668 w 3710374"/>
              <a:gd name="T39" fmla="*/ 123791 h 2848566"/>
              <a:gd name="T40" fmla="*/ 333142 w 3710374"/>
              <a:gd name="T41" fmla="*/ 141319 h 2848566"/>
              <a:gd name="T42" fmla="*/ 333142 w 3710374"/>
              <a:gd name="T43" fmla="*/ 164763 h 2848566"/>
              <a:gd name="T44" fmla="*/ 345664 w 3710374"/>
              <a:gd name="T45" fmla="*/ 164763 h 2848566"/>
              <a:gd name="T46" fmla="*/ 404171 w 3710374"/>
              <a:gd name="T47" fmla="*/ 117135 h 2848566"/>
              <a:gd name="T48" fmla="*/ 410572 w 3710374"/>
              <a:gd name="T49" fmla="*/ 113686 h 2848566"/>
              <a:gd name="T50" fmla="*/ 253049 w 3710374"/>
              <a:gd name="T51" fmla="*/ 0 h 2848566"/>
              <a:gd name="T52" fmla="*/ 311573 w 3710374"/>
              <a:gd name="T53" fmla="*/ 58705 h 2848566"/>
              <a:gd name="T54" fmla="*/ 253049 w 3710374"/>
              <a:gd name="T55" fmla="*/ 117410 h 2848566"/>
              <a:gd name="T56" fmla="*/ 194526 w 3710374"/>
              <a:gd name="T57" fmla="*/ 58705 h 2848566"/>
              <a:gd name="T58" fmla="*/ 253049 w 3710374"/>
              <a:gd name="T59" fmla="*/ 0 h 2848566"/>
              <a:gd name="T60" fmla="*/ 116350 w 3710374"/>
              <a:gd name="T61" fmla="*/ 0 h 2848566"/>
              <a:gd name="T62" fmla="*/ 174873 w 3710374"/>
              <a:gd name="T63" fmla="*/ 58705 h 2848566"/>
              <a:gd name="T64" fmla="*/ 116350 w 3710374"/>
              <a:gd name="T65" fmla="*/ 117410 h 2848566"/>
              <a:gd name="T66" fmla="*/ 57826 w 3710374"/>
              <a:gd name="T67" fmla="*/ 58705 h 2848566"/>
              <a:gd name="T68" fmla="*/ 116350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61" name="KSO_Shape"/>
          <p:cNvSpPr>
            <a:spLocks/>
          </p:cNvSpPr>
          <p:nvPr/>
        </p:nvSpPr>
        <p:spPr bwMode="auto">
          <a:xfrm>
            <a:off x="5432425" y="2743200"/>
            <a:ext cx="300038" cy="512763"/>
          </a:xfrm>
          <a:custGeom>
            <a:avLst/>
            <a:gdLst>
              <a:gd name="T0" fmla="*/ 150019 w 559792"/>
              <a:gd name="T1" fmla="*/ 104322 h 955625"/>
              <a:gd name="T2" fmla="*/ 42066 w 559792"/>
              <a:gd name="T3" fmla="*/ 212393 h 955625"/>
              <a:gd name="T4" fmla="*/ 150019 w 559792"/>
              <a:gd name="T5" fmla="*/ 320465 h 955625"/>
              <a:gd name="T6" fmla="*/ 257972 w 559792"/>
              <a:gd name="T7" fmla="*/ 212393 h 955625"/>
              <a:gd name="T8" fmla="*/ 150019 w 559792"/>
              <a:gd name="T9" fmla="*/ 104322 h 955625"/>
              <a:gd name="T10" fmla="*/ 150019 w 559792"/>
              <a:gd name="T11" fmla="*/ 0 h 955625"/>
              <a:gd name="T12" fmla="*/ 300038 w 559792"/>
              <a:gd name="T13" fmla="*/ 62209 h 955625"/>
              <a:gd name="T14" fmla="*/ 300038 w 559792"/>
              <a:gd name="T15" fmla="*/ 362578 h 955625"/>
              <a:gd name="T16" fmla="*/ 150019 w 559792"/>
              <a:gd name="T17" fmla="*/ 512763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  <p:sp>
        <p:nvSpPr>
          <p:cNvPr id="6162" name="KSO_Shape"/>
          <p:cNvSpPr>
            <a:spLocks/>
          </p:cNvSpPr>
          <p:nvPr/>
        </p:nvSpPr>
        <p:spPr bwMode="auto">
          <a:xfrm>
            <a:off x="7262813" y="3322638"/>
            <a:ext cx="358775" cy="487362"/>
          </a:xfrm>
          <a:custGeom>
            <a:avLst/>
            <a:gdLst>
              <a:gd name="T0" fmla="*/ 340700 w 2092325"/>
              <a:gd name="T1" fmla="*/ 487308 h 2844800"/>
              <a:gd name="T2" fmla="*/ 337706 w 2092325"/>
              <a:gd name="T3" fmla="*/ 485629 h 2844800"/>
              <a:gd name="T4" fmla="*/ 26568 w 2092325"/>
              <a:gd name="T5" fmla="*/ 451191 h 2844800"/>
              <a:gd name="T6" fmla="*/ 358558 w 2092325"/>
              <a:gd name="T7" fmla="*/ 423178 h 2844800"/>
              <a:gd name="T8" fmla="*/ 323489 w 2092325"/>
              <a:gd name="T9" fmla="*/ 431283 h 2844800"/>
              <a:gd name="T10" fmla="*/ 321754 w 2092325"/>
              <a:gd name="T11" fmla="*/ 417902 h 2844800"/>
              <a:gd name="T12" fmla="*/ 103602 w 2092325"/>
              <a:gd name="T13" fmla="*/ 267343 h 2844800"/>
              <a:gd name="T14" fmla="*/ 103602 w 2092325"/>
              <a:gd name="T15" fmla="*/ 323855 h 2844800"/>
              <a:gd name="T16" fmla="*/ 63705 w 2092325"/>
              <a:gd name="T17" fmla="*/ 325434 h 2844800"/>
              <a:gd name="T18" fmla="*/ 60703 w 2092325"/>
              <a:gd name="T19" fmla="*/ 269467 h 2844800"/>
              <a:gd name="T20" fmla="*/ 64087 w 2092325"/>
              <a:gd name="T21" fmla="*/ 265765 h 2844800"/>
              <a:gd name="T22" fmla="*/ 166320 w 2092325"/>
              <a:gd name="T23" fmla="*/ 248579 h 2844800"/>
              <a:gd name="T24" fmla="*/ 167083 w 2092325"/>
              <a:gd name="T25" fmla="*/ 323199 h 2844800"/>
              <a:gd name="T26" fmla="*/ 127236 w 2092325"/>
              <a:gd name="T27" fmla="*/ 325543 h 2844800"/>
              <a:gd name="T28" fmla="*/ 123856 w 2092325"/>
              <a:gd name="T29" fmla="*/ 321836 h 2844800"/>
              <a:gd name="T30" fmla="*/ 126854 w 2092325"/>
              <a:gd name="T31" fmla="*/ 247598 h 2844800"/>
              <a:gd name="T32" fmla="*/ 229426 w 2092325"/>
              <a:gd name="T33" fmla="*/ 211046 h 2844800"/>
              <a:gd name="T34" fmla="*/ 230238 w 2092325"/>
              <a:gd name="T35" fmla="*/ 323202 h 2844800"/>
              <a:gd name="T36" fmla="*/ 190640 w 2092325"/>
              <a:gd name="T37" fmla="*/ 325543 h 2844800"/>
              <a:gd name="T38" fmla="*/ 187282 w 2092325"/>
              <a:gd name="T39" fmla="*/ 321841 h 2844800"/>
              <a:gd name="T40" fmla="*/ 190261 w 2092325"/>
              <a:gd name="T41" fmla="*/ 210012 h 2844800"/>
              <a:gd name="T42" fmla="*/ 242269 w 2092325"/>
              <a:gd name="T43" fmla="*/ 178246 h 2844800"/>
              <a:gd name="T44" fmla="*/ 205411 w 2092325"/>
              <a:gd name="T45" fmla="*/ 176288 h 2844800"/>
              <a:gd name="T46" fmla="*/ 187282 w 2092325"/>
              <a:gd name="T47" fmla="*/ 198970 h 2844800"/>
              <a:gd name="T48" fmla="*/ 162837 w 2092325"/>
              <a:gd name="T49" fmla="*/ 219041 h 2844800"/>
              <a:gd name="T50" fmla="*/ 137412 w 2092325"/>
              <a:gd name="T51" fmla="*/ 232531 h 2844800"/>
              <a:gd name="T52" fmla="*/ 112859 w 2092325"/>
              <a:gd name="T53" fmla="*/ 240635 h 2844800"/>
              <a:gd name="T54" fmla="*/ 75130 w 2092325"/>
              <a:gd name="T55" fmla="*/ 245966 h 2844800"/>
              <a:gd name="T56" fmla="*/ 64950 w 2092325"/>
              <a:gd name="T57" fmla="*/ 225242 h 2844800"/>
              <a:gd name="T58" fmla="*/ 94566 w 2092325"/>
              <a:gd name="T59" fmla="*/ 223121 h 2844800"/>
              <a:gd name="T60" fmla="*/ 125762 w 2092325"/>
              <a:gd name="T61" fmla="*/ 214798 h 2844800"/>
              <a:gd name="T62" fmla="*/ 156740 w 2092325"/>
              <a:gd name="T63" fmla="*/ 197937 h 2844800"/>
              <a:gd name="T64" fmla="*/ 172365 w 2092325"/>
              <a:gd name="T65" fmla="*/ 184393 h 2844800"/>
              <a:gd name="T66" fmla="*/ 187826 w 2092325"/>
              <a:gd name="T67" fmla="*/ 165137 h 2844800"/>
              <a:gd name="T68" fmla="*/ 185866 w 2092325"/>
              <a:gd name="T69" fmla="*/ 151104 h 2844800"/>
              <a:gd name="T70" fmla="*/ 192889 w 2092325"/>
              <a:gd name="T71" fmla="*/ 126246 h 2844800"/>
              <a:gd name="T72" fmla="*/ 341755 w 2092325"/>
              <a:gd name="T73" fmla="*/ 103619 h 2844800"/>
              <a:gd name="T74" fmla="*/ 350916 w 2092325"/>
              <a:gd name="T75" fmla="*/ 106770 h 2844800"/>
              <a:gd name="T76" fmla="*/ 355306 w 2092325"/>
              <a:gd name="T77" fmla="*/ 113126 h 2844800"/>
              <a:gd name="T78" fmla="*/ 358504 w 2092325"/>
              <a:gd name="T79" fmla="*/ 124642 h 2844800"/>
              <a:gd name="T80" fmla="*/ 321808 w 2092325"/>
              <a:gd name="T81" fmla="*/ 126164 h 2844800"/>
              <a:gd name="T82" fmla="*/ 324464 w 2092325"/>
              <a:gd name="T83" fmla="*/ 115136 h 2844800"/>
              <a:gd name="T84" fmla="*/ 328530 w 2092325"/>
              <a:gd name="T85" fmla="*/ 107856 h 2844800"/>
              <a:gd name="T86" fmla="*/ 334546 w 2092325"/>
              <a:gd name="T87" fmla="*/ 104271 h 2844800"/>
              <a:gd name="T88" fmla="*/ 34571 w 2092325"/>
              <a:gd name="T89" fmla="*/ 0 h 2844800"/>
              <a:gd name="T90" fmla="*/ 271504 w 2092325"/>
              <a:gd name="T91" fmla="*/ 2611 h 2844800"/>
              <a:gd name="T92" fmla="*/ 283590 w 2092325"/>
              <a:gd name="T93" fmla="*/ 10661 h 2844800"/>
              <a:gd name="T94" fmla="*/ 291049 w 2092325"/>
              <a:gd name="T95" fmla="*/ 22899 h 2844800"/>
              <a:gd name="T96" fmla="*/ 292464 w 2092325"/>
              <a:gd name="T97" fmla="*/ 458153 h 2844800"/>
              <a:gd name="T98" fmla="*/ 287619 w 2092325"/>
              <a:gd name="T99" fmla="*/ 471697 h 2844800"/>
              <a:gd name="T100" fmla="*/ 277384 w 2092325"/>
              <a:gd name="T101" fmla="*/ 481760 h 2844800"/>
              <a:gd name="T102" fmla="*/ 263338 w 2092325"/>
              <a:gd name="T103" fmla="*/ 486981 h 2844800"/>
              <a:gd name="T104" fmla="*/ 25969 w 2092325"/>
              <a:gd name="T105" fmla="*/ 486329 h 2844800"/>
              <a:gd name="T106" fmla="*/ 12631 w 2092325"/>
              <a:gd name="T107" fmla="*/ 479910 h 2844800"/>
              <a:gd name="T108" fmla="*/ 3430 w 2092325"/>
              <a:gd name="T109" fmla="*/ 468923 h 2844800"/>
              <a:gd name="T110" fmla="*/ 0 w 2092325"/>
              <a:gd name="T111" fmla="*/ 454835 h 2844800"/>
              <a:gd name="T112" fmla="*/ 2722 w 2092325"/>
              <a:gd name="T113" fmla="*/ 19908 h 2844800"/>
              <a:gd name="T114" fmla="*/ 11378 w 2092325"/>
              <a:gd name="T115" fmla="*/ 8431 h 2844800"/>
              <a:gd name="T116" fmla="*/ 24336 w 2092325"/>
              <a:gd name="T117" fmla="*/ 1469 h 28448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圆角矩形 19"/>
          <p:cNvGrpSpPr>
            <a:grpSpLocks/>
          </p:cNvGrpSpPr>
          <p:nvPr/>
        </p:nvGrpSpPr>
        <p:grpSpPr bwMode="auto">
          <a:xfrm>
            <a:off x="192088" y="1625600"/>
            <a:ext cx="1408112" cy="1401763"/>
            <a:chOff x="0" y="0"/>
            <a:chExt cx="887" cy="883"/>
          </a:xfrm>
        </p:grpSpPr>
        <p:pic>
          <p:nvPicPr>
            <p:cNvPr id="719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200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71" name="圆角矩形 20"/>
          <p:cNvSpPr>
            <a:spLocks noChangeArrowheads="1"/>
          </p:cNvSpPr>
          <p:nvPr/>
        </p:nvSpPr>
        <p:spPr bwMode="auto">
          <a:xfrm rot="3891413">
            <a:off x="346075" y="1228725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72" name="文本框 21"/>
          <p:cNvSpPr txBox="1">
            <a:spLocks noChangeArrowheads="1"/>
          </p:cNvSpPr>
          <p:nvPr/>
        </p:nvSpPr>
        <p:spPr bwMode="auto">
          <a:xfrm>
            <a:off x="42863" y="3211513"/>
            <a:ext cx="1704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7173" name="圆角矩形 22"/>
          <p:cNvGrpSpPr>
            <a:grpSpLocks/>
          </p:cNvGrpSpPr>
          <p:nvPr/>
        </p:nvGrpSpPr>
        <p:grpSpPr bwMode="auto">
          <a:xfrm>
            <a:off x="2057400" y="1168400"/>
            <a:ext cx="1401763" cy="1408113"/>
            <a:chOff x="0" y="0"/>
            <a:chExt cx="883" cy="887"/>
          </a:xfrm>
        </p:grpSpPr>
        <p:pic>
          <p:nvPicPr>
            <p:cNvPr id="7197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98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74" name="圆角矩形 23"/>
          <p:cNvSpPr>
            <a:spLocks noChangeArrowheads="1"/>
          </p:cNvSpPr>
          <p:nvPr/>
        </p:nvSpPr>
        <p:spPr bwMode="auto">
          <a:xfrm rot="1514154">
            <a:off x="2208213" y="1773238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75" name="AutoShape 31"/>
          <p:cNvSpPr>
            <a:spLocks noChangeAspect="1" noChangeArrowheads="1" noTextEdit="1"/>
          </p:cNvSpPr>
          <p:nvPr/>
        </p:nvSpPr>
        <p:spPr bwMode="auto">
          <a:xfrm>
            <a:off x="2471738" y="2058988"/>
            <a:ext cx="5683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文本框 25"/>
          <p:cNvSpPr txBox="1">
            <a:spLocks noChangeArrowheads="1"/>
          </p:cNvSpPr>
          <p:nvPr/>
        </p:nvSpPr>
        <p:spPr bwMode="auto">
          <a:xfrm>
            <a:off x="1903413" y="3211513"/>
            <a:ext cx="1704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7177" name="圆角矩形 26"/>
          <p:cNvGrpSpPr>
            <a:grpSpLocks/>
          </p:cNvGrpSpPr>
          <p:nvPr/>
        </p:nvGrpSpPr>
        <p:grpSpPr bwMode="auto">
          <a:xfrm>
            <a:off x="3916363" y="1643063"/>
            <a:ext cx="1401762" cy="1403350"/>
            <a:chOff x="0" y="0"/>
            <a:chExt cx="883" cy="884"/>
          </a:xfrm>
        </p:grpSpPr>
        <p:pic>
          <p:nvPicPr>
            <p:cNvPr id="7195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96" name="Text Box 15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78" name="圆角矩形 27"/>
          <p:cNvSpPr>
            <a:spLocks noChangeArrowheads="1"/>
          </p:cNvSpPr>
          <p:nvPr/>
        </p:nvSpPr>
        <p:spPr bwMode="auto">
          <a:xfrm rot="4881661">
            <a:off x="4067175" y="1268413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79" name="文本框 28"/>
          <p:cNvSpPr txBox="1">
            <a:spLocks noChangeArrowheads="1"/>
          </p:cNvSpPr>
          <p:nvPr/>
        </p:nvSpPr>
        <p:spPr bwMode="auto">
          <a:xfrm>
            <a:off x="3763963" y="3211513"/>
            <a:ext cx="1704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7180" name="圆角矩形 29"/>
          <p:cNvGrpSpPr>
            <a:grpSpLocks/>
          </p:cNvGrpSpPr>
          <p:nvPr/>
        </p:nvGrpSpPr>
        <p:grpSpPr bwMode="auto">
          <a:xfrm>
            <a:off x="5775325" y="1228725"/>
            <a:ext cx="1401763" cy="1408113"/>
            <a:chOff x="0" y="0"/>
            <a:chExt cx="883" cy="887"/>
          </a:xfrm>
        </p:grpSpPr>
        <p:pic>
          <p:nvPicPr>
            <p:cNvPr id="7193" name="圆角矩形 2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94" name="Text Box 20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3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81" name="圆角矩形 30"/>
          <p:cNvSpPr>
            <a:spLocks noChangeArrowheads="1"/>
          </p:cNvSpPr>
          <p:nvPr/>
        </p:nvSpPr>
        <p:spPr bwMode="auto">
          <a:xfrm rot="278720">
            <a:off x="5929313" y="1858963"/>
            <a:ext cx="1093787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82" name="文本框 31"/>
          <p:cNvSpPr txBox="1">
            <a:spLocks noChangeArrowheads="1"/>
          </p:cNvSpPr>
          <p:nvPr/>
        </p:nvSpPr>
        <p:spPr bwMode="auto">
          <a:xfrm>
            <a:off x="5622925" y="3211513"/>
            <a:ext cx="17049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83" name="KSO_Shape"/>
          <p:cNvSpPr>
            <a:spLocks/>
          </p:cNvSpPr>
          <p:nvPr/>
        </p:nvSpPr>
        <p:spPr bwMode="auto">
          <a:xfrm>
            <a:off x="638175" y="1527175"/>
            <a:ext cx="504825" cy="468313"/>
          </a:xfrm>
          <a:custGeom>
            <a:avLst/>
            <a:gdLst>
              <a:gd name="T0" fmla="*/ 421058 w 1889279"/>
              <a:gd name="T1" fmla="*/ 408215 h 1810503"/>
              <a:gd name="T2" fmla="*/ 376395 w 1889279"/>
              <a:gd name="T3" fmla="*/ 378412 h 1810503"/>
              <a:gd name="T4" fmla="*/ 199620 w 1889279"/>
              <a:gd name="T5" fmla="*/ 463249 h 1810503"/>
              <a:gd name="T6" fmla="*/ 132237 w 1889279"/>
              <a:gd name="T7" fmla="*/ 373990 h 1810503"/>
              <a:gd name="T8" fmla="*/ 240641 w 1889279"/>
              <a:gd name="T9" fmla="*/ 467899 h 1810503"/>
              <a:gd name="T10" fmla="*/ 147240 w 1889279"/>
              <a:gd name="T11" fmla="*/ 368169 h 1810503"/>
              <a:gd name="T12" fmla="*/ 254786 w 1889279"/>
              <a:gd name="T13" fmla="*/ 350539 h 1810503"/>
              <a:gd name="T14" fmla="*/ 281764 w 1889279"/>
              <a:gd name="T15" fmla="*/ 466745 h 1810503"/>
              <a:gd name="T16" fmla="*/ 254786 w 1889279"/>
              <a:gd name="T17" fmla="*/ 350539 h 1810503"/>
              <a:gd name="T18" fmla="*/ 504825 w 1889279"/>
              <a:gd name="T19" fmla="*/ 240895 h 1810503"/>
              <a:gd name="T20" fmla="*/ 382621 w 1889279"/>
              <a:gd name="T21" fmla="*/ 364126 h 1810503"/>
              <a:gd name="T22" fmla="*/ 254786 w 1889279"/>
              <a:gd name="T23" fmla="*/ 240895 h 1810503"/>
              <a:gd name="T24" fmla="*/ 367626 w 1889279"/>
              <a:gd name="T25" fmla="*/ 358171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5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5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4" name="KSO_Shape"/>
          <p:cNvSpPr>
            <a:spLocks/>
          </p:cNvSpPr>
          <p:nvPr/>
        </p:nvSpPr>
        <p:spPr bwMode="auto">
          <a:xfrm>
            <a:off x="2547938" y="2160588"/>
            <a:ext cx="414337" cy="319087"/>
          </a:xfrm>
          <a:custGeom>
            <a:avLst/>
            <a:gdLst>
              <a:gd name="T0" fmla="*/ 14841 w 3710374"/>
              <a:gd name="T1" fmla="*/ 131912 h 2848566"/>
              <a:gd name="T2" fmla="*/ 29682 w 3710374"/>
              <a:gd name="T3" fmla="*/ 146799 h 2848566"/>
              <a:gd name="T4" fmla="*/ 29682 w 3710374"/>
              <a:gd name="T5" fmla="*/ 204204 h 2848566"/>
              <a:gd name="T6" fmla="*/ 14841 w 3710374"/>
              <a:gd name="T7" fmla="*/ 219091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41 w 3710374"/>
              <a:gd name="T13" fmla="*/ 131912 h 2848566"/>
              <a:gd name="T14" fmla="*/ 410571 w 3710374"/>
              <a:gd name="T15" fmla="*/ 113686 h 2848566"/>
              <a:gd name="T16" fmla="*/ 414269 w 3710374"/>
              <a:gd name="T17" fmla="*/ 126140 h 2848566"/>
              <a:gd name="T18" fmla="*/ 414269 w 3710374"/>
              <a:gd name="T19" fmla="*/ 306233 h 2848566"/>
              <a:gd name="T20" fmla="*/ 402487 w 3710374"/>
              <a:gd name="T21" fmla="*/ 311861 h 2848566"/>
              <a:gd name="T22" fmla="*/ 346233 w 3710374"/>
              <a:gd name="T23" fmla="*/ 265824 h 2848566"/>
              <a:gd name="T24" fmla="*/ 333141 w 3710374"/>
              <a:gd name="T25" fmla="*/ 265824 h 2848566"/>
              <a:gd name="T26" fmla="*/ 333141 w 3710374"/>
              <a:gd name="T27" fmla="*/ 301559 h 2848566"/>
              <a:gd name="T28" fmla="*/ 315667 w 3710374"/>
              <a:gd name="T29" fmla="*/ 319087 h 2848566"/>
              <a:gd name="T30" fmla="*/ 60619 w 3710374"/>
              <a:gd name="T31" fmla="*/ 319087 h 2848566"/>
              <a:gd name="T32" fmla="*/ 43146 w 3710374"/>
              <a:gd name="T33" fmla="*/ 301559 h 2848566"/>
              <a:gd name="T34" fmla="*/ 43146 w 3710374"/>
              <a:gd name="T35" fmla="*/ 141319 h 2848566"/>
              <a:gd name="T36" fmla="*/ 60619 w 3710374"/>
              <a:gd name="T37" fmla="*/ 123791 h 2848566"/>
              <a:gd name="T38" fmla="*/ 315667 w 3710374"/>
              <a:gd name="T39" fmla="*/ 123791 h 2848566"/>
              <a:gd name="T40" fmla="*/ 333141 w 3710374"/>
              <a:gd name="T41" fmla="*/ 141319 h 2848566"/>
              <a:gd name="T42" fmla="*/ 333141 w 3710374"/>
              <a:gd name="T43" fmla="*/ 164762 h 2848566"/>
              <a:gd name="T44" fmla="*/ 345663 w 3710374"/>
              <a:gd name="T45" fmla="*/ 164762 h 2848566"/>
              <a:gd name="T46" fmla="*/ 404170 w 3710374"/>
              <a:gd name="T47" fmla="*/ 117135 h 2848566"/>
              <a:gd name="T48" fmla="*/ 410571 w 3710374"/>
              <a:gd name="T49" fmla="*/ 113686 h 2848566"/>
              <a:gd name="T50" fmla="*/ 253049 w 3710374"/>
              <a:gd name="T51" fmla="*/ 0 h 2848566"/>
              <a:gd name="T52" fmla="*/ 311572 w 3710374"/>
              <a:gd name="T53" fmla="*/ 58705 h 2848566"/>
              <a:gd name="T54" fmla="*/ 253049 w 3710374"/>
              <a:gd name="T55" fmla="*/ 117410 h 2848566"/>
              <a:gd name="T56" fmla="*/ 194525 w 3710374"/>
              <a:gd name="T57" fmla="*/ 58705 h 2848566"/>
              <a:gd name="T58" fmla="*/ 253049 w 3710374"/>
              <a:gd name="T59" fmla="*/ 0 h 2848566"/>
              <a:gd name="T60" fmla="*/ 116350 w 3710374"/>
              <a:gd name="T61" fmla="*/ 0 h 2848566"/>
              <a:gd name="T62" fmla="*/ 174873 w 3710374"/>
              <a:gd name="T63" fmla="*/ 58705 h 2848566"/>
              <a:gd name="T64" fmla="*/ 116350 w 3710374"/>
              <a:gd name="T65" fmla="*/ 117410 h 2848566"/>
              <a:gd name="T66" fmla="*/ 57826 w 3710374"/>
              <a:gd name="T67" fmla="*/ 58705 h 2848566"/>
              <a:gd name="T68" fmla="*/ 116350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5" name="KSO_Shape"/>
          <p:cNvSpPr>
            <a:spLocks/>
          </p:cNvSpPr>
          <p:nvPr/>
        </p:nvSpPr>
        <p:spPr bwMode="auto">
          <a:xfrm>
            <a:off x="4465638" y="1582738"/>
            <a:ext cx="300037" cy="512762"/>
          </a:xfrm>
          <a:custGeom>
            <a:avLst/>
            <a:gdLst>
              <a:gd name="T0" fmla="*/ 150019 w 559792"/>
              <a:gd name="T1" fmla="*/ 104321 h 955625"/>
              <a:gd name="T2" fmla="*/ 42066 w 559792"/>
              <a:gd name="T3" fmla="*/ 212393 h 955625"/>
              <a:gd name="T4" fmla="*/ 150019 w 559792"/>
              <a:gd name="T5" fmla="*/ 320465 h 955625"/>
              <a:gd name="T6" fmla="*/ 257971 w 559792"/>
              <a:gd name="T7" fmla="*/ 212393 h 955625"/>
              <a:gd name="T8" fmla="*/ 150019 w 559792"/>
              <a:gd name="T9" fmla="*/ 104321 h 955625"/>
              <a:gd name="T10" fmla="*/ 150019 w 559792"/>
              <a:gd name="T11" fmla="*/ 0 h 955625"/>
              <a:gd name="T12" fmla="*/ 300037 w 559792"/>
              <a:gd name="T13" fmla="*/ 62209 h 955625"/>
              <a:gd name="T14" fmla="*/ 300037 w 559792"/>
              <a:gd name="T15" fmla="*/ 362578 h 955625"/>
              <a:gd name="T16" fmla="*/ 150019 w 559792"/>
              <a:gd name="T17" fmla="*/ 512762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  <p:sp>
        <p:nvSpPr>
          <p:cNvPr id="7186" name="KSO_Shape"/>
          <p:cNvSpPr>
            <a:spLocks/>
          </p:cNvSpPr>
          <p:nvPr/>
        </p:nvSpPr>
        <p:spPr bwMode="auto">
          <a:xfrm>
            <a:off x="6296025" y="2162175"/>
            <a:ext cx="358775" cy="487363"/>
          </a:xfrm>
          <a:custGeom>
            <a:avLst/>
            <a:gdLst>
              <a:gd name="T0" fmla="*/ 340700 w 2092325"/>
              <a:gd name="T1" fmla="*/ 487309 h 2844800"/>
              <a:gd name="T2" fmla="*/ 337706 w 2092325"/>
              <a:gd name="T3" fmla="*/ 485630 h 2844800"/>
              <a:gd name="T4" fmla="*/ 26568 w 2092325"/>
              <a:gd name="T5" fmla="*/ 451192 h 2844800"/>
              <a:gd name="T6" fmla="*/ 358558 w 2092325"/>
              <a:gd name="T7" fmla="*/ 423179 h 2844800"/>
              <a:gd name="T8" fmla="*/ 323489 w 2092325"/>
              <a:gd name="T9" fmla="*/ 431284 h 2844800"/>
              <a:gd name="T10" fmla="*/ 321754 w 2092325"/>
              <a:gd name="T11" fmla="*/ 417903 h 2844800"/>
              <a:gd name="T12" fmla="*/ 103602 w 2092325"/>
              <a:gd name="T13" fmla="*/ 267344 h 2844800"/>
              <a:gd name="T14" fmla="*/ 103602 w 2092325"/>
              <a:gd name="T15" fmla="*/ 323856 h 2844800"/>
              <a:gd name="T16" fmla="*/ 63705 w 2092325"/>
              <a:gd name="T17" fmla="*/ 325434 h 2844800"/>
              <a:gd name="T18" fmla="*/ 60703 w 2092325"/>
              <a:gd name="T19" fmla="*/ 269467 h 2844800"/>
              <a:gd name="T20" fmla="*/ 64087 w 2092325"/>
              <a:gd name="T21" fmla="*/ 265765 h 2844800"/>
              <a:gd name="T22" fmla="*/ 166320 w 2092325"/>
              <a:gd name="T23" fmla="*/ 248579 h 2844800"/>
              <a:gd name="T24" fmla="*/ 167083 w 2092325"/>
              <a:gd name="T25" fmla="*/ 323200 h 2844800"/>
              <a:gd name="T26" fmla="*/ 127236 w 2092325"/>
              <a:gd name="T27" fmla="*/ 325543 h 2844800"/>
              <a:gd name="T28" fmla="*/ 123856 w 2092325"/>
              <a:gd name="T29" fmla="*/ 321837 h 2844800"/>
              <a:gd name="T30" fmla="*/ 126854 w 2092325"/>
              <a:gd name="T31" fmla="*/ 247598 h 2844800"/>
              <a:gd name="T32" fmla="*/ 229426 w 2092325"/>
              <a:gd name="T33" fmla="*/ 211047 h 2844800"/>
              <a:gd name="T34" fmla="*/ 230238 w 2092325"/>
              <a:gd name="T35" fmla="*/ 323202 h 2844800"/>
              <a:gd name="T36" fmla="*/ 190640 w 2092325"/>
              <a:gd name="T37" fmla="*/ 325543 h 2844800"/>
              <a:gd name="T38" fmla="*/ 187282 w 2092325"/>
              <a:gd name="T39" fmla="*/ 321841 h 2844800"/>
              <a:gd name="T40" fmla="*/ 190261 w 2092325"/>
              <a:gd name="T41" fmla="*/ 210012 h 2844800"/>
              <a:gd name="T42" fmla="*/ 242269 w 2092325"/>
              <a:gd name="T43" fmla="*/ 178247 h 2844800"/>
              <a:gd name="T44" fmla="*/ 205411 w 2092325"/>
              <a:gd name="T45" fmla="*/ 176288 h 2844800"/>
              <a:gd name="T46" fmla="*/ 187282 w 2092325"/>
              <a:gd name="T47" fmla="*/ 198970 h 2844800"/>
              <a:gd name="T48" fmla="*/ 162837 w 2092325"/>
              <a:gd name="T49" fmla="*/ 219041 h 2844800"/>
              <a:gd name="T50" fmla="*/ 137412 w 2092325"/>
              <a:gd name="T51" fmla="*/ 232531 h 2844800"/>
              <a:gd name="T52" fmla="*/ 112859 w 2092325"/>
              <a:gd name="T53" fmla="*/ 240636 h 2844800"/>
              <a:gd name="T54" fmla="*/ 75130 w 2092325"/>
              <a:gd name="T55" fmla="*/ 245966 h 2844800"/>
              <a:gd name="T56" fmla="*/ 64950 w 2092325"/>
              <a:gd name="T57" fmla="*/ 225242 h 2844800"/>
              <a:gd name="T58" fmla="*/ 94566 w 2092325"/>
              <a:gd name="T59" fmla="*/ 223121 h 2844800"/>
              <a:gd name="T60" fmla="*/ 125762 w 2092325"/>
              <a:gd name="T61" fmla="*/ 214799 h 2844800"/>
              <a:gd name="T62" fmla="*/ 156740 w 2092325"/>
              <a:gd name="T63" fmla="*/ 197937 h 2844800"/>
              <a:gd name="T64" fmla="*/ 172365 w 2092325"/>
              <a:gd name="T65" fmla="*/ 184393 h 2844800"/>
              <a:gd name="T66" fmla="*/ 187826 w 2092325"/>
              <a:gd name="T67" fmla="*/ 165138 h 2844800"/>
              <a:gd name="T68" fmla="*/ 185866 w 2092325"/>
              <a:gd name="T69" fmla="*/ 151104 h 2844800"/>
              <a:gd name="T70" fmla="*/ 192889 w 2092325"/>
              <a:gd name="T71" fmla="*/ 126247 h 2844800"/>
              <a:gd name="T72" fmla="*/ 341755 w 2092325"/>
              <a:gd name="T73" fmla="*/ 103619 h 2844800"/>
              <a:gd name="T74" fmla="*/ 350916 w 2092325"/>
              <a:gd name="T75" fmla="*/ 106770 h 2844800"/>
              <a:gd name="T76" fmla="*/ 355306 w 2092325"/>
              <a:gd name="T77" fmla="*/ 113126 h 2844800"/>
              <a:gd name="T78" fmla="*/ 358504 w 2092325"/>
              <a:gd name="T79" fmla="*/ 124643 h 2844800"/>
              <a:gd name="T80" fmla="*/ 321808 w 2092325"/>
              <a:gd name="T81" fmla="*/ 126164 h 2844800"/>
              <a:gd name="T82" fmla="*/ 324464 w 2092325"/>
              <a:gd name="T83" fmla="*/ 115136 h 2844800"/>
              <a:gd name="T84" fmla="*/ 328530 w 2092325"/>
              <a:gd name="T85" fmla="*/ 107856 h 2844800"/>
              <a:gd name="T86" fmla="*/ 334546 w 2092325"/>
              <a:gd name="T87" fmla="*/ 104271 h 2844800"/>
              <a:gd name="T88" fmla="*/ 34571 w 2092325"/>
              <a:gd name="T89" fmla="*/ 0 h 2844800"/>
              <a:gd name="T90" fmla="*/ 271504 w 2092325"/>
              <a:gd name="T91" fmla="*/ 2611 h 2844800"/>
              <a:gd name="T92" fmla="*/ 283590 w 2092325"/>
              <a:gd name="T93" fmla="*/ 10661 h 2844800"/>
              <a:gd name="T94" fmla="*/ 291049 w 2092325"/>
              <a:gd name="T95" fmla="*/ 22899 h 2844800"/>
              <a:gd name="T96" fmla="*/ 292464 w 2092325"/>
              <a:gd name="T97" fmla="*/ 458154 h 2844800"/>
              <a:gd name="T98" fmla="*/ 287619 w 2092325"/>
              <a:gd name="T99" fmla="*/ 471698 h 2844800"/>
              <a:gd name="T100" fmla="*/ 277384 w 2092325"/>
              <a:gd name="T101" fmla="*/ 481761 h 2844800"/>
              <a:gd name="T102" fmla="*/ 263338 w 2092325"/>
              <a:gd name="T103" fmla="*/ 486982 h 2844800"/>
              <a:gd name="T104" fmla="*/ 25969 w 2092325"/>
              <a:gd name="T105" fmla="*/ 486330 h 2844800"/>
              <a:gd name="T106" fmla="*/ 12631 w 2092325"/>
              <a:gd name="T107" fmla="*/ 479911 h 2844800"/>
              <a:gd name="T108" fmla="*/ 3430 w 2092325"/>
              <a:gd name="T109" fmla="*/ 468924 h 2844800"/>
              <a:gd name="T110" fmla="*/ 0 w 2092325"/>
              <a:gd name="T111" fmla="*/ 454836 h 2844800"/>
              <a:gd name="T112" fmla="*/ 2722 w 2092325"/>
              <a:gd name="T113" fmla="*/ 19908 h 2844800"/>
              <a:gd name="T114" fmla="*/ 11378 w 2092325"/>
              <a:gd name="T115" fmla="*/ 8431 h 2844800"/>
              <a:gd name="T116" fmla="*/ 24336 w 2092325"/>
              <a:gd name="T117" fmla="*/ 1469 h 28448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7187" name="圆角矩形 26"/>
          <p:cNvGrpSpPr>
            <a:grpSpLocks/>
          </p:cNvGrpSpPr>
          <p:nvPr/>
        </p:nvGrpSpPr>
        <p:grpSpPr bwMode="auto">
          <a:xfrm>
            <a:off x="7488238" y="1692275"/>
            <a:ext cx="1401762" cy="1403350"/>
            <a:chOff x="0" y="0"/>
            <a:chExt cx="883" cy="884"/>
          </a:xfrm>
        </p:grpSpPr>
        <p:pic>
          <p:nvPicPr>
            <p:cNvPr id="7191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92" name="Text Box 29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7188" name="圆角矩形 27"/>
          <p:cNvSpPr>
            <a:spLocks noChangeArrowheads="1"/>
          </p:cNvSpPr>
          <p:nvPr/>
        </p:nvSpPr>
        <p:spPr bwMode="auto">
          <a:xfrm rot="4881661">
            <a:off x="7639844" y="1318419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7189" name="文本框 28"/>
          <p:cNvSpPr txBox="1">
            <a:spLocks noChangeArrowheads="1"/>
          </p:cNvSpPr>
          <p:nvPr/>
        </p:nvSpPr>
        <p:spPr bwMode="auto">
          <a:xfrm>
            <a:off x="7335838" y="3260725"/>
            <a:ext cx="17049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title5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90" name="KSO_Shape"/>
          <p:cNvSpPr>
            <a:spLocks/>
          </p:cNvSpPr>
          <p:nvPr/>
        </p:nvSpPr>
        <p:spPr bwMode="auto">
          <a:xfrm>
            <a:off x="8037513" y="1631950"/>
            <a:ext cx="300037" cy="514350"/>
          </a:xfrm>
          <a:custGeom>
            <a:avLst/>
            <a:gdLst>
              <a:gd name="T0" fmla="*/ 150019 w 559792"/>
              <a:gd name="T1" fmla="*/ 104645 h 955625"/>
              <a:gd name="T2" fmla="*/ 42066 w 559792"/>
              <a:gd name="T3" fmla="*/ 213051 h 955625"/>
              <a:gd name="T4" fmla="*/ 150019 w 559792"/>
              <a:gd name="T5" fmla="*/ 321457 h 955625"/>
              <a:gd name="T6" fmla="*/ 257971 w 559792"/>
              <a:gd name="T7" fmla="*/ 213051 h 955625"/>
              <a:gd name="T8" fmla="*/ 150019 w 559792"/>
              <a:gd name="T9" fmla="*/ 104645 h 955625"/>
              <a:gd name="T10" fmla="*/ 150019 w 559792"/>
              <a:gd name="T11" fmla="*/ 0 h 955625"/>
              <a:gd name="T12" fmla="*/ 300037 w 559792"/>
              <a:gd name="T13" fmla="*/ 62401 h 955625"/>
              <a:gd name="T14" fmla="*/ 300037 w 559792"/>
              <a:gd name="T15" fmla="*/ 363700 h 955625"/>
              <a:gd name="T16" fmla="*/ 150019 w 559792"/>
              <a:gd name="T17" fmla="*/ 514350 h 955625"/>
              <a:gd name="T18" fmla="*/ 0 w 559792"/>
              <a:gd name="T19" fmla="*/ 363700 h 955625"/>
              <a:gd name="T20" fmla="*/ 0 w 559792"/>
              <a:gd name="T21" fmla="*/ 62401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圆角矩形 19"/>
          <p:cNvGrpSpPr>
            <a:grpSpLocks/>
          </p:cNvGrpSpPr>
          <p:nvPr/>
        </p:nvGrpSpPr>
        <p:grpSpPr bwMode="auto">
          <a:xfrm>
            <a:off x="192088" y="1625600"/>
            <a:ext cx="1408112" cy="1401763"/>
            <a:chOff x="0" y="0"/>
            <a:chExt cx="887" cy="883"/>
          </a:xfrm>
        </p:grpSpPr>
        <p:pic>
          <p:nvPicPr>
            <p:cNvPr id="822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30" name="Text Box 4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195" name="圆角矩形 20"/>
          <p:cNvSpPr>
            <a:spLocks noChangeArrowheads="1"/>
          </p:cNvSpPr>
          <p:nvPr/>
        </p:nvSpPr>
        <p:spPr bwMode="auto">
          <a:xfrm rot="3891413">
            <a:off x="346075" y="1228725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196" name="文本框 21"/>
          <p:cNvSpPr txBox="1">
            <a:spLocks noChangeArrowheads="1"/>
          </p:cNvSpPr>
          <p:nvPr/>
        </p:nvSpPr>
        <p:spPr bwMode="auto">
          <a:xfrm>
            <a:off x="42863" y="3211513"/>
            <a:ext cx="14335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8197" name="圆角矩形 22"/>
          <p:cNvGrpSpPr>
            <a:grpSpLocks/>
          </p:cNvGrpSpPr>
          <p:nvPr/>
        </p:nvGrpSpPr>
        <p:grpSpPr bwMode="auto">
          <a:xfrm>
            <a:off x="1692275" y="1196975"/>
            <a:ext cx="1401763" cy="1408113"/>
            <a:chOff x="0" y="0"/>
            <a:chExt cx="883" cy="887"/>
          </a:xfrm>
        </p:grpSpPr>
        <p:pic>
          <p:nvPicPr>
            <p:cNvPr id="8227" name="圆角矩形 2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8" name="Text Box 9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198" name="圆角矩形 23"/>
          <p:cNvSpPr>
            <a:spLocks noChangeArrowheads="1"/>
          </p:cNvSpPr>
          <p:nvPr/>
        </p:nvSpPr>
        <p:spPr bwMode="auto">
          <a:xfrm rot="1514154">
            <a:off x="1843088" y="1801813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199" name="AutoShape 31"/>
          <p:cNvSpPr>
            <a:spLocks noChangeAspect="1" noChangeArrowheads="1" noTextEdit="1"/>
          </p:cNvSpPr>
          <p:nvPr/>
        </p:nvSpPr>
        <p:spPr bwMode="auto">
          <a:xfrm>
            <a:off x="2471738" y="2058988"/>
            <a:ext cx="5683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文本框 25"/>
          <p:cNvSpPr txBox="1">
            <a:spLocks noChangeArrowheads="1"/>
          </p:cNvSpPr>
          <p:nvPr/>
        </p:nvSpPr>
        <p:spPr bwMode="auto">
          <a:xfrm>
            <a:off x="1620838" y="3240088"/>
            <a:ext cx="14398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8201" name="圆角矩形 26"/>
          <p:cNvGrpSpPr>
            <a:grpSpLocks/>
          </p:cNvGrpSpPr>
          <p:nvPr/>
        </p:nvGrpSpPr>
        <p:grpSpPr bwMode="auto">
          <a:xfrm>
            <a:off x="3203575" y="1701800"/>
            <a:ext cx="1403350" cy="1403350"/>
            <a:chOff x="0" y="0"/>
            <a:chExt cx="883" cy="884"/>
          </a:xfrm>
        </p:grpSpPr>
        <p:pic>
          <p:nvPicPr>
            <p:cNvPr id="8225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6" name="Text Box 15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202" name="圆角矩形 27"/>
          <p:cNvSpPr>
            <a:spLocks noChangeArrowheads="1"/>
          </p:cNvSpPr>
          <p:nvPr/>
        </p:nvSpPr>
        <p:spPr bwMode="auto">
          <a:xfrm rot="4881661">
            <a:off x="3355181" y="1326357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203" name="文本框 28"/>
          <p:cNvSpPr txBox="1">
            <a:spLocks noChangeArrowheads="1"/>
          </p:cNvSpPr>
          <p:nvPr/>
        </p:nvSpPr>
        <p:spPr bwMode="auto">
          <a:xfrm>
            <a:off x="3206750" y="3270250"/>
            <a:ext cx="14398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grpSp>
        <p:nvGrpSpPr>
          <p:cNvPr id="8204" name="圆角矩形 29"/>
          <p:cNvGrpSpPr>
            <a:grpSpLocks/>
          </p:cNvGrpSpPr>
          <p:nvPr/>
        </p:nvGrpSpPr>
        <p:grpSpPr bwMode="auto">
          <a:xfrm>
            <a:off x="4851400" y="1287463"/>
            <a:ext cx="1400175" cy="1408112"/>
            <a:chOff x="0" y="0"/>
            <a:chExt cx="883" cy="887"/>
          </a:xfrm>
        </p:grpSpPr>
        <p:pic>
          <p:nvPicPr>
            <p:cNvPr id="8223" name="圆角矩形 2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4" name="Text Box 20"/>
            <p:cNvSpPr txBox="1">
              <a:spLocks noChangeArrowheads="1"/>
            </p:cNvSpPr>
            <p:nvPr/>
          </p:nvSpPr>
          <p:spPr bwMode="auto">
            <a:xfrm rot="2700000">
              <a:off x="129" y="132"/>
              <a:ext cx="623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205" name="圆角矩形 30"/>
          <p:cNvSpPr>
            <a:spLocks noChangeArrowheads="1"/>
          </p:cNvSpPr>
          <p:nvPr/>
        </p:nvSpPr>
        <p:spPr bwMode="auto">
          <a:xfrm rot="278720">
            <a:off x="5003800" y="1917700"/>
            <a:ext cx="1095375" cy="10937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206" name="文本框 31"/>
          <p:cNvSpPr txBox="1">
            <a:spLocks noChangeArrowheads="1"/>
          </p:cNvSpPr>
          <p:nvPr/>
        </p:nvSpPr>
        <p:spPr bwMode="auto">
          <a:xfrm>
            <a:off x="4860925" y="3270250"/>
            <a:ext cx="15430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7" name="KSO_Shape"/>
          <p:cNvSpPr>
            <a:spLocks/>
          </p:cNvSpPr>
          <p:nvPr/>
        </p:nvSpPr>
        <p:spPr bwMode="auto">
          <a:xfrm>
            <a:off x="638175" y="1527175"/>
            <a:ext cx="504825" cy="468313"/>
          </a:xfrm>
          <a:custGeom>
            <a:avLst/>
            <a:gdLst>
              <a:gd name="T0" fmla="*/ 421058 w 1889279"/>
              <a:gd name="T1" fmla="*/ 408215 h 1810503"/>
              <a:gd name="T2" fmla="*/ 376395 w 1889279"/>
              <a:gd name="T3" fmla="*/ 378412 h 1810503"/>
              <a:gd name="T4" fmla="*/ 199620 w 1889279"/>
              <a:gd name="T5" fmla="*/ 463249 h 1810503"/>
              <a:gd name="T6" fmla="*/ 132237 w 1889279"/>
              <a:gd name="T7" fmla="*/ 373990 h 1810503"/>
              <a:gd name="T8" fmla="*/ 240641 w 1889279"/>
              <a:gd name="T9" fmla="*/ 467899 h 1810503"/>
              <a:gd name="T10" fmla="*/ 147240 w 1889279"/>
              <a:gd name="T11" fmla="*/ 368169 h 1810503"/>
              <a:gd name="T12" fmla="*/ 254786 w 1889279"/>
              <a:gd name="T13" fmla="*/ 350539 h 1810503"/>
              <a:gd name="T14" fmla="*/ 281764 w 1889279"/>
              <a:gd name="T15" fmla="*/ 466745 h 1810503"/>
              <a:gd name="T16" fmla="*/ 254786 w 1889279"/>
              <a:gd name="T17" fmla="*/ 350539 h 1810503"/>
              <a:gd name="T18" fmla="*/ 504825 w 1889279"/>
              <a:gd name="T19" fmla="*/ 240895 h 1810503"/>
              <a:gd name="T20" fmla="*/ 382621 w 1889279"/>
              <a:gd name="T21" fmla="*/ 364126 h 1810503"/>
              <a:gd name="T22" fmla="*/ 254786 w 1889279"/>
              <a:gd name="T23" fmla="*/ 240895 h 1810503"/>
              <a:gd name="T24" fmla="*/ 367626 w 1889279"/>
              <a:gd name="T25" fmla="*/ 358171 h 1810503"/>
              <a:gd name="T26" fmla="*/ 254786 w 1889279"/>
              <a:gd name="T27" fmla="*/ 240895 h 1810503"/>
              <a:gd name="T28" fmla="*/ 240641 w 1889279"/>
              <a:gd name="T29" fmla="*/ 240895 h 1810503"/>
              <a:gd name="T30" fmla="*/ 141101 w 1889279"/>
              <a:gd name="T31" fmla="*/ 353865 h 1810503"/>
              <a:gd name="T32" fmla="*/ 0 w 1889279"/>
              <a:gd name="T33" fmla="*/ 240895 h 1810503"/>
              <a:gd name="T34" fmla="*/ 126425 w 1889279"/>
              <a:gd name="T35" fmla="*/ 359693 h 1810503"/>
              <a:gd name="T36" fmla="*/ 0 w 1889279"/>
              <a:gd name="T37" fmla="*/ 240895 h 1810503"/>
              <a:gd name="T38" fmla="*/ 240641 w 1889279"/>
              <a:gd name="T39" fmla="*/ 126885 h 1810503"/>
              <a:gd name="T40" fmla="*/ 119923 w 1889279"/>
              <a:gd name="T41" fmla="*/ 226432 h 1810503"/>
              <a:gd name="T42" fmla="*/ 362365 w 1889279"/>
              <a:gd name="T43" fmla="*/ 105930 h 1810503"/>
              <a:gd name="T44" fmla="*/ 254786 w 1889279"/>
              <a:gd name="T45" fmla="*/ 226432 h 1810503"/>
              <a:gd name="T46" fmla="*/ 362365 w 1889279"/>
              <a:gd name="T47" fmla="*/ 105930 h 1810503"/>
              <a:gd name="T48" fmla="*/ 128464 w 1889279"/>
              <a:gd name="T49" fmla="*/ 103127 h 1810503"/>
              <a:gd name="T50" fmla="*/ 64 w 1889279"/>
              <a:gd name="T51" fmla="*/ 226432 h 1810503"/>
              <a:gd name="T52" fmla="*/ 429016 w 1889279"/>
              <a:gd name="T53" fmla="*/ 67624 h 1810503"/>
              <a:gd name="T54" fmla="*/ 404913 w 1889279"/>
              <a:gd name="T55" fmla="*/ 226432 h 1810503"/>
              <a:gd name="T56" fmla="*/ 429016 w 1889279"/>
              <a:gd name="T57" fmla="*/ 67624 h 1810503"/>
              <a:gd name="T58" fmla="*/ 134880 w 1889279"/>
              <a:gd name="T59" fmla="*/ 89047 h 1810503"/>
              <a:gd name="T60" fmla="*/ 199911 w 1889279"/>
              <a:gd name="T61" fmla="*/ 5021 h 1810503"/>
              <a:gd name="T62" fmla="*/ 417528 w 1889279"/>
              <a:gd name="T63" fmla="*/ 56855 h 1810503"/>
              <a:gd name="T64" fmla="*/ 303978 w 1889279"/>
              <a:gd name="T65" fmla="*/ 4796 h 1810503"/>
              <a:gd name="T66" fmla="*/ 240641 w 1889279"/>
              <a:gd name="T67" fmla="*/ 111295 h 1810503"/>
              <a:gd name="T68" fmla="*/ 237869 w 1889279"/>
              <a:gd name="T69" fmla="*/ 570 h 1810503"/>
              <a:gd name="T70" fmla="*/ 254786 w 1889279"/>
              <a:gd name="T71" fmla="*/ 0 h 1810503"/>
              <a:gd name="T72" fmla="*/ 355917 w 1889279"/>
              <a:gd name="T73" fmla="*/ 91797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8" name="KSO_Shape"/>
          <p:cNvSpPr>
            <a:spLocks/>
          </p:cNvSpPr>
          <p:nvPr/>
        </p:nvSpPr>
        <p:spPr bwMode="auto">
          <a:xfrm>
            <a:off x="2182813" y="2189163"/>
            <a:ext cx="414337" cy="319087"/>
          </a:xfrm>
          <a:custGeom>
            <a:avLst/>
            <a:gdLst>
              <a:gd name="T0" fmla="*/ 14841 w 3710374"/>
              <a:gd name="T1" fmla="*/ 131912 h 2848566"/>
              <a:gd name="T2" fmla="*/ 29682 w 3710374"/>
              <a:gd name="T3" fmla="*/ 146799 h 2848566"/>
              <a:gd name="T4" fmla="*/ 29682 w 3710374"/>
              <a:gd name="T5" fmla="*/ 204204 h 2848566"/>
              <a:gd name="T6" fmla="*/ 14841 w 3710374"/>
              <a:gd name="T7" fmla="*/ 219091 h 2848566"/>
              <a:gd name="T8" fmla="*/ 0 w 3710374"/>
              <a:gd name="T9" fmla="*/ 204204 h 2848566"/>
              <a:gd name="T10" fmla="*/ 0 w 3710374"/>
              <a:gd name="T11" fmla="*/ 146799 h 2848566"/>
              <a:gd name="T12" fmla="*/ 14841 w 3710374"/>
              <a:gd name="T13" fmla="*/ 131912 h 2848566"/>
              <a:gd name="T14" fmla="*/ 410571 w 3710374"/>
              <a:gd name="T15" fmla="*/ 113686 h 2848566"/>
              <a:gd name="T16" fmla="*/ 414269 w 3710374"/>
              <a:gd name="T17" fmla="*/ 126140 h 2848566"/>
              <a:gd name="T18" fmla="*/ 414269 w 3710374"/>
              <a:gd name="T19" fmla="*/ 306233 h 2848566"/>
              <a:gd name="T20" fmla="*/ 402487 w 3710374"/>
              <a:gd name="T21" fmla="*/ 311861 h 2848566"/>
              <a:gd name="T22" fmla="*/ 346233 w 3710374"/>
              <a:gd name="T23" fmla="*/ 265824 h 2848566"/>
              <a:gd name="T24" fmla="*/ 333141 w 3710374"/>
              <a:gd name="T25" fmla="*/ 265824 h 2848566"/>
              <a:gd name="T26" fmla="*/ 333141 w 3710374"/>
              <a:gd name="T27" fmla="*/ 301559 h 2848566"/>
              <a:gd name="T28" fmla="*/ 315667 w 3710374"/>
              <a:gd name="T29" fmla="*/ 319087 h 2848566"/>
              <a:gd name="T30" fmla="*/ 60619 w 3710374"/>
              <a:gd name="T31" fmla="*/ 319087 h 2848566"/>
              <a:gd name="T32" fmla="*/ 43146 w 3710374"/>
              <a:gd name="T33" fmla="*/ 301559 h 2848566"/>
              <a:gd name="T34" fmla="*/ 43146 w 3710374"/>
              <a:gd name="T35" fmla="*/ 141319 h 2848566"/>
              <a:gd name="T36" fmla="*/ 60619 w 3710374"/>
              <a:gd name="T37" fmla="*/ 123791 h 2848566"/>
              <a:gd name="T38" fmla="*/ 315667 w 3710374"/>
              <a:gd name="T39" fmla="*/ 123791 h 2848566"/>
              <a:gd name="T40" fmla="*/ 333141 w 3710374"/>
              <a:gd name="T41" fmla="*/ 141319 h 2848566"/>
              <a:gd name="T42" fmla="*/ 333141 w 3710374"/>
              <a:gd name="T43" fmla="*/ 164762 h 2848566"/>
              <a:gd name="T44" fmla="*/ 345663 w 3710374"/>
              <a:gd name="T45" fmla="*/ 164762 h 2848566"/>
              <a:gd name="T46" fmla="*/ 404170 w 3710374"/>
              <a:gd name="T47" fmla="*/ 117135 h 2848566"/>
              <a:gd name="T48" fmla="*/ 410571 w 3710374"/>
              <a:gd name="T49" fmla="*/ 113686 h 2848566"/>
              <a:gd name="T50" fmla="*/ 253049 w 3710374"/>
              <a:gd name="T51" fmla="*/ 0 h 2848566"/>
              <a:gd name="T52" fmla="*/ 311572 w 3710374"/>
              <a:gd name="T53" fmla="*/ 58705 h 2848566"/>
              <a:gd name="T54" fmla="*/ 253049 w 3710374"/>
              <a:gd name="T55" fmla="*/ 117410 h 2848566"/>
              <a:gd name="T56" fmla="*/ 194525 w 3710374"/>
              <a:gd name="T57" fmla="*/ 58705 h 2848566"/>
              <a:gd name="T58" fmla="*/ 253049 w 3710374"/>
              <a:gd name="T59" fmla="*/ 0 h 2848566"/>
              <a:gd name="T60" fmla="*/ 116350 w 3710374"/>
              <a:gd name="T61" fmla="*/ 0 h 2848566"/>
              <a:gd name="T62" fmla="*/ 174873 w 3710374"/>
              <a:gd name="T63" fmla="*/ 58705 h 2848566"/>
              <a:gd name="T64" fmla="*/ 116350 w 3710374"/>
              <a:gd name="T65" fmla="*/ 117410 h 2848566"/>
              <a:gd name="T66" fmla="*/ 57826 w 3710374"/>
              <a:gd name="T67" fmla="*/ 58705 h 2848566"/>
              <a:gd name="T68" fmla="*/ 116350 w 3710374"/>
              <a:gd name="T69" fmla="*/ 0 h 28485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710374" h="2848566">
                <a:moveTo>
                  <a:pt x="132902" y="1177607"/>
                </a:moveTo>
                <a:cubicBezTo>
                  <a:pt x="206302" y="1177607"/>
                  <a:pt x="265804" y="1237109"/>
                  <a:pt x="265804" y="1310509"/>
                </a:cubicBezTo>
                <a:lnTo>
                  <a:pt x="265804" y="1822976"/>
                </a:lnTo>
                <a:cubicBezTo>
                  <a:pt x="265804" y="1896376"/>
                  <a:pt x="206302" y="1955878"/>
                  <a:pt x="132902" y="1955878"/>
                </a:cubicBezTo>
                <a:cubicBezTo>
                  <a:pt x="59502" y="1955878"/>
                  <a:pt x="0" y="1896376"/>
                  <a:pt x="0" y="1822976"/>
                </a:cubicBezTo>
                <a:lnTo>
                  <a:pt x="0" y="1310509"/>
                </a:lnTo>
                <a:cubicBezTo>
                  <a:pt x="0" y="1237109"/>
                  <a:pt x="59502" y="1177607"/>
                  <a:pt x="132902" y="1177607"/>
                </a:cubicBezTo>
                <a:close/>
                <a:moveTo>
                  <a:pt x="3676647" y="1014899"/>
                </a:moveTo>
                <a:cubicBezTo>
                  <a:pt x="3699953" y="1011726"/>
                  <a:pt x="3709766" y="1038156"/>
                  <a:pt x="3709762" y="1126078"/>
                </a:cubicBezTo>
                <a:lnTo>
                  <a:pt x="3709762" y="2733814"/>
                </a:lnTo>
                <a:cubicBezTo>
                  <a:pt x="3714789" y="2810852"/>
                  <a:pt x="3689665" y="2852720"/>
                  <a:pt x="3604255" y="2784056"/>
                </a:cubicBezTo>
                <a:cubicBezTo>
                  <a:pt x="3539382" y="2731902"/>
                  <a:pt x="3308368" y="2542961"/>
                  <a:pt x="3100502" y="2373078"/>
                </a:cubicBezTo>
                <a:lnTo>
                  <a:pt x="2983265" y="2373078"/>
                </a:lnTo>
                <a:lnTo>
                  <a:pt x="2983265" y="2692091"/>
                </a:lnTo>
                <a:cubicBezTo>
                  <a:pt x="2983265" y="2778510"/>
                  <a:pt x="2913209" y="2848566"/>
                  <a:pt x="2826790" y="2848566"/>
                </a:cubicBezTo>
                <a:lnTo>
                  <a:pt x="542844" y="2848566"/>
                </a:lnTo>
                <a:cubicBezTo>
                  <a:pt x="456425" y="2848566"/>
                  <a:pt x="386369" y="2778510"/>
                  <a:pt x="386369" y="2692091"/>
                </a:cubicBezTo>
                <a:lnTo>
                  <a:pt x="386369" y="1261585"/>
                </a:lnTo>
                <a:cubicBezTo>
                  <a:pt x="386369" y="1175166"/>
                  <a:pt x="456425" y="1105110"/>
                  <a:pt x="542844" y="1105110"/>
                </a:cubicBezTo>
                <a:lnTo>
                  <a:pt x="2826790" y="1105110"/>
                </a:lnTo>
                <a:cubicBezTo>
                  <a:pt x="2913209" y="1105110"/>
                  <a:pt x="2983265" y="1175166"/>
                  <a:pt x="2983265" y="1261585"/>
                </a:cubicBezTo>
                <a:lnTo>
                  <a:pt x="2983265" y="1470870"/>
                </a:lnTo>
                <a:lnTo>
                  <a:pt x="3095401" y="1470870"/>
                </a:lnTo>
                <a:cubicBezTo>
                  <a:pt x="3315877" y="1289257"/>
                  <a:pt x="3568799" y="1079374"/>
                  <a:pt x="3619327" y="1045691"/>
                </a:cubicBezTo>
                <a:cubicBezTo>
                  <a:pt x="3643821" y="1029362"/>
                  <a:pt x="3662662" y="1016802"/>
                  <a:pt x="3676647" y="1014899"/>
                </a:cubicBezTo>
                <a:close/>
                <a:moveTo>
                  <a:pt x="2266043" y="0"/>
                </a:moveTo>
                <a:cubicBezTo>
                  <a:pt x="2555481" y="0"/>
                  <a:pt x="2790117" y="234636"/>
                  <a:pt x="2790117" y="524074"/>
                </a:cubicBezTo>
                <a:cubicBezTo>
                  <a:pt x="2790117" y="813512"/>
                  <a:pt x="2555481" y="1048148"/>
                  <a:pt x="2266043" y="1048148"/>
                </a:cubicBezTo>
                <a:cubicBezTo>
                  <a:pt x="1976605" y="1048148"/>
                  <a:pt x="1741969" y="813512"/>
                  <a:pt x="1741969" y="524074"/>
                </a:cubicBezTo>
                <a:cubicBezTo>
                  <a:pt x="1741969" y="234636"/>
                  <a:pt x="1976605" y="0"/>
                  <a:pt x="2266043" y="0"/>
                </a:cubicBezTo>
                <a:close/>
                <a:moveTo>
                  <a:pt x="1041907" y="0"/>
                </a:moveTo>
                <a:cubicBezTo>
                  <a:pt x="1331345" y="0"/>
                  <a:pt x="1565981" y="234636"/>
                  <a:pt x="1565981" y="524074"/>
                </a:cubicBezTo>
                <a:cubicBezTo>
                  <a:pt x="1565981" y="813512"/>
                  <a:pt x="1331345" y="1048148"/>
                  <a:pt x="1041907" y="1048148"/>
                </a:cubicBezTo>
                <a:cubicBezTo>
                  <a:pt x="752469" y="1048148"/>
                  <a:pt x="517833" y="813512"/>
                  <a:pt x="517833" y="524074"/>
                </a:cubicBezTo>
                <a:cubicBezTo>
                  <a:pt x="517833" y="234636"/>
                  <a:pt x="752469" y="0"/>
                  <a:pt x="1041907" y="0"/>
                </a:cubicBezTo>
                <a:close/>
              </a:path>
            </a:pathLst>
          </a:custGeom>
          <a:solidFill>
            <a:srgbClr val="BABD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9" name="KSO_Shape"/>
          <p:cNvSpPr>
            <a:spLocks/>
          </p:cNvSpPr>
          <p:nvPr/>
        </p:nvSpPr>
        <p:spPr bwMode="auto">
          <a:xfrm>
            <a:off x="3752850" y="1641475"/>
            <a:ext cx="301625" cy="512763"/>
          </a:xfrm>
          <a:custGeom>
            <a:avLst/>
            <a:gdLst>
              <a:gd name="T0" fmla="*/ 150813 w 559792"/>
              <a:gd name="T1" fmla="*/ 104322 h 955625"/>
              <a:gd name="T2" fmla="*/ 42289 w 559792"/>
              <a:gd name="T3" fmla="*/ 212393 h 955625"/>
              <a:gd name="T4" fmla="*/ 150813 w 559792"/>
              <a:gd name="T5" fmla="*/ 320465 h 955625"/>
              <a:gd name="T6" fmla="*/ 259336 w 559792"/>
              <a:gd name="T7" fmla="*/ 212393 h 955625"/>
              <a:gd name="T8" fmla="*/ 150813 w 559792"/>
              <a:gd name="T9" fmla="*/ 104322 h 955625"/>
              <a:gd name="T10" fmla="*/ 150813 w 559792"/>
              <a:gd name="T11" fmla="*/ 0 h 955625"/>
              <a:gd name="T12" fmla="*/ 301625 w 559792"/>
              <a:gd name="T13" fmla="*/ 62209 h 955625"/>
              <a:gd name="T14" fmla="*/ 301625 w 559792"/>
              <a:gd name="T15" fmla="*/ 362578 h 955625"/>
              <a:gd name="T16" fmla="*/ 150813 w 559792"/>
              <a:gd name="T17" fmla="*/ 512763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813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  <p:sp>
        <p:nvSpPr>
          <p:cNvPr id="8210" name="KSO_Shape"/>
          <p:cNvSpPr>
            <a:spLocks/>
          </p:cNvSpPr>
          <p:nvPr/>
        </p:nvSpPr>
        <p:spPr bwMode="auto">
          <a:xfrm>
            <a:off x="5372100" y="2220913"/>
            <a:ext cx="358775" cy="487362"/>
          </a:xfrm>
          <a:custGeom>
            <a:avLst/>
            <a:gdLst>
              <a:gd name="T0" fmla="*/ 340700 w 2092325"/>
              <a:gd name="T1" fmla="*/ 487308 h 2844800"/>
              <a:gd name="T2" fmla="*/ 337706 w 2092325"/>
              <a:gd name="T3" fmla="*/ 485629 h 2844800"/>
              <a:gd name="T4" fmla="*/ 26568 w 2092325"/>
              <a:gd name="T5" fmla="*/ 451191 h 2844800"/>
              <a:gd name="T6" fmla="*/ 358558 w 2092325"/>
              <a:gd name="T7" fmla="*/ 423178 h 2844800"/>
              <a:gd name="T8" fmla="*/ 323489 w 2092325"/>
              <a:gd name="T9" fmla="*/ 431283 h 2844800"/>
              <a:gd name="T10" fmla="*/ 321754 w 2092325"/>
              <a:gd name="T11" fmla="*/ 417902 h 2844800"/>
              <a:gd name="T12" fmla="*/ 103602 w 2092325"/>
              <a:gd name="T13" fmla="*/ 267343 h 2844800"/>
              <a:gd name="T14" fmla="*/ 103602 w 2092325"/>
              <a:gd name="T15" fmla="*/ 323855 h 2844800"/>
              <a:gd name="T16" fmla="*/ 63705 w 2092325"/>
              <a:gd name="T17" fmla="*/ 325434 h 2844800"/>
              <a:gd name="T18" fmla="*/ 60703 w 2092325"/>
              <a:gd name="T19" fmla="*/ 269467 h 2844800"/>
              <a:gd name="T20" fmla="*/ 64087 w 2092325"/>
              <a:gd name="T21" fmla="*/ 265765 h 2844800"/>
              <a:gd name="T22" fmla="*/ 166320 w 2092325"/>
              <a:gd name="T23" fmla="*/ 248579 h 2844800"/>
              <a:gd name="T24" fmla="*/ 167083 w 2092325"/>
              <a:gd name="T25" fmla="*/ 323199 h 2844800"/>
              <a:gd name="T26" fmla="*/ 127236 w 2092325"/>
              <a:gd name="T27" fmla="*/ 325543 h 2844800"/>
              <a:gd name="T28" fmla="*/ 123856 w 2092325"/>
              <a:gd name="T29" fmla="*/ 321836 h 2844800"/>
              <a:gd name="T30" fmla="*/ 126854 w 2092325"/>
              <a:gd name="T31" fmla="*/ 247598 h 2844800"/>
              <a:gd name="T32" fmla="*/ 229426 w 2092325"/>
              <a:gd name="T33" fmla="*/ 211046 h 2844800"/>
              <a:gd name="T34" fmla="*/ 230238 w 2092325"/>
              <a:gd name="T35" fmla="*/ 323202 h 2844800"/>
              <a:gd name="T36" fmla="*/ 190640 w 2092325"/>
              <a:gd name="T37" fmla="*/ 325543 h 2844800"/>
              <a:gd name="T38" fmla="*/ 187282 w 2092325"/>
              <a:gd name="T39" fmla="*/ 321841 h 2844800"/>
              <a:gd name="T40" fmla="*/ 190261 w 2092325"/>
              <a:gd name="T41" fmla="*/ 210012 h 2844800"/>
              <a:gd name="T42" fmla="*/ 242269 w 2092325"/>
              <a:gd name="T43" fmla="*/ 178246 h 2844800"/>
              <a:gd name="T44" fmla="*/ 205411 w 2092325"/>
              <a:gd name="T45" fmla="*/ 176288 h 2844800"/>
              <a:gd name="T46" fmla="*/ 187282 w 2092325"/>
              <a:gd name="T47" fmla="*/ 198970 h 2844800"/>
              <a:gd name="T48" fmla="*/ 162837 w 2092325"/>
              <a:gd name="T49" fmla="*/ 219041 h 2844800"/>
              <a:gd name="T50" fmla="*/ 137412 w 2092325"/>
              <a:gd name="T51" fmla="*/ 232531 h 2844800"/>
              <a:gd name="T52" fmla="*/ 112859 w 2092325"/>
              <a:gd name="T53" fmla="*/ 240635 h 2844800"/>
              <a:gd name="T54" fmla="*/ 75130 w 2092325"/>
              <a:gd name="T55" fmla="*/ 245966 h 2844800"/>
              <a:gd name="T56" fmla="*/ 64950 w 2092325"/>
              <a:gd name="T57" fmla="*/ 225242 h 2844800"/>
              <a:gd name="T58" fmla="*/ 94566 w 2092325"/>
              <a:gd name="T59" fmla="*/ 223121 h 2844800"/>
              <a:gd name="T60" fmla="*/ 125762 w 2092325"/>
              <a:gd name="T61" fmla="*/ 214798 h 2844800"/>
              <a:gd name="T62" fmla="*/ 156740 w 2092325"/>
              <a:gd name="T63" fmla="*/ 197937 h 2844800"/>
              <a:gd name="T64" fmla="*/ 172365 w 2092325"/>
              <a:gd name="T65" fmla="*/ 184393 h 2844800"/>
              <a:gd name="T66" fmla="*/ 187826 w 2092325"/>
              <a:gd name="T67" fmla="*/ 165137 h 2844800"/>
              <a:gd name="T68" fmla="*/ 185866 w 2092325"/>
              <a:gd name="T69" fmla="*/ 151104 h 2844800"/>
              <a:gd name="T70" fmla="*/ 192889 w 2092325"/>
              <a:gd name="T71" fmla="*/ 126246 h 2844800"/>
              <a:gd name="T72" fmla="*/ 341755 w 2092325"/>
              <a:gd name="T73" fmla="*/ 103619 h 2844800"/>
              <a:gd name="T74" fmla="*/ 350916 w 2092325"/>
              <a:gd name="T75" fmla="*/ 106770 h 2844800"/>
              <a:gd name="T76" fmla="*/ 355306 w 2092325"/>
              <a:gd name="T77" fmla="*/ 113126 h 2844800"/>
              <a:gd name="T78" fmla="*/ 358504 w 2092325"/>
              <a:gd name="T79" fmla="*/ 124642 h 2844800"/>
              <a:gd name="T80" fmla="*/ 321808 w 2092325"/>
              <a:gd name="T81" fmla="*/ 126164 h 2844800"/>
              <a:gd name="T82" fmla="*/ 324464 w 2092325"/>
              <a:gd name="T83" fmla="*/ 115136 h 2844800"/>
              <a:gd name="T84" fmla="*/ 328530 w 2092325"/>
              <a:gd name="T85" fmla="*/ 107856 h 2844800"/>
              <a:gd name="T86" fmla="*/ 334546 w 2092325"/>
              <a:gd name="T87" fmla="*/ 104271 h 2844800"/>
              <a:gd name="T88" fmla="*/ 34571 w 2092325"/>
              <a:gd name="T89" fmla="*/ 0 h 2844800"/>
              <a:gd name="T90" fmla="*/ 271504 w 2092325"/>
              <a:gd name="T91" fmla="*/ 2611 h 2844800"/>
              <a:gd name="T92" fmla="*/ 283590 w 2092325"/>
              <a:gd name="T93" fmla="*/ 10661 h 2844800"/>
              <a:gd name="T94" fmla="*/ 291049 w 2092325"/>
              <a:gd name="T95" fmla="*/ 22899 h 2844800"/>
              <a:gd name="T96" fmla="*/ 292464 w 2092325"/>
              <a:gd name="T97" fmla="*/ 458153 h 2844800"/>
              <a:gd name="T98" fmla="*/ 287619 w 2092325"/>
              <a:gd name="T99" fmla="*/ 471697 h 2844800"/>
              <a:gd name="T100" fmla="*/ 277384 w 2092325"/>
              <a:gd name="T101" fmla="*/ 481760 h 2844800"/>
              <a:gd name="T102" fmla="*/ 263338 w 2092325"/>
              <a:gd name="T103" fmla="*/ 486981 h 2844800"/>
              <a:gd name="T104" fmla="*/ 25969 w 2092325"/>
              <a:gd name="T105" fmla="*/ 486329 h 2844800"/>
              <a:gd name="T106" fmla="*/ 12631 w 2092325"/>
              <a:gd name="T107" fmla="*/ 479910 h 2844800"/>
              <a:gd name="T108" fmla="*/ 3430 w 2092325"/>
              <a:gd name="T109" fmla="*/ 468923 h 2844800"/>
              <a:gd name="T110" fmla="*/ 0 w 2092325"/>
              <a:gd name="T111" fmla="*/ 454835 h 2844800"/>
              <a:gd name="T112" fmla="*/ 2722 w 2092325"/>
              <a:gd name="T113" fmla="*/ 19908 h 2844800"/>
              <a:gd name="T114" fmla="*/ 11378 w 2092325"/>
              <a:gd name="T115" fmla="*/ 8431 h 2844800"/>
              <a:gd name="T116" fmla="*/ 24336 w 2092325"/>
              <a:gd name="T117" fmla="*/ 1469 h 28448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92325" h="2844800">
                <a:moveTo>
                  <a:pt x="1912938" y="2620962"/>
                </a:moveTo>
                <a:lnTo>
                  <a:pt x="2055813" y="2620962"/>
                </a:lnTo>
                <a:lnTo>
                  <a:pt x="2000568" y="2832470"/>
                </a:lnTo>
                <a:lnTo>
                  <a:pt x="1998663" y="2836264"/>
                </a:lnTo>
                <a:lnTo>
                  <a:pt x="1996441" y="2838793"/>
                </a:lnTo>
                <a:lnTo>
                  <a:pt x="1994218" y="2841006"/>
                </a:lnTo>
                <a:lnTo>
                  <a:pt x="1991678" y="2842587"/>
                </a:lnTo>
                <a:lnTo>
                  <a:pt x="1989456" y="2844168"/>
                </a:lnTo>
                <a:lnTo>
                  <a:pt x="1986916" y="2844484"/>
                </a:lnTo>
                <a:lnTo>
                  <a:pt x="1984693" y="2844800"/>
                </a:lnTo>
                <a:lnTo>
                  <a:pt x="1982153" y="2844484"/>
                </a:lnTo>
                <a:lnTo>
                  <a:pt x="1979931" y="2844168"/>
                </a:lnTo>
                <a:lnTo>
                  <a:pt x="1977708" y="2843219"/>
                </a:lnTo>
                <a:lnTo>
                  <a:pt x="1975486" y="2841955"/>
                </a:lnTo>
                <a:lnTo>
                  <a:pt x="1973581" y="2840690"/>
                </a:lnTo>
                <a:lnTo>
                  <a:pt x="1971993" y="2838793"/>
                </a:lnTo>
                <a:lnTo>
                  <a:pt x="1970406" y="2836896"/>
                </a:lnTo>
                <a:lnTo>
                  <a:pt x="1969453" y="2834683"/>
                </a:lnTo>
                <a:lnTo>
                  <a:pt x="1968501" y="2833102"/>
                </a:lnTo>
                <a:lnTo>
                  <a:pt x="1912938" y="2620962"/>
                </a:lnTo>
                <a:close/>
                <a:moveTo>
                  <a:pt x="1156018" y="2488248"/>
                </a:moveTo>
                <a:lnTo>
                  <a:pt x="1156018" y="2633663"/>
                </a:lnTo>
                <a:lnTo>
                  <a:pt x="1552258" y="2633663"/>
                </a:lnTo>
                <a:lnTo>
                  <a:pt x="1552258" y="2488248"/>
                </a:lnTo>
                <a:lnTo>
                  <a:pt x="1156018" y="2488248"/>
                </a:lnTo>
                <a:close/>
                <a:moveTo>
                  <a:pt x="154940" y="2488248"/>
                </a:moveTo>
                <a:lnTo>
                  <a:pt x="154940" y="2633663"/>
                </a:lnTo>
                <a:lnTo>
                  <a:pt x="550862" y="2633663"/>
                </a:lnTo>
                <a:lnTo>
                  <a:pt x="550862" y="2488248"/>
                </a:lnTo>
                <a:lnTo>
                  <a:pt x="154940" y="2488248"/>
                </a:lnTo>
                <a:close/>
                <a:moveTo>
                  <a:pt x="1876425" y="1765300"/>
                </a:moveTo>
                <a:lnTo>
                  <a:pt x="2092325" y="1765300"/>
                </a:lnTo>
                <a:lnTo>
                  <a:pt x="2092325" y="2439353"/>
                </a:lnTo>
                <a:lnTo>
                  <a:pt x="2092325" y="2449831"/>
                </a:lnTo>
                <a:lnTo>
                  <a:pt x="2091693" y="2460308"/>
                </a:lnTo>
                <a:lnTo>
                  <a:pt x="2091061" y="2470151"/>
                </a:lnTo>
                <a:lnTo>
                  <a:pt x="2089796" y="2479993"/>
                </a:lnTo>
                <a:lnTo>
                  <a:pt x="2088848" y="2488883"/>
                </a:lnTo>
                <a:lnTo>
                  <a:pt x="2086951" y="2497773"/>
                </a:lnTo>
                <a:lnTo>
                  <a:pt x="2085055" y="2506346"/>
                </a:lnTo>
                <a:lnTo>
                  <a:pt x="2082842" y="2513966"/>
                </a:lnTo>
                <a:lnTo>
                  <a:pt x="2082526" y="2517458"/>
                </a:lnTo>
                <a:lnTo>
                  <a:pt x="2070198" y="2563813"/>
                </a:lnTo>
                <a:lnTo>
                  <a:pt x="1898553" y="2563813"/>
                </a:lnTo>
                <a:lnTo>
                  <a:pt x="1886541" y="2517458"/>
                </a:lnTo>
                <a:lnTo>
                  <a:pt x="1886225" y="2513966"/>
                </a:lnTo>
                <a:lnTo>
                  <a:pt x="1883696" y="2506346"/>
                </a:lnTo>
                <a:lnTo>
                  <a:pt x="1882115" y="2497773"/>
                </a:lnTo>
                <a:lnTo>
                  <a:pt x="1880219" y="2488883"/>
                </a:lnTo>
                <a:lnTo>
                  <a:pt x="1878954" y="2479993"/>
                </a:lnTo>
                <a:lnTo>
                  <a:pt x="1878006" y="2470151"/>
                </a:lnTo>
                <a:lnTo>
                  <a:pt x="1876741" y="2460308"/>
                </a:lnTo>
                <a:lnTo>
                  <a:pt x="1876425" y="2450148"/>
                </a:lnTo>
                <a:lnTo>
                  <a:pt x="1876425" y="2439353"/>
                </a:lnTo>
                <a:lnTo>
                  <a:pt x="1876425" y="1765300"/>
                </a:lnTo>
                <a:close/>
                <a:moveTo>
                  <a:pt x="375975" y="1550987"/>
                </a:moveTo>
                <a:lnTo>
                  <a:pt x="586369" y="1550987"/>
                </a:lnTo>
                <a:lnTo>
                  <a:pt x="588597" y="1551305"/>
                </a:lnTo>
                <a:lnTo>
                  <a:pt x="590825" y="1551305"/>
                </a:lnTo>
                <a:lnTo>
                  <a:pt x="594963" y="1552894"/>
                </a:lnTo>
                <a:lnTo>
                  <a:pt x="598782" y="1554483"/>
                </a:lnTo>
                <a:lnTo>
                  <a:pt x="601647" y="1557343"/>
                </a:lnTo>
                <a:lnTo>
                  <a:pt x="604193" y="1560521"/>
                </a:lnTo>
                <a:lnTo>
                  <a:pt x="606740" y="1564334"/>
                </a:lnTo>
                <a:lnTo>
                  <a:pt x="607694" y="1568466"/>
                </a:lnTo>
                <a:lnTo>
                  <a:pt x="608013" y="1570690"/>
                </a:lnTo>
                <a:lnTo>
                  <a:pt x="608013" y="1572915"/>
                </a:lnTo>
                <a:lnTo>
                  <a:pt x="608013" y="1878628"/>
                </a:lnTo>
                <a:lnTo>
                  <a:pt x="608013" y="1880852"/>
                </a:lnTo>
                <a:lnTo>
                  <a:pt x="607694" y="1882759"/>
                </a:lnTo>
                <a:lnTo>
                  <a:pt x="606740" y="1886572"/>
                </a:lnTo>
                <a:lnTo>
                  <a:pt x="604193" y="1890386"/>
                </a:lnTo>
                <a:lnTo>
                  <a:pt x="601647" y="1893881"/>
                </a:lnTo>
                <a:lnTo>
                  <a:pt x="598782" y="1896424"/>
                </a:lnTo>
                <a:lnTo>
                  <a:pt x="594963" y="1898648"/>
                </a:lnTo>
                <a:lnTo>
                  <a:pt x="590825" y="1899602"/>
                </a:lnTo>
                <a:lnTo>
                  <a:pt x="588597" y="1900237"/>
                </a:lnTo>
                <a:lnTo>
                  <a:pt x="586369" y="1900237"/>
                </a:lnTo>
                <a:lnTo>
                  <a:pt x="375975" y="1900237"/>
                </a:lnTo>
                <a:lnTo>
                  <a:pt x="373747" y="1900237"/>
                </a:lnTo>
                <a:lnTo>
                  <a:pt x="371519" y="1899602"/>
                </a:lnTo>
                <a:lnTo>
                  <a:pt x="367381" y="1898648"/>
                </a:lnTo>
                <a:lnTo>
                  <a:pt x="363880" y="1896424"/>
                </a:lnTo>
                <a:lnTo>
                  <a:pt x="360379" y="1893881"/>
                </a:lnTo>
                <a:lnTo>
                  <a:pt x="357832" y="1890386"/>
                </a:lnTo>
                <a:lnTo>
                  <a:pt x="355604" y="1886572"/>
                </a:lnTo>
                <a:lnTo>
                  <a:pt x="354331" y="1882759"/>
                </a:lnTo>
                <a:lnTo>
                  <a:pt x="354013" y="1880852"/>
                </a:lnTo>
                <a:lnTo>
                  <a:pt x="354013" y="1878628"/>
                </a:lnTo>
                <a:lnTo>
                  <a:pt x="354013" y="1572915"/>
                </a:lnTo>
                <a:lnTo>
                  <a:pt x="354013" y="1570690"/>
                </a:lnTo>
                <a:lnTo>
                  <a:pt x="354331" y="1568466"/>
                </a:lnTo>
                <a:lnTo>
                  <a:pt x="355604" y="1564334"/>
                </a:lnTo>
                <a:lnTo>
                  <a:pt x="357832" y="1560521"/>
                </a:lnTo>
                <a:lnTo>
                  <a:pt x="360379" y="1557343"/>
                </a:lnTo>
                <a:lnTo>
                  <a:pt x="363880" y="1554483"/>
                </a:lnTo>
                <a:lnTo>
                  <a:pt x="367381" y="1552894"/>
                </a:lnTo>
                <a:lnTo>
                  <a:pt x="371519" y="1551305"/>
                </a:lnTo>
                <a:lnTo>
                  <a:pt x="373747" y="1551305"/>
                </a:lnTo>
                <a:lnTo>
                  <a:pt x="375975" y="1550987"/>
                </a:lnTo>
                <a:close/>
                <a:moveTo>
                  <a:pt x="742022" y="1444625"/>
                </a:moveTo>
                <a:lnTo>
                  <a:pt x="744248" y="1444625"/>
                </a:lnTo>
                <a:lnTo>
                  <a:pt x="954696" y="1444625"/>
                </a:lnTo>
                <a:lnTo>
                  <a:pt x="956603" y="1444625"/>
                </a:lnTo>
                <a:lnTo>
                  <a:pt x="958828" y="1445262"/>
                </a:lnTo>
                <a:lnTo>
                  <a:pt x="962961" y="1446216"/>
                </a:lnTo>
                <a:lnTo>
                  <a:pt x="966776" y="1448443"/>
                </a:lnTo>
                <a:lnTo>
                  <a:pt x="969955" y="1450989"/>
                </a:lnTo>
                <a:lnTo>
                  <a:pt x="972498" y="1454170"/>
                </a:lnTo>
                <a:lnTo>
                  <a:pt x="974405" y="1457670"/>
                </a:lnTo>
                <a:lnTo>
                  <a:pt x="975995" y="1461806"/>
                </a:lnTo>
                <a:lnTo>
                  <a:pt x="976313" y="1464033"/>
                </a:lnTo>
                <a:lnTo>
                  <a:pt x="976313" y="1466261"/>
                </a:lnTo>
                <a:lnTo>
                  <a:pt x="976313" y="1878603"/>
                </a:lnTo>
                <a:lnTo>
                  <a:pt x="976313" y="1880830"/>
                </a:lnTo>
                <a:lnTo>
                  <a:pt x="975995" y="1882739"/>
                </a:lnTo>
                <a:lnTo>
                  <a:pt x="974405" y="1886557"/>
                </a:lnTo>
                <a:lnTo>
                  <a:pt x="972498" y="1890375"/>
                </a:lnTo>
                <a:lnTo>
                  <a:pt x="969955" y="1893875"/>
                </a:lnTo>
                <a:lnTo>
                  <a:pt x="966776" y="1896420"/>
                </a:lnTo>
                <a:lnTo>
                  <a:pt x="962961" y="1898647"/>
                </a:lnTo>
                <a:lnTo>
                  <a:pt x="958828" y="1899602"/>
                </a:lnTo>
                <a:lnTo>
                  <a:pt x="956603" y="1900238"/>
                </a:lnTo>
                <a:lnTo>
                  <a:pt x="954696" y="1900238"/>
                </a:lnTo>
                <a:lnTo>
                  <a:pt x="744248" y="1900238"/>
                </a:lnTo>
                <a:lnTo>
                  <a:pt x="742022" y="1900238"/>
                </a:lnTo>
                <a:lnTo>
                  <a:pt x="739797" y="1899602"/>
                </a:lnTo>
                <a:lnTo>
                  <a:pt x="735664" y="1898647"/>
                </a:lnTo>
                <a:lnTo>
                  <a:pt x="731850" y="1896420"/>
                </a:lnTo>
                <a:lnTo>
                  <a:pt x="728989" y="1893875"/>
                </a:lnTo>
                <a:lnTo>
                  <a:pt x="726445" y="1890375"/>
                </a:lnTo>
                <a:lnTo>
                  <a:pt x="724220" y="1886557"/>
                </a:lnTo>
                <a:lnTo>
                  <a:pt x="722949" y="1882739"/>
                </a:lnTo>
                <a:lnTo>
                  <a:pt x="722631" y="1880830"/>
                </a:lnTo>
                <a:lnTo>
                  <a:pt x="722313" y="1878603"/>
                </a:lnTo>
                <a:lnTo>
                  <a:pt x="722313" y="1466261"/>
                </a:lnTo>
                <a:lnTo>
                  <a:pt x="722631" y="1464033"/>
                </a:lnTo>
                <a:lnTo>
                  <a:pt x="722949" y="1461806"/>
                </a:lnTo>
                <a:lnTo>
                  <a:pt x="724220" y="1457670"/>
                </a:lnTo>
                <a:lnTo>
                  <a:pt x="726445" y="1454170"/>
                </a:lnTo>
                <a:lnTo>
                  <a:pt x="728989" y="1450989"/>
                </a:lnTo>
                <a:lnTo>
                  <a:pt x="731850" y="1448443"/>
                </a:lnTo>
                <a:lnTo>
                  <a:pt x="735664" y="1446216"/>
                </a:lnTo>
                <a:lnTo>
                  <a:pt x="739797" y="1445262"/>
                </a:lnTo>
                <a:lnTo>
                  <a:pt x="742022" y="1444625"/>
                </a:lnTo>
                <a:close/>
                <a:moveTo>
                  <a:pt x="1111786" y="1225550"/>
                </a:moveTo>
                <a:lnTo>
                  <a:pt x="1113998" y="1225550"/>
                </a:lnTo>
                <a:lnTo>
                  <a:pt x="1322815" y="1225550"/>
                </a:lnTo>
                <a:lnTo>
                  <a:pt x="1325027" y="1225550"/>
                </a:lnTo>
                <a:lnTo>
                  <a:pt x="1327238" y="1225868"/>
                </a:lnTo>
                <a:lnTo>
                  <a:pt x="1331345" y="1227139"/>
                </a:lnTo>
                <a:lnTo>
                  <a:pt x="1335136" y="1229364"/>
                </a:lnTo>
                <a:lnTo>
                  <a:pt x="1337979" y="1231906"/>
                </a:lnTo>
                <a:lnTo>
                  <a:pt x="1340822" y="1235084"/>
                </a:lnTo>
                <a:lnTo>
                  <a:pt x="1342718" y="1238898"/>
                </a:lnTo>
                <a:lnTo>
                  <a:pt x="1343981" y="1243029"/>
                </a:lnTo>
                <a:lnTo>
                  <a:pt x="1344297" y="1245254"/>
                </a:lnTo>
                <a:lnTo>
                  <a:pt x="1344613" y="1247478"/>
                </a:lnTo>
                <a:lnTo>
                  <a:pt x="1344613" y="1878628"/>
                </a:lnTo>
                <a:lnTo>
                  <a:pt x="1344297" y="1880852"/>
                </a:lnTo>
                <a:lnTo>
                  <a:pt x="1343981" y="1882759"/>
                </a:lnTo>
                <a:lnTo>
                  <a:pt x="1342718" y="1886573"/>
                </a:lnTo>
                <a:lnTo>
                  <a:pt x="1340822" y="1890386"/>
                </a:lnTo>
                <a:lnTo>
                  <a:pt x="1337979" y="1893882"/>
                </a:lnTo>
                <a:lnTo>
                  <a:pt x="1335136" y="1896425"/>
                </a:lnTo>
                <a:lnTo>
                  <a:pt x="1331345" y="1898649"/>
                </a:lnTo>
                <a:lnTo>
                  <a:pt x="1327238" y="1899603"/>
                </a:lnTo>
                <a:lnTo>
                  <a:pt x="1325027" y="1900238"/>
                </a:lnTo>
                <a:lnTo>
                  <a:pt x="1322815" y="1900238"/>
                </a:lnTo>
                <a:lnTo>
                  <a:pt x="1113998" y="1900238"/>
                </a:lnTo>
                <a:lnTo>
                  <a:pt x="1111786" y="1900238"/>
                </a:lnTo>
                <a:lnTo>
                  <a:pt x="1109575" y="1899603"/>
                </a:lnTo>
                <a:lnTo>
                  <a:pt x="1105468" y="1898649"/>
                </a:lnTo>
                <a:lnTo>
                  <a:pt x="1101677" y="1896425"/>
                </a:lnTo>
                <a:lnTo>
                  <a:pt x="1098834" y="1893882"/>
                </a:lnTo>
                <a:lnTo>
                  <a:pt x="1095991" y="1890386"/>
                </a:lnTo>
                <a:lnTo>
                  <a:pt x="1094095" y="1886573"/>
                </a:lnTo>
                <a:lnTo>
                  <a:pt x="1092832" y="1882759"/>
                </a:lnTo>
                <a:lnTo>
                  <a:pt x="1092516" y="1880852"/>
                </a:lnTo>
                <a:lnTo>
                  <a:pt x="1092200" y="1878628"/>
                </a:lnTo>
                <a:lnTo>
                  <a:pt x="1092200" y="1247478"/>
                </a:lnTo>
                <a:lnTo>
                  <a:pt x="1092516" y="1245254"/>
                </a:lnTo>
                <a:lnTo>
                  <a:pt x="1092832" y="1243029"/>
                </a:lnTo>
                <a:lnTo>
                  <a:pt x="1094095" y="1238898"/>
                </a:lnTo>
                <a:lnTo>
                  <a:pt x="1095991" y="1235084"/>
                </a:lnTo>
                <a:lnTo>
                  <a:pt x="1098834" y="1231906"/>
                </a:lnTo>
                <a:lnTo>
                  <a:pt x="1101677" y="1229364"/>
                </a:lnTo>
                <a:lnTo>
                  <a:pt x="1105468" y="1227139"/>
                </a:lnTo>
                <a:lnTo>
                  <a:pt x="1109575" y="1225868"/>
                </a:lnTo>
                <a:lnTo>
                  <a:pt x="1111786" y="1225550"/>
                </a:lnTo>
                <a:close/>
                <a:moveTo>
                  <a:pt x="1876425" y="912812"/>
                </a:moveTo>
                <a:lnTo>
                  <a:pt x="2092325" y="912812"/>
                </a:lnTo>
                <a:lnTo>
                  <a:pt x="2092325" y="1709737"/>
                </a:lnTo>
                <a:lnTo>
                  <a:pt x="1876425" y="1709737"/>
                </a:lnTo>
                <a:lnTo>
                  <a:pt x="1876425" y="912812"/>
                </a:lnTo>
                <a:close/>
                <a:moveTo>
                  <a:pt x="1350011" y="644525"/>
                </a:moveTo>
                <a:lnTo>
                  <a:pt x="1362394" y="722630"/>
                </a:lnTo>
                <a:lnTo>
                  <a:pt x="1412876" y="1040448"/>
                </a:lnTo>
                <a:lnTo>
                  <a:pt x="1292861" y="1059498"/>
                </a:lnTo>
                <a:lnTo>
                  <a:pt x="1267779" y="902653"/>
                </a:lnTo>
                <a:lnTo>
                  <a:pt x="1258571" y="922020"/>
                </a:lnTo>
                <a:lnTo>
                  <a:pt x="1249363" y="941070"/>
                </a:lnTo>
                <a:lnTo>
                  <a:pt x="1239203" y="959485"/>
                </a:lnTo>
                <a:lnTo>
                  <a:pt x="1229361" y="977583"/>
                </a:lnTo>
                <a:lnTo>
                  <a:pt x="1219201" y="995045"/>
                </a:lnTo>
                <a:lnTo>
                  <a:pt x="1208723" y="1012190"/>
                </a:lnTo>
                <a:lnTo>
                  <a:pt x="1197928" y="1029018"/>
                </a:lnTo>
                <a:lnTo>
                  <a:pt x="1186816" y="1045210"/>
                </a:lnTo>
                <a:lnTo>
                  <a:pt x="1175703" y="1061403"/>
                </a:lnTo>
                <a:lnTo>
                  <a:pt x="1164273" y="1076961"/>
                </a:lnTo>
                <a:lnTo>
                  <a:pt x="1152843" y="1091883"/>
                </a:lnTo>
                <a:lnTo>
                  <a:pt x="1141096" y="1106806"/>
                </a:lnTo>
                <a:lnTo>
                  <a:pt x="1129031" y="1120776"/>
                </a:lnTo>
                <a:lnTo>
                  <a:pt x="1116966" y="1134428"/>
                </a:lnTo>
                <a:lnTo>
                  <a:pt x="1104901" y="1147763"/>
                </a:lnTo>
                <a:lnTo>
                  <a:pt x="1092201" y="1161416"/>
                </a:lnTo>
                <a:lnTo>
                  <a:pt x="1076961" y="1176656"/>
                </a:lnTo>
                <a:lnTo>
                  <a:pt x="1061721" y="1190943"/>
                </a:lnTo>
                <a:lnTo>
                  <a:pt x="1046163" y="1205231"/>
                </a:lnTo>
                <a:lnTo>
                  <a:pt x="1029971" y="1218883"/>
                </a:lnTo>
                <a:lnTo>
                  <a:pt x="1014096" y="1231901"/>
                </a:lnTo>
                <a:lnTo>
                  <a:pt x="998221" y="1244283"/>
                </a:lnTo>
                <a:lnTo>
                  <a:pt x="982346" y="1256348"/>
                </a:lnTo>
                <a:lnTo>
                  <a:pt x="965836" y="1267778"/>
                </a:lnTo>
                <a:lnTo>
                  <a:pt x="949643" y="1278573"/>
                </a:lnTo>
                <a:lnTo>
                  <a:pt x="933133" y="1289368"/>
                </a:lnTo>
                <a:lnTo>
                  <a:pt x="916306" y="1299528"/>
                </a:lnTo>
                <a:lnTo>
                  <a:pt x="900113" y="1309053"/>
                </a:lnTo>
                <a:lnTo>
                  <a:pt x="883603" y="1317943"/>
                </a:lnTo>
                <a:lnTo>
                  <a:pt x="867093" y="1326833"/>
                </a:lnTo>
                <a:lnTo>
                  <a:pt x="850583" y="1335088"/>
                </a:lnTo>
                <a:lnTo>
                  <a:pt x="834073" y="1343026"/>
                </a:lnTo>
                <a:lnTo>
                  <a:pt x="817563" y="1350328"/>
                </a:lnTo>
                <a:lnTo>
                  <a:pt x="801370" y="1357313"/>
                </a:lnTo>
                <a:lnTo>
                  <a:pt x="784860" y="1363981"/>
                </a:lnTo>
                <a:lnTo>
                  <a:pt x="768668" y="1370331"/>
                </a:lnTo>
                <a:lnTo>
                  <a:pt x="752475" y="1376363"/>
                </a:lnTo>
                <a:lnTo>
                  <a:pt x="736600" y="1382078"/>
                </a:lnTo>
                <a:lnTo>
                  <a:pt x="720725" y="1387158"/>
                </a:lnTo>
                <a:lnTo>
                  <a:pt x="704533" y="1391921"/>
                </a:lnTo>
                <a:lnTo>
                  <a:pt x="688975" y="1396366"/>
                </a:lnTo>
                <a:lnTo>
                  <a:pt x="673735" y="1400493"/>
                </a:lnTo>
                <a:lnTo>
                  <a:pt x="658178" y="1404621"/>
                </a:lnTo>
                <a:lnTo>
                  <a:pt x="643255" y="1408431"/>
                </a:lnTo>
                <a:lnTo>
                  <a:pt x="613728" y="1414781"/>
                </a:lnTo>
                <a:lnTo>
                  <a:pt x="585153" y="1420178"/>
                </a:lnTo>
                <a:lnTo>
                  <a:pt x="557530" y="1424623"/>
                </a:lnTo>
                <a:lnTo>
                  <a:pt x="530860" y="1428433"/>
                </a:lnTo>
                <a:lnTo>
                  <a:pt x="505460" y="1430973"/>
                </a:lnTo>
                <a:lnTo>
                  <a:pt x="481648" y="1433196"/>
                </a:lnTo>
                <a:lnTo>
                  <a:pt x="459423" y="1434783"/>
                </a:lnTo>
                <a:lnTo>
                  <a:pt x="438150" y="1435736"/>
                </a:lnTo>
                <a:lnTo>
                  <a:pt x="419100" y="1436371"/>
                </a:lnTo>
                <a:lnTo>
                  <a:pt x="401638" y="1436688"/>
                </a:lnTo>
                <a:lnTo>
                  <a:pt x="385445" y="1436371"/>
                </a:lnTo>
                <a:lnTo>
                  <a:pt x="371793" y="1435736"/>
                </a:lnTo>
                <a:lnTo>
                  <a:pt x="350838" y="1434783"/>
                </a:lnTo>
                <a:lnTo>
                  <a:pt x="350838" y="1313181"/>
                </a:lnTo>
                <a:lnTo>
                  <a:pt x="352425" y="1313181"/>
                </a:lnTo>
                <a:lnTo>
                  <a:pt x="362585" y="1314133"/>
                </a:lnTo>
                <a:lnTo>
                  <a:pt x="378778" y="1314768"/>
                </a:lnTo>
                <a:lnTo>
                  <a:pt x="401638" y="1315086"/>
                </a:lnTo>
                <a:lnTo>
                  <a:pt x="425133" y="1314768"/>
                </a:lnTo>
                <a:lnTo>
                  <a:pt x="452438" y="1313498"/>
                </a:lnTo>
                <a:lnTo>
                  <a:pt x="467360" y="1312546"/>
                </a:lnTo>
                <a:lnTo>
                  <a:pt x="482918" y="1311276"/>
                </a:lnTo>
                <a:lnTo>
                  <a:pt x="499110" y="1309371"/>
                </a:lnTo>
                <a:lnTo>
                  <a:pt x="515938" y="1307783"/>
                </a:lnTo>
                <a:lnTo>
                  <a:pt x="533718" y="1305561"/>
                </a:lnTo>
                <a:lnTo>
                  <a:pt x="551498" y="1302386"/>
                </a:lnTo>
                <a:lnTo>
                  <a:pt x="570548" y="1299528"/>
                </a:lnTo>
                <a:lnTo>
                  <a:pt x="589598" y="1295718"/>
                </a:lnTo>
                <a:lnTo>
                  <a:pt x="609283" y="1291591"/>
                </a:lnTo>
                <a:lnTo>
                  <a:pt x="628968" y="1286828"/>
                </a:lnTo>
                <a:lnTo>
                  <a:pt x="649288" y="1281431"/>
                </a:lnTo>
                <a:lnTo>
                  <a:pt x="670243" y="1275716"/>
                </a:lnTo>
                <a:lnTo>
                  <a:pt x="690880" y="1269048"/>
                </a:lnTo>
                <a:lnTo>
                  <a:pt x="711835" y="1262063"/>
                </a:lnTo>
                <a:lnTo>
                  <a:pt x="733425" y="1253808"/>
                </a:lnTo>
                <a:lnTo>
                  <a:pt x="754380" y="1245236"/>
                </a:lnTo>
                <a:lnTo>
                  <a:pt x="775970" y="1236028"/>
                </a:lnTo>
                <a:lnTo>
                  <a:pt x="797243" y="1225868"/>
                </a:lnTo>
                <a:lnTo>
                  <a:pt x="818833" y="1215073"/>
                </a:lnTo>
                <a:lnTo>
                  <a:pt x="840423" y="1203326"/>
                </a:lnTo>
                <a:lnTo>
                  <a:pt x="861378" y="1190943"/>
                </a:lnTo>
                <a:lnTo>
                  <a:pt x="882651" y="1177291"/>
                </a:lnTo>
                <a:lnTo>
                  <a:pt x="903923" y="1163003"/>
                </a:lnTo>
                <a:lnTo>
                  <a:pt x="914083" y="1155383"/>
                </a:lnTo>
                <a:lnTo>
                  <a:pt x="924561" y="1147446"/>
                </a:lnTo>
                <a:lnTo>
                  <a:pt x="935038" y="1139826"/>
                </a:lnTo>
                <a:lnTo>
                  <a:pt x="945516" y="1131571"/>
                </a:lnTo>
                <a:lnTo>
                  <a:pt x="955358" y="1122998"/>
                </a:lnTo>
                <a:lnTo>
                  <a:pt x="965518" y="1114108"/>
                </a:lnTo>
                <a:lnTo>
                  <a:pt x="975996" y="1105218"/>
                </a:lnTo>
                <a:lnTo>
                  <a:pt x="985521" y="1096011"/>
                </a:lnTo>
                <a:lnTo>
                  <a:pt x="995681" y="1086168"/>
                </a:lnTo>
                <a:lnTo>
                  <a:pt x="1005206" y="1076326"/>
                </a:lnTo>
                <a:lnTo>
                  <a:pt x="1016001" y="1065531"/>
                </a:lnTo>
                <a:lnTo>
                  <a:pt x="1026478" y="1053783"/>
                </a:lnTo>
                <a:lnTo>
                  <a:pt x="1036956" y="1042035"/>
                </a:lnTo>
                <a:lnTo>
                  <a:pt x="1046798" y="1029970"/>
                </a:lnTo>
                <a:lnTo>
                  <a:pt x="1056958" y="1017588"/>
                </a:lnTo>
                <a:lnTo>
                  <a:pt x="1066801" y="1004888"/>
                </a:lnTo>
                <a:lnTo>
                  <a:pt x="1076643" y="991553"/>
                </a:lnTo>
                <a:lnTo>
                  <a:pt x="1086168" y="977583"/>
                </a:lnTo>
                <a:lnTo>
                  <a:pt x="1095376" y="963930"/>
                </a:lnTo>
                <a:lnTo>
                  <a:pt x="1104901" y="949643"/>
                </a:lnTo>
                <a:lnTo>
                  <a:pt x="1113791" y="934720"/>
                </a:lnTo>
                <a:lnTo>
                  <a:pt x="1122681" y="919798"/>
                </a:lnTo>
                <a:lnTo>
                  <a:pt x="1131571" y="904240"/>
                </a:lnTo>
                <a:lnTo>
                  <a:pt x="1140143" y="888048"/>
                </a:lnTo>
                <a:lnTo>
                  <a:pt x="1148398" y="871855"/>
                </a:lnTo>
                <a:lnTo>
                  <a:pt x="1156336" y="854710"/>
                </a:lnTo>
                <a:lnTo>
                  <a:pt x="1120141" y="868363"/>
                </a:lnTo>
                <a:lnTo>
                  <a:pt x="1083946" y="882015"/>
                </a:lnTo>
                <a:lnTo>
                  <a:pt x="1048068" y="895985"/>
                </a:lnTo>
                <a:lnTo>
                  <a:pt x="1029653" y="903288"/>
                </a:lnTo>
                <a:lnTo>
                  <a:pt x="1011873" y="911225"/>
                </a:lnTo>
                <a:lnTo>
                  <a:pt x="963931" y="799465"/>
                </a:lnTo>
                <a:lnTo>
                  <a:pt x="984886" y="790892"/>
                </a:lnTo>
                <a:lnTo>
                  <a:pt x="1005206" y="782320"/>
                </a:lnTo>
                <a:lnTo>
                  <a:pt x="1046163" y="766762"/>
                </a:lnTo>
                <a:lnTo>
                  <a:pt x="1085851" y="751522"/>
                </a:lnTo>
                <a:lnTo>
                  <a:pt x="1124903" y="736917"/>
                </a:lnTo>
                <a:lnTo>
                  <a:pt x="1163956" y="722630"/>
                </a:lnTo>
                <a:lnTo>
                  <a:pt x="1202056" y="708025"/>
                </a:lnTo>
                <a:lnTo>
                  <a:pt x="1240156" y="692785"/>
                </a:lnTo>
                <a:lnTo>
                  <a:pt x="1258889" y="684530"/>
                </a:lnTo>
                <a:lnTo>
                  <a:pt x="1277939" y="676275"/>
                </a:lnTo>
                <a:lnTo>
                  <a:pt x="1350011" y="644525"/>
                </a:lnTo>
                <a:close/>
                <a:moveTo>
                  <a:pt x="1975682" y="604837"/>
                </a:moveTo>
                <a:lnTo>
                  <a:pt x="1984533" y="604837"/>
                </a:lnTo>
                <a:lnTo>
                  <a:pt x="1993068" y="604837"/>
                </a:lnTo>
                <a:lnTo>
                  <a:pt x="2001603" y="605788"/>
                </a:lnTo>
                <a:lnTo>
                  <a:pt x="2009506" y="606739"/>
                </a:lnTo>
                <a:lnTo>
                  <a:pt x="2017408" y="608642"/>
                </a:lnTo>
                <a:lnTo>
                  <a:pt x="2024995" y="610862"/>
                </a:lnTo>
                <a:lnTo>
                  <a:pt x="2032581" y="614350"/>
                </a:lnTo>
                <a:lnTo>
                  <a:pt x="2036375" y="615935"/>
                </a:lnTo>
                <a:lnTo>
                  <a:pt x="2039536" y="618472"/>
                </a:lnTo>
                <a:lnTo>
                  <a:pt x="2043329" y="620692"/>
                </a:lnTo>
                <a:lnTo>
                  <a:pt x="2046490" y="623229"/>
                </a:lnTo>
                <a:lnTo>
                  <a:pt x="2049651" y="626083"/>
                </a:lnTo>
                <a:lnTo>
                  <a:pt x="2052812" y="629571"/>
                </a:lnTo>
                <a:lnTo>
                  <a:pt x="2055973" y="632742"/>
                </a:lnTo>
                <a:lnTo>
                  <a:pt x="2058818" y="636547"/>
                </a:lnTo>
                <a:lnTo>
                  <a:pt x="2061663" y="640669"/>
                </a:lnTo>
                <a:lnTo>
                  <a:pt x="2064508" y="645109"/>
                </a:lnTo>
                <a:lnTo>
                  <a:pt x="2067037" y="649865"/>
                </a:lnTo>
                <a:lnTo>
                  <a:pt x="2069566" y="654622"/>
                </a:lnTo>
                <a:lnTo>
                  <a:pt x="2072094" y="660330"/>
                </a:lnTo>
                <a:lnTo>
                  <a:pt x="2074307" y="665720"/>
                </a:lnTo>
                <a:lnTo>
                  <a:pt x="2076520" y="672062"/>
                </a:lnTo>
                <a:lnTo>
                  <a:pt x="2078417" y="678404"/>
                </a:lnTo>
                <a:lnTo>
                  <a:pt x="2080313" y="685381"/>
                </a:lnTo>
                <a:lnTo>
                  <a:pt x="2082210" y="692674"/>
                </a:lnTo>
                <a:lnTo>
                  <a:pt x="2085371" y="708529"/>
                </a:lnTo>
                <a:lnTo>
                  <a:pt x="2086951" y="714871"/>
                </a:lnTo>
                <a:lnTo>
                  <a:pt x="2088532" y="719628"/>
                </a:lnTo>
                <a:lnTo>
                  <a:pt x="2090745" y="727555"/>
                </a:lnTo>
                <a:lnTo>
                  <a:pt x="2091377" y="731360"/>
                </a:lnTo>
                <a:lnTo>
                  <a:pt x="2092009" y="736434"/>
                </a:lnTo>
                <a:lnTo>
                  <a:pt x="2092325" y="742776"/>
                </a:lnTo>
                <a:lnTo>
                  <a:pt x="2092325" y="750704"/>
                </a:lnTo>
                <a:lnTo>
                  <a:pt x="2092325" y="857250"/>
                </a:lnTo>
                <a:lnTo>
                  <a:pt x="1876425" y="857250"/>
                </a:lnTo>
                <a:lnTo>
                  <a:pt x="1876425" y="750704"/>
                </a:lnTo>
                <a:lnTo>
                  <a:pt x="1876425" y="742776"/>
                </a:lnTo>
                <a:lnTo>
                  <a:pt x="1876741" y="736434"/>
                </a:lnTo>
                <a:lnTo>
                  <a:pt x="1877690" y="731360"/>
                </a:lnTo>
                <a:lnTo>
                  <a:pt x="1878322" y="727555"/>
                </a:lnTo>
                <a:lnTo>
                  <a:pt x="1880535" y="719628"/>
                </a:lnTo>
                <a:lnTo>
                  <a:pt x="1882115" y="714871"/>
                </a:lnTo>
                <a:lnTo>
                  <a:pt x="1883380" y="708529"/>
                </a:lnTo>
                <a:lnTo>
                  <a:pt x="1886857" y="692674"/>
                </a:lnTo>
                <a:lnTo>
                  <a:pt x="1888753" y="685381"/>
                </a:lnTo>
                <a:lnTo>
                  <a:pt x="1890650" y="678404"/>
                </a:lnTo>
                <a:lnTo>
                  <a:pt x="1892231" y="672062"/>
                </a:lnTo>
                <a:lnTo>
                  <a:pt x="1894443" y="665720"/>
                </a:lnTo>
                <a:lnTo>
                  <a:pt x="1896656" y="660330"/>
                </a:lnTo>
                <a:lnTo>
                  <a:pt x="1899501" y="654622"/>
                </a:lnTo>
                <a:lnTo>
                  <a:pt x="1901714" y="649865"/>
                </a:lnTo>
                <a:lnTo>
                  <a:pt x="1904243" y="645109"/>
                </a:lnTo>
                <a:lnTo>
                  <a:pt x="1907087" y="640669"/>
                </a:lnTo>
                <a:lnTo>
                  <a:pt x="1910249" y="636547"/>
                </a:lnTo>
                <a:lnTo>
                  <a:pt x="1912777" y="632742"/>
                </a:lnTo>
                <a:lnTo>
                  <a:pt x="1915938" y="629571"/>
                </a:lnTo>
                <a:lnTo>
                  <a:pt x="1919099" y="626083"/>
                </a:lnTo>
                <a:lnTo>
                  <a:pt x="1922261" y="623229"/>
                </a:lnTo>
                <a:lnTo>
                  <a:pt x="1925738" y="620692"/>
                </a:lnTo>
                <a:lnTo>
                  <a:pt x="1928899" y="618472"/>
                </a:lnTo>
                <a:lnTo>
                  <a:pt x="1932692" y="615935"/>
                </a:lnTo>
                <a:lnTo>
                  <a:pt x="1935853" y="614350"/>
                </a:lnTo>
                <a:lnTo>
                  <a:pt x="1939646" y="612447"/>
                </a:lnTo>
                <a:lnTo>
                  <a:pt x="1943440" y="610862"/>
                </a:lnTo>
                <a:lnTo>
                  <a:pt x="1951026" y="608642"/>
                </a:lnTo>
                <a:lnTo>
                  <a:pt x="1959245" y="606739"/>
                </a:lnTo>
                <a:lnTo>
                  <a:pt x="1967464" y="605788"/>
                </a:lnTo>
                <a:lnTo>
                  <a:pt x="1975682" y="604837"/>
                </a:lnTo>
                <a:close/>
                <a:moveTo>
                  <a:pt x="154940" y="259715"/>
                </a:moveTo>
                <a:lnTo>
                  <a:pt x="154940" y="2241868"/>
                </a:lnTo>
                <a:lnTo>
                  <a:pt x="1552258" y="2241868"/>
                </a:lnTo>
                <a:lnTo>
                  <a:pt x="1552258" y="259715"/>
                </a:lnTo>
                <a:lnTo>
                  <a:pt x="154940" y="259715"/>
                </a:lnTo>
                <a:close/>
                <a:moveTo>
                  <a:pt x="201612" y="0"/>
                </a:moveTo>
                <a:lnTo>
                  <a:pt x="1504951" y="0"/>
                </a:lnTo>
                <a:lnTo>
                  <a:pt x="1515428" y="317"/>
                </a:lnTo>
                <a:lnTo>
                  <a:pt x="1525906" y="952"/>
                </a:lnTo>
                <a:lnTo>
                  <a:pt x="1535748" y="2222"/>
                </a:lnTo>
                <a:lnTo>
                  <a:pt x="1545591" y="3810"/>
                </a:lnTo>
                <a:lnTo>
                  <a:pt x="1555116" y="5715"/>
                </a:lnTo>
                <a:lnTo>
                  <a:pt x="1564958" y="8572"/>
                </a:lnTo>
                <a:lnTo>
                  <a:pt x="1574166" y="11430"/>
                </a:lnTo>
                <a:lnTo>
                  <a:pt x="1583373" y="15240"/>
                </a:lnTo>
                <a:lnTo>
                  <a:pt x="1592263" y="18732"/>
                </a:lnTo>
                <a:lnTo>
                  <a:pt x="1600836" y="22860"/>
                </a:lnTo>
                <a:lnTo>
                  <a:pt x="1609408" y="27305"/>
                </a:lnTo>
                <a:lnTo>
                  <a:pt x="1617663" y="32702"/>
                </a:lnTo>
                <a:lnTo>
                  <a:pt x="1625283" y="37782"/>
                </a:lnTo>
                <a:lnTo>
                  <a:pt x="1633221" y="43497"/>
                </a:lnTo>
                <a:lnTo>
                  <a:pt x="1640206" y="49212"/>
                </a:lnTo>
                <a:lnTo>
                  <a:pt x="1647191" y="55562"/>
                </a:lnTo>
                <a:lnTo>
                  <a:pt x="1653858" y="62230"/>
                </a:lnTo>
                <a:lnTo>
                  <a:pt x="1660208" y="69215"/>
                </a:lnTo>
                <a:lnTo>
                  <a:pt x="1666558" y="76517"/>
                </a:lnTo>
                <a:lnTo>
                  <a:pt x="1672273" y="83820"/>
                </a:lnTo>
                <a:lnTo>
                  <a:pt x="1677353" y="91757"/>
                </a:lnTo>
                <a:lnTo>
                  <a:pt x="1682116" y="99377"/>
                </a:lnTo>
                <a:lnTo>
                  <a:pt x="1686561" y="107632"/>
                </a:lnTo>
                <a:lnTo>
                  <a:pt x="1690688" y="116205"/>
                </a:lnTo>
                <a:lnTo>
                  <a:pt x="1694498" y="124777"/>
                </a:lnTo>
                <a:lnTo>
                  <a:pt x="1697356" y="133667"/>
                </a:lnTo>
                <a:lnTo>
                  <a:pt x="1700531" y="142557"/>
                </a:lnTo>
                <a:lnTo>
                  <a:pt x="1702753" y="151447"/>
                </a:lnTo>
                <a:lnTo>
                  <a:pt x="1704023" y="160972"/>
                </a:lnTo>
                <a:lnTo>
                  <a:pt x="1705611" y="170497"/>
                </a:lnTo>
                <a:lnTo>
                  <a:pt x="1706246" y="180022"/>
                </a:lnTo>
                <a:lnTo>
                  <a:pt x="1706563" y="189865"/>
                </a:lnTo>
                <a:lnTo>
                  <a:pt x="1706563" y="2654935"/>
                </a:lnTo>
                <a:lnTo>
                  <a:pt x="1706246" y="2664460"/>
                </a:lnTo>
                <a:lnTo>
                  <a:pt x="1705611" y="2674303"/>
                </a:lnTo>
                <a:lnTo>
                  <a:pt x="1704023" y="2683828"/>
                </a:lnTo>
                <a:lnTo>
                  <a:pt x="1702753" y="2693353"/>
                </a:lnTo>
                <a:lnTo>
                  <a:pt x="1700531" y="2702560"/>
                </a:lnTo>
                <a:lnTo>
                  <a:pt x="1697356" y="2711450"/>
                </a:lnTo>
                <a:lnTo>
                  <a:pt x="1694498" y="2720023"/>
                </a:lnTo>
                <a:lnTo>
                  <a:pt x="1690688" y="2728913"/>
                </a:lnTo>
                <a:lnTo>
                  <a:pt x="1686561" y="2737168"/>
                </a:lnTo>
                <a:lnTo>
                  <a:pt x="1682116" y="2745105"/>
                </a:lnTo>
                <a:lnTo>
                  <a:pt x="1677353" y="2753360"/>
                </a:lnTo>
                <a:lnTo>
                  <a:pt x="1672273" y="2760980"/>
                </a:lnTo>
                <a:lnTo>
                  <a:pt x="1666558" y="2768283"/>
                </a:lnTo>
                <a:lnTo>
                  <a:pt x="1660208" y="2775585"/>
                </a:lnTo>
                <a:lnTo>
                  <a:pt x="1653858" y="2782253"/>
                </a:lnTo>
                <a:lnTo>
                  <a:pt x="1647191" y="2788920"/>
                </a:lnTo>
                <a:lnTo>
                  <a:pt x="1640206" y="2795270"/>
                </a:lnTo>
                <a:lnTo>
                  <a:pt x="1633221" y="2801303"/>
                </a:lnTo>
                <a:lnTo>
                  <a:pt x="1625283" y="2807018"/>
                </a:lnTo>
                <a:lnTo>
                  <a:pt x="1617663" y="2812098"/>
                </a:lnTo>
                <a:lnTo>
                  <a:pt x="1609408" y="2817178"/>
                </a:lnTo>
                <a:lnTo>
                  <a:pt x="1600836" y="2821623"/>
                </a:lnTo>
                <a:lnTo>
                  <a:pt x="1592263" y="2825750"/>
                </a:lnTo>
                <a:lnTo>
                  <a:pt x="1583373" y="2829878"/>
                </a:lnTo>
                <a:lnTo>
                  <a:pt x="1574166" y="2833370"/>
                </a:lnTo>
                <a:lnTo>
                  <a:pt x="1564958" y="2836228"/>
                </a:lnTo>
                <a:lnTo>
                  <a:pt x="1555116" y="2838768"/>
                </a:lnTo>
                <a:lnTo>
                  <a:pt x="1545591" y="2840673"/>
                </a:lnTo>
                <a:lnTo>
                  <a:pt x="1535748" y="2842578"/>
                </a:lnTo>
                <a:lnTo>
                  <a:pt x="1525906" y="2843848"/>
                </a:lnTo>
                <a:lnTo>
                  <a:pt x="1515428" y="2844483"/>
                </a:lnTo>
                <a:lnTo>
                  <a:pt x="1504951" y="2844800"/>
                </a:lnTo>
                <a:lnTo>
                  <a:pt x="201612" y="2844800"/>
                </a:lnTo>
                <a:lnTo>
                  <a:pt x="191135" y="2844483"/>
                </a:lnTo>
                <a:lnTo>
                  <a:pt x="180975" y="2843848"/>
                </a:lnTo>
                <a:lnTo>
                  <a:pt x="170815" y="2842578"/>
                </a:lnTo>
                <a:lnTo>
                  <a:pt x="161290" y="2840673"/>
                </a:lnTo>
                <a:lnTo>
                  <a:pt x="151447" y="2838768"/>
                </a:lnTo>
                <a:lnTo>
                  <a:pt x="141922" y="2836228"/>
                </a:lnTo>
                <a:lnTo>
                  <a:pt x="132715" y="2833370"/>
                </a:lnTo>
                <a:lnTo>
                  <a:pt x="123190" y="2829878"/>
                </a:lnTo>
                <a:lnTo>
                  <a:pt x="114300" y="2825750"/>
                </a:lnTo>
                <a:lnTo>
                  <a:pt x="105727" y="2821623"/>
                </a:lnTo>
                <a:lnTo>
                  <a:pt x="97155" y="2817178"/>
                </a:lnTo>
                <a:lnTo>
                  <a:pt x="89217" y="2812098"/>
                </a:lnTo>
                <a:lnTo>
                  <a:pt x="81280" y="2807018"/>
                </a:lnTo>
                <a:lnTo>
                  <a:pt x="73660" y="2801303"/>
                </a:lnTo>
                <a:lnTo>
                  <a:pt x="66357" y="2795270"/>
                </a:lnTo>
                <a:lnTo>
                  <a:pt x="59372" y="2788920"/>
                </a:lnTo>
                <a:lnTo>
                  <a:pt x="52705" y="2782253"/>
                </a:lnTo>
                <a:lnTo>
                  <a:pt x="46355" y="2775585"/>
                </a:lnTo>
                <a:lnTo>
                  <a:pt x="40322" y="2768283"/>
                </a:lnTo>
                <a:lnTo>
                  <a:pt x="34607" y="2760980"/>
                </a:lnTo>
                <a:lnTo>
                  <a:pt x="29210" y="2753360"/>
                </a:lnTo>
                <a:lnTo>
                  <a:pt x="24447" y="2745105"/>
                </a:lnTo>
                <a:lnTo>
                  <a:pt x="20002" y="2737168"/>
                </a:lnTo>
                <a:lnTo>
                  <a:pt x="15875" y="2728913"/>
                </a:lnTo>
                <a:lnTo>
                  <a:pt x="12065" y="2720023"/>
                </a:lnTo>
                <a:lnTo>
                  <a:pt x="9207" y="2711450"/>
                </a:lnTo>
                <a:lnTo>
                  <a:pt x="6667" y="2702560"/>
                </a:lnTo>
                <a:lnTo>
                  <a:pt x="4127" y="2693353"/>
                </a:lnTo>
                <a:lnTo>
                  <a:pt x="2540" y="2683828"/>
                </a:lnTo>
                <a:lnTo>
                  <a:pt x="952" y="2674303"/>
                </a:lnTo>
                <a:lnTo>
                  <a:pt x="317" y="2664460"/>
                </a:lnTo>
                <a:lnTo>
                  <a:pt x="0" y="2654935"/>
                </a:lnTo>
                <a:lnTo>
                  <a:pt x="0" y="189865"/>
                </a:lnTo>
                <a:lnTo>
                  <a:pt x="317" y="180022"/>
                </a:lnTo>
                <a:lnTo>
                  <a:pt x="952" y="170497"/>
                </a:lnTo>
                <a:lnTo>
                  <a:pt x="2540" y="160972"/>
                </a:lnTo>
                <a:lnTo>
                  <a:pt x="4127" y="151447"/>
                </a:lnTo>
                <a:lnTo>
                  <a:pt x="6667" y="142557"/>
                </a:lnTo>
                <a:lnTo>
                  <a:pt x="9207" y="133667"/>
                </a:lnTo>
                <a:lnTo>
                  <a:pt x="12065" y="124777"/>
                </a:lnTo>
                <a:lnTo>
                  <a:pt x="15875" y="116205"/>
                </a:lnTo>
                <a:lnTo>
                  <a:pt x="20002" y="107632"/>
                </a:lnTo>
                <a:lnTo>
                  <a:pt x="24447" y="99377"/>
                </a:lnTo>
                <a:lnTo>
                  <a:pt x="29210" y="91757"/>
                </a:lnTo>
                <a:lnTo>
                  <a:pt x="34607" y="83820"/>
                </a:lnTo>
                <a:lnTo>
                  <a:pt x="40322" y="76517"/>
                </a:lnTo>
                <a:lnTo>
                  <a:pt x="46355" y="69215"/>
                </a:lnTo>
                <a:lnTo>
                  <a:pt x="52705" y="62230"/>
                </a:lnTo>
                <a:lnTo>
                  <a:pt x="59372" y="55562"/>
                </a:lnTo>
                <a:lnTo>
                  <a:pt x="66357" y="49212"/>
                </a:lnTo>
                <a:lnTo>
                  <a:pt x="73660" y="43497"/>
                </a:lnTo>
                <a:lnTo>
                  <a:pt x="81280" y="37782"/>
                </a:lnTo>
                <a:lnTo>
                  <a:pt x="89217" y="32702"/>
                </a:lnTo>
                <a:lnTo>
                  <a:pt x="97155" y="27305"/>
                </a:lnTo>
                <a:lnTo>
                  <a:pt x="105727" y="22860"/>
                </a:lnTo>
                <a:lnTo>
                  <a:pt x="114300" y="18732"/>
                </a:lnTo>
                <a:lnTo>
                  <a:pt x="123190" y="15240"/>
                </a:lnTo>
                <a:lnTo>
                  <a:pt x="132715" y="11430"/>
                </a:lnTo>
                <a:lnTo>
                  <a:pt x="141922" y="8572"/>
                </a:lnTo>
                <a:lnTo>
                  <a:pt x="151447" y="5715"/>
                </a:lnTo>
                <a:lnTo>
                  <a:pt x="161290" y="3810"/>
                </a:lnTo>
                <a:lnTo>
                  <a:pt x="170815" y="2222"/>
                </a:lnTo>
                <a:lnTo>
                  <a:pt x="180975" y="952"/>
                </a:lnTo>
                <a:lnTo>
                  <a:pt x="191135" y="317"/>
                </a:lnTo>
                <a:lnTo>
                  <a:pt x="201612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8211" name="圆角矩形 26"/>
          <p:cNvGrpSpPr>
            <a:grpSpLocks/>
          </p:cNvGrpSpPr>
          <p:nvPr/>
        </p:nvGrpSpPr>
        <p:grpSpPr bwMode="auto">
          <a:xfrm>
            <a:off x="6364288" y="1716088"/>
            <a:ext cx="1401762" cy="1403350"/>
            <a:chOff x="0" y="0"/>
            <a:chExt cx="883" cy="884"/>
          </a:xfrm>
        </p:grpSpPr>
        <p:pic>
          <p:nvPicPr>
            <p:cNvPr id="8221" name="圆角矩形 2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3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2" name="Text Box 29"/>
            <p:cNvSpPr txBox="1">
              <a:spLocks noChangeArrowheads="1"/>
            </p:cNvSpPr>
            <p:nvPr/>
          </p:nvSpPr>
          <p:spPr bwMode="auto">
            <a:xfrm rot="2700000">
              <a:off x="130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212" name="圆角矩形 27"/>
          <p:cNvSpPr>
            <a:spLocks noChangeArrowheads="1"/>
          </p:cNvSpPr>
          <p:nvPr/>
        </p:nvSpPr>
        <p:spPr bwMode="auto">
          <a:xfrm rot="4881661">
            <a:off x="6515894" y="1340644"/>
            <a:ext cx="1095375" cy="1093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1" dir="135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213" name="文本框 28"/>
          <p:cNvSpPr txBox="1">
            <a:spLocks noChangeArrowheads="1"/>
          </p:cNvSpPr>
          <p:nvPr/>
        </p:nvSpPr>
        <p:spPr bwMode="auto">
          <a:xfrm>
            <a:off x="6518275" y="3284538"/>
            <a:ext cx="1222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title5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14" name="KSO_Shape"/>
          <p:cNvSpPr>
            <a:spLocks/>
          </p:cNvSpPr>
          <p:nvPr/>
        </p:nvSpPr>
        <p:spPr bwMode="auto">
          <a:xfrm>
            <a:off x="6913563" y="1655763"/>
            <a:ext cx="300037" cy="512762"/>
          </a:xfrm>
          <a:custGeom>
            <a:avLst/>
            <a:gdLst>
              <a:gd name="T0" fmla="*/ 150019 w 559792"/>
              <a:gd name="T1" fmla="*/ 104321 h 955625"/>
              <a:gd name="T2" fmla="*/ 42066 w 559792"/>
              <a:gd name="T3" fmla="*/ 212393 h 955625"/>
              <a:gd name="T4" fmla="*/ 150019 w 559792"/>
              <a:gd name="T5" fmla="*/ 320465 h 955625"/>
              <a:gd name="T6" fmla="*/ 257971 w 559792"/>
              <a:gd name="T7" fmla="*/ 212393 h 955625"/>
              <a:gd name="T8" fmla="*/ 150019 w 559792"/>
              <a:gd name="T9" fmla="*/ 104321 h 955625"/>
              <a:gd name="T10" fmla="*/ 150019 w 559792"/>
              <a:gd name="T11" fmla="*/ 0 h 955625"/>
              <a:gd name="T12" fmla="*/ 300037 w 559792"/>
              <a:gd name="T13" fmla="*/ 62209 h 955625"/>
              <a:gd name="T14" fmla="*/ 300037 w 559792"/>
              <a:gd name="T15" fmla="*/ 362578 h 955625"/>
              <a:gd name="T16" fmla="*/ 150019 w 559792"/>
              <a:gd name="T17" fmla="*/ 512762 h 955625"/>
              <a:gd name="T18" fmla="*/ 0 w 559792"/>
              <a:gd name="T19" fmla="*/ 362578 h 955625"/>
              <a:gd name="T20" fmla="*/ 0 w 559792"/>
              <a:gd name="T21" fmla="*/ 62209 h 955625"/>
              <a:gd name="T22" fmla="*/ 150019 w 559792"/>
              <a:gd name="T23" fmla="*/ 0 h 955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DCAB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324000" anchor="ctr"/>
          <a:lstStyle/>
          <a:p>
            <a:endParaRPr lang="zh-CN" altLang="en-US"/>
          </a:p>
        </p:txBody>
      </p:sp>
      <p:grpSp>
        <p:nvGrpSpPr>
          <p:cNvPr id="8215" name="圆角矩形 19"/>
          <p:cNvGrpSpPr>
            <a:grpSpLocks/>
          </p:cNvGrpSpPr>
          <p:nvPr/>
        </p:nvGrpSpPr>
        <p:grpSpPr bwMode="auto">
          <a:xfrm>
            <a:off x="7772400" y="1666875"/>
            <a:ext cx="1408113" cy="1400175"/>
            <a:chOff x="0" y="0"/>
            <a:chExt cx="887" cy="883"/>
          </a:xfrm>
        </p:grpSpPr>
        <p:pic>
          <p:nvPicPr>
            <p:cNvPr id="8219" name="圆角矩形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87" cy="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20" name="Text Box 35"/>
            <p:cNvSpPr txBox="1">
              <a:spLocks noChangeArrowheads="1"/>
            </p:cNvSpPr>
            <p:nvPr/>
          </p:nvSpPr>
          <p:spPr bwMode="auto">
            <a:xfrm rot="2700000">
              <a:off x="132" y="132"/>
              <a:ext cx="62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幼圆" pitchFamily="1" charset="-122"/>
              </a:endParaRPr>
            </a:p>
          </p:txBody>
        </p:sp>
      </p:grpSp>
      <p:sp>
        <p:nvSpPr>
          <p:cNvPr id="8216" name="圆角矩形 20"/>
          <p:cNvSpPr>
            <a:spLocks noChangeArrowheads="1"/>
          </p:cNvSpPr>
          <p:nvPr/>
        </p:nvSpPr>
        <p:spPr bwMode="auto">
          <a:xfrm rot="3891413">
            <a:off x="7945438" y="1268413"/>
            <a:ext cx="1095375" cy="1095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762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FFFF"/>
              </a:solidFill>
              <a:latin typeface="Times New Roman" panose="02020603050405020304" pitchFamily="18" charset="0"/>
              <a:ea typeface="幼圆" pitchFamily="1" charset="-122"/>
            </a:endParaRPr>
          </a:p>
        </p:txBody>
      </p:sp>
      <p:sp>
        <p:nvSpPr>
          <p:cNvPr id="8217" name="文本框 21"/>
          <p:cNvSpPr txBox="1">
            <a:spLocks noChangeArrowheads="1"/>
          </p:cNvSpPr>
          <p:nvPr/>
        </p:nvSpPr>
        <p:spPr bwMode="auto">
          <a:xfrm>
            <a:off x="7812088" y="3251200"/>
            <a:ext cx="1262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D6F71"/>
                </a:solidFill>
                <a:latin typeface="幼圆" pitchFamily="1" charset="-122"/>
                <a:ea typeface="幼圆" pitchFamily="1" charset="-122"/>
              </a:rPr>
              <a:t>title6</a:t>
            </a:r>
            <a:endParaRPr lang="zh-CN" altLang="en-US" sz="1400">
              <a:solidFill>
                <a:srgbClr val="6D6F71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18" name="KSO_Shape"/>
          <p:cNvSpPr>
            <a:spLocks/>
          </p:cNvSpPr>
          <p:nvPr/>
        </p:nvSpPr>
        <p:spPr bwMode="auto">
          <a:xfrm>
            <a:off x="8235950" y="1568450"/>
            <a:ext cx="504825" cy="466725"/>
          </a:xfrm>
          <a:custGeom>
            <a:avLst/>
            <a:gdLst>
              <a:gd name="T0" fmla="*/ 421058 w 1889279"/>
              <a:gd name="T1" fmla="*/ 406830 h 1810503"/>
              <a:gd name="T2" fmla="*/ 376395 w 1889279"/>
              <a:gd name="T3" fmla="*/ 377129 h 1810503"/>
              <a:gd name="T4" fmla="*/ 199620 w 1889279"/>
              <a:gd name="T5" fmla="*/ 461678 h 1810503"/>
              <a:gd name="T6" fmla="*/ 132237 w 1889279"/>
              <a:gd name="T7" fmla="*/ 372722 h 1810503"/>
              <a:gd name="T8" fmla="*/ 240641 w 1889279"/>
              <a:gd name="T9" fmla="*/ 466313 h 1810503"/>
              <a:gd name="T10" fmla="*/ 147240 w 1889279"/>
              <a:gd name="T11" fmla="*/ 366920 h 1810503"/>
              <a:gd name="T12" fmla="*/ 254786 w 1889279"/>
              <a:gd name="T13" fmla="*/ 349350 h 1810503"/>
              <a:gd name="T14" fmla="*/ 281764 w 1889279"/>
              <a:gd name="T15" fmla="*/ 465163 h 1810503"/>
              <a:gd name="T16" fmla="*/ 254786 w 1889279"/>
              <a:gd name="T17" fmla="*/ 349350 h 1810503"/>
              <a:gd name="T18" fmla="*/ 504825 w 1889279"/>
              <a:gd name="T19" fmla="*/ 240078 h 1810503"/>
              <a:gd name="T20" fmla="*/ 382621 w 1889279"/>
              <a:gd name="T21" fmla="*/ 362891 h 1810503"/>
              <a:gd name="T22" fmla="*/ 254786 w 1889279"/>
              <a:gd name="T23" fmla="*/ 240078 h 1810503"/>
              <a:gd name="T24" fmla="*/ 367626 w 1889279"/>
              <a:gd name="T25" fmla="*/ 356956 h 1810503"/>
              <a:gd name="T26" fmla="*/ 254786 w 1889279"/>
              <a:gd name="T27" fmla="*/ 240078 h 1810503"/>
              <a:gd name="T28" fmla="*/ 240641 w 1889279"/>
              <a:gd name="T29" fmla="*/ 240078 h 1810503"/>
              <a:gd name="T30" fmla="*/ 141101 w 1889279"/>
              <a:gd name="T31" fmla="*/ 352665 h 1810503"/>
              <a:gd name="T32" fmla="*/ 0 w 1889279"/>
              <a:gd name="T33" fmla="*/ 240078 h 1810503"/>
              <a:gd name="T34" fmla="*/ 126425 w 1889279"/>
              <a:gd name="T35" fmla="*/ 358474 h 1810503"/>
              <a:gd name="T36" fmla="*/ 0 w 1889279"/>
              <a:gd name="T37" fmla="*/ 240078 h 1810503"/>
              <a:gd name="T38" fmla="*/ 240641 w 1889279"/>
              <a:gd name="T39" fmla="*/ 126454 h 1810503"/>
              <a:gd name="T40" fmla="*/ 119923 w 1889279"/>
              <a:gd name="T41" fmla="*/ 225665 h 1810503"/>
              <a:gd name="T42" fmla="*/ 362365 w 1889279"/>
              <a:gd name="T43" fmla="*/ 105571 h 1810503"/>
              <a:gd name="T44" fmla="*/ 254786 w 1889279"/>
              <a:gd name="T45" fmla="*/ 225665 h 1810503"/>
              <a:gd name="T46" fmla="*/ 362365 w 1889279"/>
              <a:gd name="T47" fmla="*/ 105571 h 1810503"/>
              <a:gd name="T48" fmla="*/ 128464 w 1889279"/>
              <a:gd name="T49" fmla="*/ 102778 h 1810503"/>
              <a:gd name="T50" fmla="*/ 64 w 1889279"/>
              <a:gd name="T51" fmla="*/ 225665 h 1810503"/>
              <a:gd name="T52" fmla="*/ 429016 w 1889279"/>
              <a:gd name="T53" fmla="*/ 67395 h 1810503"/>
              <a:gd name="T54" fmla="*/ 404913 w 1889279"/>
              <a:gd name="T55" fmla="*/ 225665 h 1810503"/>
              <a:gd name="T56" fmla="*/ 429016 w 1889279"/>
              <a:gd name="T57" fmla="*/ 67395 h 1810503"/>
              <a:gd name="T58" fmla="*/ 134880 w 1889279"/>
              <a:gd name="T59" fmla="*/ 88745 h 1810503"/>
              <a:gd name="T60" fmla="*/ 199911 w 1889279"/>
              <a:gd name="T61" fmla="*/ 5004 h 1810503"/>
              <a:gd name="T62" fmla="*/ 417528 w 1889279"/>
              <a:gd name="T63" fmla="*/ 56662 h 1810503"/>
              <a:gd name="T64" fmla="*/ 303978 w 1889279"/>
              <a:gd name="T65" fmla="*/ 4780 h 1810503"/>
              <a:gd name="T66" fmla="*/ 240641 w 1889279"/>
              <a:gd name="T67" fmla="*/ 110918 h 1810503"/>
              <a:gd name="T68" fmla="*/ 237869 w 1889279"/>
              <a:gd name="T69" fmla="*/ 568 h 1810503"/>
              <a:gd name="T70" fmla="*/ 254786 w 1889279"/>
              <a:gd name="T71" fmla="*/ 0 h 1810503"/>
              <a:gd name="T72" fmla="*/ 355917 w 1889279"/>
              <a:gd name="T73" fmla="*/ 91486 h 1810503"/>
              <a:gd name="T74" fmla="*/ 254786 w 1889279"/>
              <a:gd name="T75" fmla="*/ 0 h 1810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lnTo>
                  <a:pt x="953521" y="1355186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lnTo>
                  <a:pt x="953521" y="931303"/>
                </a:ln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lnTo>
                  <a:pt x="900586" y="1702"/>
                </a:ln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lnTo>
                  <a:pt x="953521" y="0"/>
                </a:lnTo>
                <a:close/>
              </a:path>
            </a:pathLst>
          </a:custGeom>
          <a:solidFill>
            <a:srgbClr val="90C4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21</Words>
  <Characters>0</Characters>
  <Application>Microsoft Office PowerPoint</Application>
  <DocSecurity>0</DocSecurity>
  <PresentationFormat>全屏显示(4:3)</PresentationFormat>
  <Lines>0</Lines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宋体</vt:lpstr>
      <vt:lpstr>Times New Roman</vt:lpstr>
      <vt:lpstr>幼圆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John Connor</cp:lastModifiedBy>
  <cp:revision>1</cp:revision>
  <dcterms:created xsi:type="dcterms:W3CDTF">2015-06-08T01:29:54Z</dcterms:created>
  <dcterms:modified xsi:type="dcterms:W3CDTF">2015-06-10T03:36:01Z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