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93" r:id="rId3"/>
    <p:sldId id="294" r:id="rId4"/>
    <p:sldId id="292" r:id="rId5"/>
    <p:sldId id="295" r:id="rId6"/>
    <p:sldId id="296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06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E8433425-7D98-43A8-B328-5C9965D9D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9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8E8A-ACF4-4739-8C2B-E97580A8C2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11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522E-526B-445D-B757-C73E6EBFAE9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04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87835-A388-423E-A5AB-5410BEFA11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35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B56C-8B29-4239-95AF-93172923ED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83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B284-30AA-4299-BD31-8E31748BE6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3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D055-CC6B-4B8E-88CB-EA05C17C57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96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B197-FB73-4885-B71F-819D0F8D95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58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D7A0F-37B8-4B57-BC37-12CFE20B0C3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7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BA7D3-7148-4B12-B79B-CBAD6B4B21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1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A97B-CB17-474C-85A5-6FE115B544B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33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AEFE-CCC4-4D87-806D-48EA3F61E69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67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A2BA7844-9216-4602-9B10-DDB8AA3E82F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圆角矩形 19"/>
          <p:cNvGrpSpPr>
            <a:grpSpLocks/>
          </p:cNvGrpSpPr>
          <p:nvPr/>
        </p:nvGrpSpPr>
        <p:grpSpPr bwMode="auto">
          <a:xfrm>
            <a:off x="3552825" y="1738313"/>
            <a:ext cx="1408113" cy="1401762"/>
            <a:chOff x="0" y="0"/>
            <a:chExt cx="887" cy="883"/>
          </a:xfrm>
        </p:grpSpPr>
        <p:pic>
          <p:nvPicPr>
            <p:cNvPr id="3078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9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3075" name="圆角矩形 20"/>
          <p:cNvSpPr>
            <a:spLocks noChangeArrowheads="1"/>
          </p:cNvSpPr>
          <p:nvPr/>
        </p:nvSpPr>
        <p:spPr bwMode="auto">
          <a:xfrm rot="3891413">
            <a:off x="3708400" y="1339850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3076" name="文本框 21"/>
          <p:cNvSpPr txBox="1">
            <a:spLocks noChangeArrowheads="1"/>
          </p:cNvSpPr>
          <p:nvPr/>
        </p:nvSpPr>
        <p:spPr bwMode="auto">
          <a:xfrm>
            <a:off x="3405188" y="3324225"/>
            <a:ext cx="1704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7" name="KSO_Shape"/>
          <p:cNvSpPr>
            <a:spLocks/>
          </p:cNvSpPr>
          <p:nvPr/>
        </p:nvSpPr>
        <p:spPr bwMode="auto">
          <a:xfrm>
            <a:off x="3871913" y="1512888"/>
            <a:ext cx="504825" cy="468312"/>
          </a:xfrm>
          <a:custGeom>
            <a:avLst/>
            <a:gdLst>
              <a:gd name="T0" fmla="*/ 421058 w 1889279"/>
              <a:gd name="T1" fmla="*/ 408214 h 1810503"/>
              <a:gd name="T2" fmla="*/ 376395 w 1889279"/>
              <a:gd name="T3" fmla="*/ 378411 h 1810503"/>
              <a:gd name="T4" fmla="*/ 199620 w 1889279"/>
              <a:gd name="T5" fmla="*/ 463248 h 1810503"/>
              <a:gd name="T6" fmla="*/ 132237 w 1889279"/>
              <a:gd name="T7" fmla="*/ 373989 h 1810503"/>
              <a:gd name="T8" fmla="*/ 240641 w 1889279"/>
              <a:gd name="T9" fmla="*/ 467898 h 1810503"/>
              <a:gd name="T10" fmla="*/ 147240 w 1889279"/>
              <a:gd name="T11" fmla="*/ 368168 h 1810503"/>
              <a:gd name="T12" fmla="*/ 254786 w 1889279"/>
              <a:gd name="T13" fmla="*/ 350538 h 1810503"/>
              <a:gd name="T14" fmla="*/ 281764 w 1889279"/>
              <a:gd name="T15" fmla="*/ 466744 h 1810503"/>
              <a:gd name="T16" fmla="*/ 254786 w 1889279"/>
              <a:gd name="T17" fmla="*/ 350538 h 1810503"/>
              <a:gd name="T18" fmla="*/ 504825 w 1889279"/>
              <a:gd name="T19" fmla="*/ 240895 h 1810503"/>
              <a:gd name="T20" fmla="*/ 382621 w 1889279"/>
              <a:gd name="T21" fmla="*/ 364125 h 1810503"/>
              <a:gd name="T22" fmla="*/ 254786 w 1889279"/>
              <a:gd name="T23" fmla="*/ 240895 h 1810503"/>
              <a:gd name="T24" fmla="*/ 367626 w 1889279"/>
              <a:gd name="T25" fmla="*/ 358170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4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4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圆角矩形 19"/>
          <p:cNvGrpSpPr>
            <a:grpSpLocks/>
          </p:cNvGrpSpPr>
          <p:nvPr/>
        </p:nvGrpSpPr>
        <p:grpSpPr bwMode="auto">
          <a:xfrm>
            <a:off x="2562225" y="1870075"/>
            <a:ext cx="1409700" cy="1401763"/>
            <a:chOff x="0" y="0"/>
            <a:chExt cx="887" cy="883"/>
          </a:xfrm>
        </p:grpSpPr>
        <p:pic>
          <p:nvPicPr>
            <p:cNvPr id="4108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9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4099" name="圆角矩形 20"/>
          <p:cNvSpPr>
            <a:spLocks noChangeArrowheads="1"/>
          </p:cNvSpPr>
          <p:nvPr/>
        </p:nvSpPr>
        <p:spPr bwMode="auto">
          <a:xfrm rot="3891413">
            <a:off x="2717800" y="1473200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2414588" y="3455988"/>
            <a:ext cx="1704975" cy="3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4101" name="圆角矩形 22"/>
          <p:cNvGrpSpPr>
            <a:grpSpLocks/>
          </p:cNvGrpSpPr>
          <p:nvPr/>
        </p:nvGrpSpPr>
        <p:grpSpPr bwMode="auto">
          <a:xfrm>
            <a:off x="4429125" y="1412875"/>
            <a:ext cx="1400175" cy="1408113"/>
            <a:chOff x="0" y="0"/>
            <a:chExt cx="883" cy="887"/>
          </a:xfrm>
        </p:grpSpPr>
        <p:pic>
          <p:nvPicPr>
            <p:cNvPr id="4106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4102" name="圆角矩形 23"/>
          <p:cNvSpPr>
            <a:spLocks noChangeArrowheads="1"/>
          </p:cNvSpPr>
          <p:nvPr/>
        </p:nvSpPr>
        <p:spPr bwMode="auto">
          <a:xfrm rot="1514154">
            <a:off x="4578350" y="2017713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4103" name="文本框 25"/>
          <p:cNvSpPr txBox="1">
            <a:spLocks noChangeArrowheads="1"/>
          </p:cNvSpPr>
          <p:nvPr/>
        </p:nvSpPr>
        <p:spPr bwMode="auto">
          <a:xfrm>
            <a:off x="4275138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u="sng" dirty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4104" name="KSO_Shape"/>
          <p:cNvSpPr>
            <a:spLocks/>
          </p:cNvSpPr>
          <p:nvPr/>
        </p:nvSpPr>
        <p:spPr bwMode="auto">
          <a:xfrm>
            <a:off x="3009900" y="1771650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5" name="KSO_Shape"/>
          <p:cNvSpPr>
            <a:spLocks/>
          </p:cNvSpPr>
          <p:nvPr/>
        </p:nvSpPr>
        <p:spPr bwMode="auto">
          <a:xfrm>
            <a:off x="4918075" y="2405063"/>
            <a:ext cx="415925" cy="319087"/>
          </a:xfrm>
          <a:custGeom>
            <a:avLst/>
            <a:gdLst>
              <a:gd name="T0" fmla="*/ 14898 w 3710374"/>
              <a:gd name="T1" fmla="*/ 131912 h 2848566"/>
              <a:gd name="T2" fmla="*/ 29796 w 3710374"/>
              <a:gd name="T3" fmla="*/ 146799 h 2848566"/>
              <a:gd name="T4" fmla="*/ 29796 w 3710374"/>
              <a:gd name="T5" fmla="*/ 204204 h 2848566"/>
              <a:gd name="T6" fmla="*/ 14898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98 w 3710374"/>
              <a:gd name="T13" fmla="*/ 131912 h 2848566"/>
              <a:gd name="T14" fmla="*/ 412144 w 3710374"/>
              <a:gd name="T15" fmla="*/ 113686 h 2848566"/>
              <a:gd name="T16" fmla="*/ 415856 w 3710374"/>
              <a:gd name="T17" fmla="*/ 126140 h 2848566"/>
              <a:gd name="T18" fmla="*/ 415856 w 3710374"/>
              <a:gd name="T19" fmla="*/ 306233 h 2848566"/>
              <a:gd name="T20" fmla="*/ 404029 w 3710374"/>
              <a:gd name="T21" fmla="*/ 311861 h 2848566"/>
              <a:gd name="T22" fmla="*/ 347560 w 3710374"/>
              <a:gd name="T23" fmla="*/ 265824 h 2848566"/>
              <a:gd name="T24" fmla="*/ 334418 w 3710374"/>
              <a:gd name="T25" fmla="*/ 265824 h 2848566"/>
              <a:gd name="T26" fmla="*/ 334418 w 3710374"/>
              <a:gd name="T27" fmla="*/ 301559 h 2848566"/>
              <a:gd name="T28" fmla="*/ 316877 w 3710374"/>
              <a:gd name="T29" fmla="*/ 319087 h 2848566"/>
              <a:gd name="T30" fmla="*/ 60852 w 3710374"/>
              <a:gd name="T31" fmla="*/ 319087 h 2848566"/>
              <a:gd name="T32" fmla="*/ 43311 w 3710374"/>
              <a:gd name="T33" fmla="*/ 301559 h 2848566"/>
              <a:gd name="T34" fmla="*/ 43311 w 3710374"/>
              <a:gd name="T35" fmla="*/ 141319 h 2848566"/>
              <a:gd name="T36" fmla="*/ 60852 w 3710374"/>
              <a:gd name="T37" fmla="*/ 123791 h 2848566"/>
              <a:gd name="T38" fmla="*/ 316877 w 3710374"/>
              <a:gd name="T39" fmla="*/ 123791 h 2848566"/>
              <a:gd name="T40" fmla="*/ 334418 w 3710374"/>
              <a:gd name="T41" fmla="*/ 141319 h 2848566"/>
              <a:gd name="T42" fmla="*/ 334418 w 3710374"/>
              <a:gd name="T43" fmla="*/ 164762 h 2848566"/>
              <a:gd name="T44" fmla="*/ 346988 w 3710374"/>
              <a:gd name="T45" fmla="*/ 164762 h 2848566"/>
              <a:gd name="T46" fmla="*/ 405719 w 3710374"/>
              <a:gd name="T47" fmla="*/ 117135 h 2848566"/>
              <a:gd name="T48" fmla="*/ 412144 w 3710374"/>
              <a:gd name="T49" fmla="*/ 113686 h 2848566"/>
              <a:gd name="T50" fmla="*/ 254019 w 3710374"/>
              <a:gd name="T51" fmla="*/ 0 h 2848566"/>
              <a:gd name="T52" fmla="*/ 312766 w 3710374"/>
              <a:gd name="T53" fmla="*/ 58705 h 2848566"/>
              <a:gd name="T54" fmla="*/ 254019 w 3710374"/>
              <a:gd name="T55" fmla="*/ 117410 h 2848566"/>
              <a:gd name="T56" fmla="*/ 195271 w 3710374"/>
              <a:gd name="T57" fmla="*/ 58705 h 2848566"/>
              <a:gd name="T58" fmla="*/ 254019 w 3710374"/>
              <a:gd name="T59" fmla="*/ 0 h 2848566"/>
              <a:gd name="T60" fmla="*/ 116796 w 3710374"/>
              <a:gd name="T61" fmla="*/ 0 h 2848566"/>
              <a:gd name="T62" fmla="*/ 175543 w 3710374"/>
              <a:gd name="T63" fmla="*/ 58705 h 2848566"/>
              <a:gd name="T64" fmla="*/ 116796 w 3710374"/>
              <a:gd name="T65" fmla="*/ 117410 h 2848566"/>
              <a:gd name="T66" fmla="*/ 58048 w 3710374"/>
              <a:gd name="T67" fmla="*/ 58705 h 2848566"/>
              <a:gd name="T68" fmla="*/ 116796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圆角矩形 19"/>
          <p:cNvGrpSpPr>
            <a:grpSpLocks/>
          </p:cNvGrpSpPr>
          <p:nvPr/>
        </p:nvGrpSpPr>
        <p:grpSpPr bwMode="auto">
          <a:xfrm>
            <a:off x="1914525" y="1870075"/>
            <a:ext cx="1408113" cy="1401763"/>
            <a:chOff x="0" y="0"/>
            <a:chExt cx="887" cy="883"/>
          </a:xfrm>
        </p:grpSpPr>
        <p:pic>
          <p:nvPicPr>
            <p:cNvPr id="513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4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5123" name="圆角矩形 20"/>
          <p:cNvSpPr>
            <a:spLocks noChangeArrowheads="1"/>
          </p:cNvSpPr>
          <p:nvPr/>
        </p:nvSpPr>
        <p:spPr bwMode="auto">
          <a:xfrm rot="3891413">
            <a:off x="2070100" y="1473200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1765300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5125" name="圆角矩形 22"/>
          <p:cNvGrpSpPr>
            <a:grpSpLocks/>
          </p:cNvGrpSpPr>
          <p:nvPr/>
        </p:nvGrpSpPr>
        <p:grpSpPr bwMode="auto">
          <a:xfrm>
            <a:off x="3779838" y="1412875"/>
            <a:ext cx="1401762" cy="1408113"/>
            <a:chOff x="0" y="0"/>
            <a:chExt cx="883" cy="887"/>
          </a:xfrm>
        </p:grpSpPr>
        <p:pic>
          <p:nvPicPr>
            <p:cNvPr id="513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3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5126" name="圆角矩形 23"/>
          <p:cNvSpPr>
            <a:spLocks noChangeArrowheads="1"/>
          </p:cNvSpPr>
          <p:nvPr/>
        </p:nvSpPr>
        <p:spPr bwMode="auto">
          <a:xfrm rot="1514154">
            <a:off x="3930650" y="2017713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5127" name="AutoShape 31"/>
          <p:cNvSpPr>
            <a:spLocks noChangeAspect="1" noChangeArrowheads="1" noTextEdit="1"/>
          </p:cNvSpPr>
          <p:nvPr/>
        </p:nvSpPr>
        <p:spPr bwMode="auto">
          <a:xfrm>
            <a:off x="4194175" y="2303463"/>
            <a:ext cx="568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文本框 25"/>
          <p:cNvSpPr txBox="1">
            <a:spLocks noChangeArrowheads="1"/>
          </p:cNvSpPr>
          <p:nvPr/>
        </p:nvSpPr>
        <p:spPr bwMode="auto">
          <a:xfrm>
            <a:off x="3625850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5129" name="圆角矩形 26"/>
          <p:cNvGrpSpPr>
            <a:grpSpLocks/>
          </p:cNvGrpSpPr>
          <p:nvPr/>
        </p:nvGrpSpPr>
        <p:grpSpPr bwMode="auto">
          <a:xfrm>
            <a:off x="5638800" y="1887538"/>
            <a:ext cx="1401763" cy="1403350"/>
            <a:chOff x="0" y="0"/>
            <a:chExt cx="883" cy="884"/>
          </a:xfrm>
        </p:grpSpPr>
        <p:pic>
          <p:nvPicPr>
            <p:cNvPr id="513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5130" name="圆角矩形 27"/>
          <p:cNvSpPr>
            <a:spLocks noChangeArrowheads="1"/>
          </p:cNvSpPr>
          <p:nvPr/>
        </p:nvSpPr>
        <p:spPr bwMode="auto">
          <a:xfrm rot="4881661">
            <a:off x="5790406" y="1512094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5131" name="文本框 28"/>
          <p:cNvSpPr txBox="1">
            <a:spLocks noChangeArrowheads="1"/>
          </p:cNvSpPr>
          <p:nvPr/>
        </p:nvSpPr>
        <p:spPr bwMode="auto">
          <a:xfrm>
            <a:off x="5486400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5132" name="KSO_Shape"/>
          <p:cNvSpPr>
            <a:spLocks/>
          </p:cNvSpPr>
          <p:nvPr/>
        </p:nvSpPr>
        <p:spPr bwMode="auto">
          <a:xfrm>
            <a:off x="2360613" y="1771650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KSO_Shape"/>
          <p:cNvSpPr>
            <a:spLocks/>
          </p:cNvSpPr>
          <p:nvPr/>
        </p:nvSpPr>
        <p:spPr bwMode="auto">
          <a:xfrm>
            <a:off x="4270375" y="2405063"/>
            <a:ext cx="414338" cy="319087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2 w 3710374"/>
              <a:gd name="T15" fmla="*/ 113686 h 2848566"/>
              <a:gd name="T16" fmla="*/ 414270 w 3710374"/>
              <a:gd name="T17" fmla="*/ 126140 h 2848566"/>
              <a:gd name="T18" fmla="*/ 414270 w 3710374"/>
              <a:gd name="T19" fmla="*/ 306233 h 2848566"/>
              <a:gd name="T20" fmla="*/ 402488 w 3710374"/>
              <a:gd name="T21" fmla="*/ 311861 h 2848566"/>
              <a:gd name="T22" fmla="*/ 346234 w 3710374"/>
              <a:gd name="T23" fmla="*/ 265824 h 2848566"/>
              <a:gd name="T24" fmla="*/ 333142 w 3710374"/>
              <a:gd name="T25" fmla="*/ 265824 h 2848566"/>
              <a:gd name="T26" fmla="*/ 333142 w 3710374"/>
              <a:gd name="T27" fmla="*/ 301559 h 2848566"/>
              <a:gd name="T28" fmla="*/ 315668 w 3710374"/>
              <a:gd name="T29" fmla="*/ 319087 h 2848566"/>
              <a:gd name="T30" fmla="*/ 60619 w 3710374"/>
              <a:gd name="T31" fmla="*/ 319087 h 2848566"/>
              <a:gd name="T32" fmla="*/ 43146 w 3710374"/>
              <a:gd name="T33" fmla="*/ 301559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8 w 3710374"/>
              <a:gd name="T39" fmla="*/ 123791 h 2848566"/>
              <a:gd name="T40" fmla="*/ 333142 w 3710374"/>
              <a:gd name="T41" fmla="*/ 141319 h 2848566"/>
              <a:gd name="T42" fmla="*/ 333142 w 3710374"/>
              <a:gd name="T43" fmla="*/ 164762 h 2848566"/>
              <a:gd name="T44" fmla="*/ 345664 w 3710374"/>
              <a:gd name="T45" fmla="*/ 164762 h 2848566"/>
              <a:gd name="T46" fmla="*/ 404171 w 3710374"/>
              <a:gd name="T47" fmla="*/ 117135 h 2848566"/>
              <a:gd name="T48" fmla="*/ 410572 w 3710374"/>
              <a:gd name="T49" fmla="*/ 113686 h 2848566"/>
              <a:gd name="T50" fmla="*/ 253049 w 3710374"/>
              <a:gd name="T51" fmla="*/ 0 h 2848566"/>
              <a:gd name="T52" fmla="*/ 311573 w 3710374"/>
              <a:gd name="T53" fmla="*/ 58705 h 2848566"/>
              <a:gd name="T54" fmla="*/ 253049 w 3710374"/>
              <a:gd name="T55" fmla="*/ 117410 h 2848566"/>
              <a:gd name="T56" fmla="*/ 194526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4" name="KSO_Shape"/>
          <p:cNvSpPr>
            <a:spLocks/>
          </p:cNvSpPr>
          <p:nvPr/>
        </p:nvSpPr>
        <p:spPr bwMode="auto">
          <a:xfrm>
            <a:off x="6188075" y="1827213"/>
            <a:ext cx="300038" cy="512762"/>
          </a:xfrm>
          <a:custGeom>
            <a:avLst/>
            <a:gdLst>
              <a:gd name="T0" fmla="*/ 150019 w 559792"/>
              <a:gd name="T1" fmla="*/ 104321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2 w 559792"/>
              <a:gd name="T7" fmla="*/ 212393 h 955625"/>
              <a:gd name="T8" fmla="*/ 150019 w 559792"/>
              <a:gd name="T9" fmla="*/ 104321 h 955625"/>
              <a:gd name="T10" fmla="*/ 150019 w 559792"/>
              <a:gd name="T11" fmla="*/ 0 h 955625"/>
              <a:gd name="T12" fmla="*/ 300038 w 559792"/>
              <a:gd name="T13" fmla="*/ 62209 h 955625"/>
              <a:gd name="T14" fmla="*/ 300038 w 559792"/>
              <a:gd name="T15" fmla="*/ 362578 h 955625"/>
              <a:gd name="T16" fmla="*/ 150019 w 559792"/>
              <a:gd name="T17" fmla="*/ 512762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圆角矩形 19"/>
          <p:cNvGrpSpPr>
            <a:grpSpLocks/>
          </p:cNvGrpSpPr>
          <p:nvPr/>
        </p:nvGrpSpPr>
        <p:grpSpPr bwMode="auto">
          <a:xfrm>
            <a:off x="1158875" y="2786063"/>
            <a:ext cx="1408113" cy="1401762"/>
            <a:chOff x="0" y="0"/>
            <a:chExt cx="887" cy="883"/>
          </a:xfrm>
        </p:grpSpPr>
        <p:pic>
          <p:nvPicPr>
            <p:cNvPr id="616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47" name="圆角矩形 20"/>
          <p:cNvSpPr>
            <a:spLocks noChangeArrowheads="1"/>
          </p:cNvSpPr>
          <p:nvPr/>
        </p:nvSpPr>
        <p:spPr bwMode="auto">
          <a:xfrm rot="3891413">
            <a:off x="1314450" y="2389188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48" name="文本框 21"/>
          <p:cNvSpPr txBox="1">
            <a:spLocks noChangeArrowheads="1"/>
          </p:cNvSpPr>
          <p:nvPr/>
        </p:nvSpPr>
        <p:spPr bwMode="auto">
          <a:xfrm>
            <a:off x="1009650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6149" name="圆角矩形 22"/>
          <p:cNvGrpSpPr>
            <a:grpSpLocks/>
          </p:cNvGrpSpPr>
          <p:nvPr/>
        </p:nvGrpSpPr>
        <p:grpSpPr bwMode="auto">
          <a:xfrm>
            <a:off x="3024188" y="2328863"/>
            <a:ext cx="1401762" cy="1408112"/>
            <a:chOff x="0" y="0"/>
            <a:chExt cx="883" cy="887"/>
          </a:xfrm>
        </p:grpSpPr>
        <p:pic>
          <p:nvPicPr>
            <p:cNvPr id="616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50" name="圆角矩形 23"/>
          <p:cNvSpPr>
            <a:spLocks noChangeArrowheads="1"/>
          </p:cNvSpPr>
          <p:nvPr/>
        </p:nvSpPr>
        <p:spPr bwMode="auto">
          <a:xfrm rot="1514154">
            <a:off x="3175000" y="2933700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51" name="AutoShape 31"/>
          <p:cNvSpPr>
            <a:spLocks noChangeAspect="1" noChangeArrowheads="1" noTextEdit="1"/>
          </p:cNvSpPr>
          <p:nvPr/>
        </p:nvSpPr>
        <p:spPr bwMode="auto">
          <a:xfrm>
            <a:off x="3438525" y="3219450"/>
            <a:ext cx="5683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文本框 25"/>
          <p:cNvSpPr txBox="1">
            <a:spLocks noChangeArrowheads="1"/>
          </p:cNvSpPr>
          <p:nvPr/>
        </p:nvSpPr>
        <p:spPr bwMode="auto">
          <a:xfrm>
            <a:off x="2870200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6153" name="圆角矩形 26"/>
          <p:cNvGrpSpPr>
            <a:grpSpLocks/>
          </p:cNvGrpSpPr>
          <p:nvPr/>
        </p:nvGrpSpPr>
        <p:grpSpPr bwMode="auto">
          <a:xfrm>
            <a:off x="4883150" y="2803525"/>
            <a:ext cx="1401763" cy="1403350"/>
            <a:chOff x="0" y="0"/>
            <a:chExt cx="883" cy="884"/>
          </a:xfrm>
        </p:grpSpPr>
        <p:pic>
          <p:nvPicPr>
            <p:cNvPr id="616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54" name="圆角矩形 27"/>
          <p:cNvSpPr>
            <a:spLocks noChangeArrowheads="1"/>
          </p:cNvSpPr>
          <p:nvPr/>
        </p:nvSpPr>
        <p:spPr bwMode="auto">
          <a:xfrm rot="4881661">
            <a:off x="5034756" y="2429669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55" name="文本框 28"/>
          <p:cNvSpPr txBox="1">
            <a:spLocks noChangeArrowheads="1"/>
          </p:cNvSpPr>
          <p:nvPr/>
        </p:nvSpPr>
        <p:spPr bwMode="auto">
          <a:xfrm>
            <a:off x="4730750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6156" name="圆角矩形 29"/>
          <p:cNvGrpSpPr>
            <a:grpSpLocks/>
          </p:cNvGrpSpPr>
          <p:nvPr/>
        </p:nvGrpSpPr>
        <p:grpSpPr bwMode="auto">
          <a:xfrm>
            <a:off x="6742113" y="2389188"/>
            <a:ext cx="1401762" cy="1408112"/>
            <a:chOff x="0" y="0"/>
            <a:chExt cx="883" cy="887"/>
          </a:xfrm>
        </p:grpSpPr>
        <p:pic>
          <p:nvPicPr>
            <p:cNvPr id="6163" name="圆角矩形 2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57" name="圆角矩形 30"/>
          <p:cNvSpPr>
            <a:spLocks noChangeArrowheads="1"/>
          </p:cNvSpPr>
          <p:nvPr/>
        </p:nvSpPr>
        <p:spPr bwMode="auto">
          <a:xfrm rot="278720">
            <a:off x="6896100" y="3019425"/>
            <a:ext cx="1093788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58" name="文本框 31"/>
          <p:cNvSpPr txBox="1">
            <a:spLocks noChangeArrowheads="1"/>
          </p:cNvSpPr>
          <p:nvPr/>
        </p:nvSpPr>
        <p:spPr bwMode="auto">
          <a:xfrm>
            <a:off x="6589713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9" name="KSO_Shape"/>
          <p:cNvSpPr>
            <a:spLocks/>
          </p:cNvSpPr>
          <p:nvPr/>
        </p:nvSpPr>
        <p:spPr bwMode="auto">
          <a:xfrm>
            <a:off x="1604963" y="2687638"/>
            <a:ext cx="504825" cy="468312"/>
          </a:xfrm>
          <a:custGeom>
            <a:avLst/>
            <a:gdLst>
              <a:gd name="T0" fmla="*/ 421058 w 1889279"/>
              <a:gd name="T1" fmla="*/ 408214 h 1810503"/>
              <a:gd name="T2" fmla="*/ 376395 w 1889279"/>
              <a:gd name="T3" fmla="*/ 378411 h 1810503"/>
              <a:gd name="T4" fmla="*/ 199620 w 1889279"/>
              <a:gd name="T5" fmla="*/ 463248 h 1810503"/>
              <a:gd name="T6" fmla="*/ 132237 w 1889279"/>
              <a:gd name="T7" fmla="*/ 373989 h 1810503"/>
              <a:gd name="T8" fmla="*/ 240641 w 1889279"/>
              <a:gd name="T9" fmla="*/ 467898 h 1810503"/>
              <a:gd name="T10" fmla="*/ 147240 w 1889279"/>
              <a:gd name="T11" fmla="*/ 368168 h 1810503"/>
              <a:gd name="T12" fmla="*/ 254786 w 1889279"/>
              <a:gd name="T13" fmla="*/ 350538 h 1810503"/>
              <a:gd name="T14" fmla="*/ 281764 w 1889279"/>
              <a:gd name="T15" fmla="*/ 466744 h 1810503"/>
              <a:gd name="T16" fmla="*/ 254786 w 1889279"/>
              <a:gd name="T17" fmla="*/ 350538 h 1810503"/>
              <a:gd name="T18" fmla="*/ 504825 w 1889279"/>
              <a:gd name="T19" fmla="*/ 240895 h 1810503"/>
              <a:gd name="T20" fmla="*/ 382621 w 1889279"/>
              <a:gd name="T21" fmla="*/ 364125 h 1810503"/>
              <a:gd name="T22" fmla="*/ 254786 w 1889279"/>
              <a:gd name="T23" fmla="*/ 240895 h 1810503"/>
              <a:gd name="T24" fmla="*/ 367626 w 1889279"/>
              <a:gd name="T25" fmla="*/ 358170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4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4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0" name="KSO_Shape"/>
          <p:cNvSpPr>
            <a:spLocks/>
          </p:cNvSpPr>
          <p:nvPr/>
        </p:nvSpPr>
        <p:spPr bwMode="auto">
          <a:xfrm>
            <a:off x="3514725" y="3321050"/>
            <a:ext cx="414338" cy="319088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2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2 w 3710374"/>
              <a:gd name="T15" fmla="*/ 113686 h 2848566"/>
              <a:gd name="T16" fmla="*/ 414270 w 3710374"/>
              <a:gd name="T17" fmla="*/ 126140 h 2848566"/>
              <a:gd name="T18" fmla="*/ 414270 w 3710374"/>
              <a:gd name="T19" fmla="*/ 306234 h 2848566"/>
              <a:gd name="T20" fmla="*/ 402488 w 3710374"/>
              <a:gd name="T21" fmla="*/ 311862 h 2848566"/>
              <a:gd name="T22" fmla="*/ 346234 w 3710374"/>
              <a:gd name="T23" fmla="*/ 265825 h 2848566"/>
              <a:gd name="T24" fmla="*/ 333142 w 3710374"/>
              <a:gd name="T25" fmla="*/ 265825 h 2848566"/>
              <a:gd name="T26" fmla="*/ 333142 w 3710374"/>
              <a:gd name="T27" fmla="*/ 301560 h 2848566"/>
              <a:gd name="T28" fmla="*/ 315668 w 3710374"/>
              <a:gd name="T29" fmla="*/ 319088 h 2848566"/>
              <a:gd name="T30" fmla="*/ 60619 w 3710374"/>
              <a:gd name="T31" fmla="*/ 319088 h 2848566"/>
              <a:gd name="T32" fmla="*/ 43146 w 3710374"/>
              <a:gd name="T33" fmla="*/ 301560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8 w 3710374"/>
              <a:gd name="T39" fmla="*/ 123791 h 2848566"/>
              <a:gd name="T40" fmla="*/ 333142 w 3710374"/>
              <a:gd name="T41" fmla="*/ 141319 h 2848566"/>
              <a:gd name="T42" fmla="*/ 333142 w 3710374"/>
              <a:gd name="T43" fmla="*/ 164763 h 2848566"/>
              <a:gd name="T44" fmla="*/ 345664 w 3710374"/>
              <a:gd name="T45" fmla="*/ 164763 h 2848566"/>
              <a:gd name="T46" fmla="*/ 404171 w 3710374"/>
              <a:gd name="T47" fmla="*/ 117135 h 2848566"/>
              <a:gd name="T48" fmla="*/ 410572 w 3710374"/>
              <a:gd name="T49" fmla="*/ 113686 h 2848566"/>
              <a:gd name="T50" fmla="*/ 253049 w 3710374"/>
              <a:gd name="T51" fmla="*/ 0 h 2848566"/>
              <a:gd name="T52" fmla="*/ 311573 w 3710374"/>
              <a:gd name="T53" fmla="*/ 58705 h 2848566"/>
              <a:gd name="T54" fmla="*/ 253049 w 3710374"/>
              <a:gd name="T55" fmla="*/ 117410 h 2848566"/>
              <a:gd name="T56" fmla="*/ 194526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1" name="KSO_Shape"/>
          <p:cNvSpPr>
            <a:spLocks/>
          </p:cNvSpPr>
          <p:nvPr/>
        </p:nvSpPr>
        <p:spPr bwMode="auto">
          <a:xfrm>
            <a:off x="5432425" y="2743200"/>
            <a:ext cx="300038" cy="512763"/>
          </a:xfrm>
          <a:custGeom>
            <a:avLst/>
            <a:gdLst>
              <a:gd name="T0" fmla="*/ 150019 w 559792"/>
              <a:gd name="T1" fmla="*/ 104322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2 w 559792"/>
              <a:gd name="T7" fmla="*/ 212393 h 955625"/>
              <a:gd name="T8" fmla="*/ 150019 w 559792"/>
              <a:gd name="T9" fmla="*/ 104322 h 955625"/>
              <a:gd name="T10" fmla="*/ 150019 w 559792"/>
              <a:gd name="T11" fmla="*/ 0 h 955625"/>
              <a:gd name="T12" fmla="*/ 300038 w 559792"/>
              <a:gd name="T13" fmla="*/ 62209 h 955625"/>
              <a:gd name="T14" fmla="*/ 300038 w 559792"/>
              <a:gd name="T15" fmla="*/ 362578 h 955625"/>
              <a:gd name="T16" fmla="*/ 150019 w 559792"/>
              <a:gd name="T17" fmla="*/ 512763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sp>
        <p:nvSpPr>
          <p:cNvPr id="6162" name="KSO_Shape"/>
          <p:cNvSpPr>
            <a:spLocks/>
          </p:cNvSpPr>
          <p:nvPr/>
        </p:nvSpPr>
        <p:spPr bwMode="auto">
          <a:xfrm>
            <a:off x="7262813" y="3322638"/>
            <a:ext cx="358775" cy="487362"/>
          </a:xfrm>
          <a:custGeom>
            <a:avLst/>
            <a:gdLst>
              <a:gd name="T0" fmla="*/ 340700 w 2092325"/>
              <a:gd name="T1" fmla="*/ 487308 h 2844800"/>
              <a:gd name="T2" fmla="*/ 337706 w 2092325"/>
              <a:gd name="T3" fmla="*/ 485629 h 2844800"/>
              <a:gd name="T4" fmla="*/ 26568 w 2092325"/>
              <a:gd name="T5" fmla="*/ 451191 h 2844800"/>
              <a:gd name="T6" fmla="*/ 358558 w 2092325"/>
              <a:gd name="T7" fmla="*/ 423178 h 2844800"/>
              <a:gd name="T8" fmla="*/ 323489 w 2092325"/>
              <a:gd name="T9" fmla="*/ 431283 h 2844800"/>
              <a:gd name="T10" fmla="*/ 321754 w 2092325"/>
              <a:gd name="T11" fmla="*/ 417902 h 2844800"/>
              <a:gd name="T12" fmla="*/ 103602 w 2092325"/>
              <a:gd name="T13" fmla="*/ 267343 h 2844800"/>
              <a:gd name="T14" fmla="*/ 103602 w 2092325"/>
              <a:gd name="T15" fmla="*/ 323855 h 2844800"/>
              <a:gd name="T16" fmla="*/ 63705 w 2092325"/>
              <a:gd name="T17" fmla="*/ 325434 h 2844800"/>
              <a:gd name="T18" fmla="*/ 60703 w 2092325"/>
              <a:gd name="T19" fmla="*/ 269467 h 2844800"/>
              <a:gd name="T20" fmla="*/ 64087 w 2092325"/>
              <a:gd name="T21" fmla="*/ 265765 h 2844800"/>
              <a:gd name="T22" fmla="*/ 166320 w 2092325"/>
              <a:gd name="T23" fmla="*/ 248579 h 2844800"/>
              <a:gd name="T24" fmla="*/ 167083 w 2092325"/>
              <a:gd name="T25" fmla="*/ 323199 h 2844800"/>
              <a:gd name="T26" fmla="*/ 127236 w 2092325"/>
              <a:gd name="T27" fmla="*/ 325543 h 2844800"/>
              <a:gd name="T28" fmla="*/ 123856 w 2092325"/>
              <a:gd name="T29" fmla="*/ 321836 h 2844800"/>
              <a:gd name="T30" fmla="*/ 126854 w 2092325"/>
              <a:gd name="T31" fmla="*/ 247598 h 2844800"/>
              <a:gd name="T32" fmla="*/ 229426 w 2092325"/>
              <a:gd name="T33" fmla="*/ 211046 h 2844800"/>
              <a:gd name="T34" fmla="*/ 230238 w 2092325"/>
              <a:gd name="T35" fmla="*/ 323202 h 2844800"/>
              <a:gd name="T36" fmla="*/ 190640 w 2092325"/>
              <a:gd name="T37" fmla="*/ 325543 h 2844800"/>
              <a:gd name="T38" fmla="*/ 187282 w 2092325"/>
              <a:gd name="T39" fmla="*/ 321841 h 2844800"/>
              <a:gd name="T40" fmla="*/ 190261 w 2092325"/>
              <a:gd name="T41" fmla="*/ 210012 h 2844800"/>
              <a:gd name="T42" fmla="*/ 242269 w 2092325"/>
              <a:gd name="T43" fmla="*/ 178246 h 2844800"/>
              <a:gd name="T44" fmla="*/ 205411 w 2092325"/>
              <a:gd name="T45" fmla="*/ 176288 h 2844800"/>
              <a:gd name="T46" fmla="*/ 187282 w 2092325"/>
              <a:gd name="T47" fmla="*/ 198970 h 2844800"/>
              <a:gd name="T48" fmla="*/ 162837 w 2092325"/>
              <a:gd name="T49" fmla="*/ 219041 h 2844800"/>
              <a:gd name="T50" fmla="*/ 137412 w 2092325"/>
              <a:gd name="T51" fmla="*/ 232531 h 2844800"/>
              <a:gd name="T52" fmla="*/ 112859 w 2092325"/>
              <a:gd name="T53" fmla="*/ 240635 h 2844800"/>
              <a:gd name="T54" fmla="*/ 75130 w 2092325"/>
              <a:gd name="T55" fmla="*/ 245966 h 2844800"/>
              <a:gd name="T56" fmla="*/ 64950 w 2092325"/>
              <a:gd name="T57" fmla="*/ 225242 h 2844800"/>
              <a:gd name="T58" fmla="*/ 94566 w 2092325"/>
              <a:gd name="T59" fmla="*/ 223121 h 2844800"/>
              <a:gd name="T60" fmla="*/ 125762 w 2092325"/>
              <a:gd name="T61" fmla="*/ 214798 h 2844800"/>
              <a:gd name="T62" fmla="*/ 156740 w 2092325"/>
              <a:gd name="T63" fmla="*/ 197937 h 2844800"/>
              <a:gd name="T64" fmla="*/ 172365 w 2092325"/>
              <a:gd name="T65" fmla="*/ 184393 h 2844800"/>
              <a:gd name="T66" fmla="*/ 187826 w 2092325"/>
              <a:gd name="T67" fmla="*/ 165137 h 2844800"/>
              <a:gd name="T68" fmla="*/ 185866 w 2092325"/>
              <a:gd name="T69" fmla="*/ 151104 h 2844800"/>
              <a:gd name="T70" fmla="*/ 192889 w 2092325"/>
              <a:gd name="T71" fmla="*/ 126246 h 2844800"/>
              <a:gd name="T72" fmla="*/ 341755 w 2092325"/>
              <a:gd name="T73" fmla="*/ 103619 h 2844800"/>
              <a:gd name="T74" fmla="*/ 350916 w 2092325"/>
              <a:gd name="T75" fmla="*/ 106770 h 2844800"/>
              <a:gd name="T76" fmla="*/ 355306 w 2092325"/>
              <a:gd name="T77" fmla="*/ 113126 h 2844800"/>
              <a:gd name="T78" fmla="*/ 358504 w 2092325"/>
              <a:gd name="T79" fmla="*/ 124642 h 2844800"/>
              <a:gd name="T80" fmla="*/ 321808 w 2092325"/>
              <a:gd name="T81" fmla="*/ 126164 h 2844800"/>
              <a:gd name="T82" fmla="*/ 324464 w 2092325"/>
              <a:gd name="T83" fmla="*/ 115136 h 2844800"/>
              <a:gd name="T84" fmla="*/ 328530 w 2092325"/>
              <a:gd name="T85" fmla="*/ 107856 h 2844800"/>
              <a:gd name="T86" fmla="*/ 334546 w 2092325"/>
              <a:gd name="T87" fmla="*/ 104271 h 2844800"/>
              <a:gd name="T88" fmla="*/ 34571 w 2092325"/>
              <a:gd name="T89" fmla="*/ 0 h 2844800"/>
              <a:gd name="T90" fmla="*/ 271504 w 2092325"/>
              <a:gd name="T91" fmla="*/ 2611 h 2844800"/>
              <a:gd name="T92" fmla="*/ 283590 w 2092325"/>
              <a:gd name="T93" fmla="*/ 10661 h 2844800"/>
              <a:gd name="T94" fmla="*/ 291049 w 2092325"/>
              <a:gd name="T95" fmla="*/ 22899 h 2844800"/>
              <a:gd name="T96" fmla="*/ 292464 w 2092325"/>
              <a:gd name="T97" fmla="*/ 458153 h 2844800"/>
              <a:gd name="T98" fmla="*/ 287619 w 2092325"/>
              <a:gd name="T99" fmla="*/ 471697 h 2844800"/>
              <a:gd name="T100" fmla="*/ 277384 w 2092325"/>
              <a:gd name="T101" fmla="*/ 481760 h 2844800"/>
              <a:gd name="T102" fmla="*/ 263338 w 2092325"/>
              <a:gd name="T103" fmla="*/ 486981 h 2844800"/>
              <a:gd name="T104" fmla="*/ 25969 w 2092325"/>
              <a:gd name="T105" fmla="*/ 486329 h 2844800"/>
              <a:gd name="T106" fmla="*/ 12631 w 2092325"/>
              <a:gd name="T107" fmla="*/ 479910 h 2844800"/>
              <a:gd name="T108" fmla="*/ 3430 w 2092325"/>
              <a:gd name="T109" fmla="*/ 468923 h 2844800"/>
              <a:gd name="T110" fmla="*/ 0 w 2092325"/>
              <a:gd name="T111" fmla="*/ 454835 h 2844800"/>
              <a:gd name="T112" fmla="*/ 2722 w 2092325"/>
              <a:gd name="T113" fmla="*/ 19908 h 2844800"/>
              <a:gd name="T114" fmla="*/ 11378 w 2092325"/>
              <a:gd name="T115" fmla="*/ 8431 h 2844800"/>
              <a:gd name="T116" fmla="*/ 24336 w 2092325"/>
              <a:gd name="T117" fmla="*/ 1469 h 28448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圆角矩形 19"/>
          <p:cNvGrpSpPr>
            <a:grpSpLocks/>
          </p:cNvGrpSpPr>
          <p:nvPr/>
        </p:nvGrpSpPr>
        <p:grpSpPr bwMode="auto">
          <a:xfrm>
            <a:off x="192088" y="1625600"/>
            <a:ext cx="1408112" cy="1401763"/>
            <a:chOff x="0" y="0"/>
            <a:chExt cx="887" cy="883"/>
          </a:xfrm>
        </p:grpSpPr>
        <p:pic>
          <p:nvPicPr>
            <p:cNvPr id="719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20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71" name="圆角矩形 20"/>
          <p:cNvSpPr>
            <a:spLocks noChangeArrowheads="1"/>
          </p:cNvSpPr>
          <p:nvPr/>
        </p:nvSpPr>
        <p:spPr bwMode="auto">
          <a:xfrm rot="3891413">
            <a:off x="346075" y="1228725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72" name="文本框 21"/>
          <p:cNvSpPr txBox="1">
            <a:spLocks noChangeArrowheads="1"/>
          </p:cNvSpPr>
          <p:nvPr/>
        </p:nvSpPr>
        <p:spPr bwMode="auto">
          <a:xfrm>
            <a:off x="42863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7173" name="圆角矩形 22"/>
          <p:cNvGrpSpPr>
            <a:grpSpLocks/>
          </p:cNvGrpSpPr>
          <p:nvPr/>
        </p:nvGrpSpPr>
        <p:grpSpPr bwMode="auto">
          <a:xfrm>
            <a:off x="2057400" y="1168400"/>
            <a:ext cx="1401763" cy="1408113"/>
            <a:chOff x="0" y="0"/>
            <a:chExt cx="883" cy="887"/>
          </a:xfrm>
        </p:grpSpPr>
        <p:pic>
          <p:nvPicPr>
            <p:cNvPr id="719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74" name="圆角矩形 23"/>
          <p:cNvSpPr>
            <a:spLocks noChangeArrowheads="1"/>
          </p:cNvSpPr>
          <p:nvPr/>
        </p:nvSpPr>
        <p:spPr bwMode="auto">
          <a:xfrm rot="1514154">
            <a:off x="2208213" y="1773238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75" name="AutoShape 31"/>
          <p:cNvSpPr>
            <a:spLocks noChangeAspect="1" noChangeArrowheads="1" noTextEdit="1"/>
          </p:cNvSpPr>
          <p:nvPr/>
        </p:nvSpPr>
        <p:spPr bwMode="auto">
          <a:xfrm>
            <a:off x="2471738" y="2058988"/>
            <a:ext cx="568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文本框 25"/>
          <p:cNvSpPr txBox="1">
            <a:spLocks noChangeArrowheads="1"/>
          </p:cNvSpPr>
          <p:nvPr/>
        </p:nvSpPr>
        <p:spPr bwMode="auto">
          <a:xfrm>
            <a:off x="1903413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7177" name="圆角矩形 26"/>
          <p:cNvGrpSpPr>
            <a:grpSpLocks/>
          </p:cNvGrpSpPr>
          <p:nvPr/>
        </p:nvGrpSpPr>
        <p:grpSpPr bwMode="auto">
          <a:xfrm>
            <a:off x="3916363" y="1643063"/>
            <a:ext cx="1401762" cy="1403350"/>
            <a:chOff x="0" y="0"/>
            <a:chExt cx="883" cy="884"/>
          </a:xfrm>
        </p:grpSpPr>
        <p:pic>
          <p:nvPicPr>
            <p:cNvPr id="719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78" name="圆角矩形 27"/>
          <p:cNvSpPr>
            <a:spLocks noChangeArrowheads="1"/>
          </p:cNvSpPr>
          <p:nvPr/>
        </p:nvSpPr>
        <p:spPr bwMode="auto">
          <a:xfrm rot="4881661">
            <a:off x="4067175" y="1268413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79" name="文本框 28"/>
          <p:cNvSpPr txBox="1">
            <a:spLocks noChangeArrowheads="1"/>
          </p:cNvSpPr>
          <p:nvPr/>
        </p:nvSpPr>
        <p:spPr bwMode="auto">
          <a:xfrm>
            <a:off x="3763963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7180" name="圆角矩形 29"/>
          <p:cNvGrpSpPr>
            <a:grpSpLocks/>
          </p:cNvGrpSpPr>
          <p:nvPr/>
        </p:nvGrpSpPr>
        <p:grpSpPr bwMode="auto">
          <a:xfrm>
            <a:off x="5775325" y="1228725"/>
            <a:ext cx="1401763" cy="1408113"/>
            <a:chOff x="0" y="0"/>
            <a:chExt cx="883" cy="887"/>
          </a:xfrm>
        </p:grpSpPr>
        <p:pic>
          <p:nvPicPr>
            <p:cNvPr id="7193" name="圆角矩形 2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4" name="Text Box 20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3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81" name="圆角矩形 30"/>
          <p:cNvSpPr>
            <a:spLocks noChangeArrowheads="1"/>
          </p:cNvSpPr>
          <p:nvPr/>
        </p:nvSpPr>
        <p:spPr bwMode="auto">
          <a:xfrm rot="278720">
            <a:off x="5929313" y="1858963"/>
            <a:ext cx="1093787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82" name="文本框 31"/>
          <p:cNvSpPr txBox="1">
            <a:spLocks noChangeArrowheads="1"/>
          </p:cNvSpPr>
          <p:nvPr/>
        </p:nvSpPr>
        <p:spPr bwMode="auto">
          <a:xfrm>
            <a:off x="5622925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3" name="KSO_Shape"/>
          <p:cNvSpPr>
            <a:spLocks/>
          </p:cNvSpPr>
          <p:nvPr/>
        </p:nvSpPr>
        <p:spPr bwMode="auto">
          <a:xfrm>
            <a:off x="638175" y="1527175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4" name="KSO_Shape"/>
          <p:cNvSpPr>
            <a:spLocks/>
          </p:cNvSpPr>
          <p:nvPr/>
        </p:nvSpPr>
        <p:spPr bwMode="auto">
          <a:xfrm>
            <a:off x="2547938" y="2160588"/>
            <a:ext cx="414337" cy="319087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1 w 3710374"/>
              <a:gd name="T15" fmla="*/ 113686 h 2848566"/>
              <a:gd name="T16" fmla="*/ 414269 w 3710374"/>
              <a:gd name="T17" fmla="*/ 126140 h 2848566"/>
              <a:gd name="T18" fmla="*/ 414269 w 3710374"/>
              <a:gd name="T19" fmla="*/ 306233 h 2848566"/>
              <a:gd name="T20" fmla="*/ 402487 w 3710374"/>
              <a:gd name="T21" fmla="*/ 311861 h 2848566"/>
              <a:gd name="T22" fmla="*/ 346233 w 3710374"/>
              <a:gd name="T23" fmla="*/ 265824 h 2848566"/>
              <a:gd name="T24" fmla="*/ 333141 w 3710374"/>
              <a:gd name="T25" fmla="*/ 265824 h 2848566"/>
              <a:gd name="T26" fmla="*/ 333141 w 3710374"/>
              <a:gd name="T27" fmla="*/ 301559 h 2848566"/>
              <a:gd name="T28" fmla="*/ 315667 w 3710374"/>
              <a:gd name="T29" fmla="*/ 319087 h 2848566"/>
              <a:gd name="T30" fmla="*/ 60619 w 3710374"/>
              <a:gd name="T31" fmla="*/ 319087 h 2848566"/>
              <a:gd name="T32" fmla="*/ 43146 w 3710374"/>
              <a:gd name="T33" fmla="*/ 301559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7 w 3710374"/>
              <a:gd name="T39" fmla="*/ 123791 h 2848566"/>
              <a:gd name="T40" fmla="*/ 333141 w 3710374"/>
              <a:gd name="T41" fmla="*/ 141319 h 2848566"/>
              <a:gd name="T42" fmla="*/ 333141 w 3710374"/>
              <a:gd name="T43" fmla="*/ 164762 h 2848566"/>
              <a:gd name="T44" fmla="*/ 345663 w 3710374"/>
              <a:gd name="T45" fmla="*/ 164762 h 2848566"/>
              <a:gd name="T46" fmla="*/ 404170 w 3710374"/>
              <a:gd name="T47" fmla="*/ 117135 h 2848566"/>
              <a:gd name="T48" fmla="*/ 410571 w 3710374"/>
              <a:gd name="T49" fmla="*/ 113686 h 2848566"/>
              <a:gd name="T50" fmla="*/ 253049 w 3710374"/>
              <a:gd name="T51" fmla="*/ 0 h 2848566"/>
              <a:gd name="T52" fmla="*/ 311572 w 3710374"/>
              <a:gd name="T53" fmla="*/ 58705 h 2848566"/>
              <a:gd name="T54" fmla="*/ 253049 w 3710374"/>
              <a:gd name="T55" fmla="*/ 117410 h 2848566"/>
              <a:gd name="T56" fmla="*/ 194525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5" name="KSO_Shape"/>
          <p:cNvSpPr>
            <a:spLocks/>
          </p:cNvSpPr>
          <p:nvPr/>
        </p:nvSpPr>
        <p:spPr bwMode="auto">
          <a:xfrm>
            <a:off x="4465638" y="1582738"/>
            <a:ext cx="300037" cy="512762"/>
          </a:xfrm>
          <a:custGeom>
            <a:avLst/>
            <a:gdLst>
              <a:gd name="T0" fmla="*/ 150019 w 559792"/>
              <a:gd name="T1" fmla="*/ 104321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1 w 559792"/>
              <a:gd name="T7" fmla="*/ 212393 h 955625"/>
              <a:gd name="T8" fmla="*/ 150019 w 559792"/>
              <a:gd name="T9" fmla="*/ 104321 h 955625"/>
              <a:gd name="T10" fmla="*/ 150019 w 559792"/>
              <a:gd name="T11" fmla="*/ 0 h 955625"/>
              <a:gd name="T12" fmla="*/ 300037 w 559792"/>
              <a:gd name="T13" fmla="*/ 62209 h 955625"/>
              <a:gd name="T14" fmla="*/ 300037 w 559792"/>
              <a:gd name="T15" fmla="*/ 362578 h 955625"/>
              <a:gd name="T16" fmla="*/ 150019 w 559792"/>
              <a:gd name="T17" fmla="*/ 512762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sp>
        <p:nvSpPr>
          <p:cNvPr id="7186" name="KSO_Shape"/>
          <p:cNvSpPr>
            <a:spLocks/>
          </p:cNvSpPr>
          <p:nvPr/>
        </p:nvSpPr>
        <p:spPr bwMode="auto">
          <a:xfrm>
            <a:off x="6296025" y="2162175"/>
            <a:ext cx="358775" cy="487363"/>
          </a:xfrm>
          <a:custGeom>
            <a:avLst/>
            <a:gdLst>
              <a:gd name="T0" fmla="*/ 340700 w 2092325"/>
              <a:gd name="T1" fmla="*/ 487309 h 2844800"/>
              <a:gd name="T2" fmla="*/ 337706 w 2092325"/>
              <a:gd name="T3" fmla="*/ 485630 h 2844800"/>
              <a:gd name="T4" fmla="*/ 26568 w 2092325"/>
              <a:gd name="T5" fmla="*/ 451192 h 2844800"/>
              <a:gd name="T6" fmla="*/ 358558 w 2092325"/>
              <a:gd name="T7" fmla="*/ 423179 h 2844800"/>
              <a:gd name="T8" fmla="*/ 323489 w 2092325"/>
              <a:gd name="T9" fmla="*/ 431284 h 2844800"/>
              <a:gd name="T10" fmla="*/ 321754 w 2092325"/>
              <a:gd name="T11" fmla="*/ 417903 h 2844800"/>
              <a:gd name="T12" fmla="*/ 103602 w 2092325"/>
              <a:gd name="T13" fmla="*/ 267344 h 2844800"/>
              <a:gd name="T14" fmla="*/ 103602 w 2092325"/>
              <a:gd name="T15" fmla="*/ 323856 h 2844800"/>
              <a:gd name="T16" fmla="*/ 63705 w 2092325"/>
              <a:gd name="T17" fmla="*/ 325434 h 2844800"/>
              <a:gd name="T18" fmla="*/ 60703 w 2092325"/>
              <a:gd name="T19" fmla="*/ 269467 h 2844800"/>
              <a:gd name="T20" fmla="*/ 64087 w 2092325"/>
              <a:gd name="T21" fmla="*/ 265765 h 2844800"/>
              <a:gd name="T22" fmla="*/ 166320 w 2092325"/>
              <a:gd name="T23" fmla="*/ 248579 h 2844800"/>
              <a:gd name="T24" fmla="*/ 167083 w 2092325"/>
              <a:gd name="T25" fmla="*/ 323200 h 2844800"/>
              <a:gd name="T26" fmla="*/ 127236 w 2092325"/>
              <a:gd name="T27" fmla="*/ 325543 h 2844800"/>
              <a:gd name="T28" fmla="*/ 123856 w 2092325"/>
              <a:gd name="T29" fmla="*/ 321837 h 2844800"/>
              <a:gd name="T30" fmla="*/ 126854 w 2092325"/>
              <a:gd name="T31" fmla="*/ 247598 h 2844800"/>
              <a:gd name="T32" fmla="*/ 229426 w 2092325"/>
              <a:gd name="T33" fmla="*/ 211047 h 2844800"/>
              <a:gd name="T34" fmla="*/ 230238 w 2092325"/>
              <a:gd name="T35" fmla="*/ 323202 h 2844800"/>
              <a:gd name="T36" fmla="*/ 190640 w 2092325"/>
              <a:gd name="T37" fmla="*/ 325543 h 2844800"/>
              <a:gd name="T38" fmla="*/ 187282 w 2092325"/>
              <a:gd name="T39" fmla="*/ 321841 h 2844800"/>
              <a:gd name="T40" fmla="*/ 190261 w 2092325"/>
              <a:gd name="T41" fmla="*/ 210012 h 2844800"/>
              <a:gd name="T42" fmla="*/ 242269 w 2092325"/>
              <a:gd name="T43" fmla="*/ 178247 h 2844800"/>
              <a:gd name="T44" fmla="*/ 205411 w 2092325"/>
              <a:gd name="T45" fmla="*/ 176288 h 2844800"/>
              <a:gd name="T46" fmla="*/ 187282 w 2092325"/>
              <a:gd name="T47" fmla="*/ 198970 h 2844800"/>
              <a:gd name="T48" fmla="*/ 162837 w 2092325"/>
              <a:gd name="T49" fmla="*/ 219041 h 2844800"/>
              <a:gd name="T50" fmla="*/ 137412 w 2092325"/>
              <a:gd name="T51" fmla="*/ 232531 h 2844800"/>
              <a:gd name="T52" fmla="*/ 112859 w 2092325"/>
              <a:gd name="T53" fmla="*/ 240636 h 2844800"/>
              <a:gd name="T54" fmla="*/ 75130 w 2092325"/>
              <a:gd name="T55" fmla="*/ 245966 h 2844800"/>
              <a:gd name="T56" fmla="*/ 64950 w 2092325"/>
              <a:gd name="T57" fmla="*/ 225242 h 2844800"/>
              <a:gd name="T58" fmla="*/ 94566 w 2092325"/>
              <a:gd name="T59" fmla="*/ 223121 h 2844800"/>
              <a:gd name="T60" fmla="*/ 125762 w 2092325"/>
              <a:gd name="T61" fmla="*/ 214799 h 2844800"/>
              <a:gd name="T62" fmla="*/ 156740 w 2092325"/>
              <a:gd name="T63" fmla="*/ 197937 h 2844800"/>
              <a:gd name="T64" fmla="*/ 172365 w 2092325"/>
              <a:gd name="T65" fmla="*/ 184393 h 2844800"/>
              <a:gd name="T66" fmla="*/ 187826 w 2092325"/>
              <a:gd name="T67" fmla="*/ 165138 h 2844800"/>
              <a:gd name="T68" fmla="*/ 185866 w 2092325"/>
              <a:gd name="T69" fmla="*/ 151104 h 2844800"/>
              <a:gd name="T70" fmla="*/ 192889 w 2092325"/>
              <a:gd name="T71" fmla="*/ 126247 h 2844800"/>
              <a:gd name="T72" fmla="*/ 341755 w 2092325"/>
              <a:gd name="T73" fmla="*/ 103619 h 2844800"/>
              <a:gd name="T74" fmla="*/ 350916 w 2092325"/>
              <a:gd name="T75" fmla="*/ 106770 h 2844800"/>
              <a:gd name="T76" fmla="*/ 355306 w 2092325"/>
              <a:gd name="T77" fmla="*/ 113126 h 2844800"/>
              <a:gd name="T78" fmla="*/ 358504 w 2092325"/>
              <a:gd name="T79" fmla="*/ 124643 h 2844800"/>
              <a:gd name="T80" fmla="*/ 321808 w 2092325"/>
              <a:gd name="T81" fmla="*/ 126164 h 2844800"/>
              <a:gd name="T82" fmla="*/ 324464 w 2092325"/>
              <a:gd name="T83" fmla="*/ 115136 h 2844800"/>
              <a:gd name="T84" fmla="*/ 328530 w 2092325"/>
              <a:gd name="T85" fmla="*/ 107856 h 2844800"/>
              <a:gd name="T86" fmla="*/ 334546 w 2092325"/>
              <a:gd name="T87" fmla="*/ 104271 h 2844800"/>
              <a:gd name="T88" fmla="*/ 34571 w 2092325"/>
              <a:gd name="T89" fmla="*/ 0 h 2844800"/>
              <a:gd name="T90" fmla="*/ 271504 w 2092325"/>
              <a:gd name="T91" fmla="*/ 2611 h 2844800"/>
              <a:gd name="T92" fmla="*/ 283590 w 2092325"/>
              <a:gd name="T93" fmla="*/ 10661 h 2844800"/>
              <a:gd name="T94" fmla="*/ 291049 w 2092325"/>
              <a:gd name="T95" fmla="*/ 22899 h 2844800"/>
              <a:gd name="T96" fmla="*/ 292464 w 2092325"/>
              <a:gd name="T97" fmla="*/ 458154 h 2844800"/>
              <a:gd name="T98" fmla="*/ 287619 w 2092325"/>
              <a:gd name="T99" fmla="*/ 471698 h 2844800"/>
              <a:gd name="T100" fmla="*/ 277384 w 2092325"/>
              <a:gd name="T101" fmla="*/ 481761 h 2844800"/>
              <a:gd name="T102" fmla="*/ 263338 w 2092325"/>
              <a:gd name="T103" fmla="*/ 486982 h 2844800"/>
              <a:gd name="T104" fmla="*/ 25969 w 2092325"/>
              <a:gd name="T105" fmla="*/ 486330 h 2844800"/>
              <a:gd name="T106" fmla="*/ 12631 w 2092325"/>
              <a:gd name="T107" fmla="*/ 479911 h 2844800"/>
              <a:gd name="T108" fmla="*/ 3430 w 2092325"/>
              <a:gd name="T109" fmla="*/ 468924 h 2844800"/>
              <a:gd name="T110" fmla="*/ 0 w 2092325"/>
              <a:gd name="T111" fmla="*/ 454836 h 2844800"/>
              <a:gd name="T112" fmla="*/ 2722 w 2092325"/>
              <a:gd name="T113" fmla="*/ 19908 h 2844800"/>
              <a:gd name="T114" fmla="*/ 11378 w 2092325"/>
              <a:gd name="T115" fmla="*/ 8431 h 2844800"/>
              <a:gd name="T116" fmla="*/ 24336 w 2092325"/>
              <a:gd name="T117" fmla="*/ 1469 h 28448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187" name="圆角矩形 26"/>
          <p:cNvGrpSpPr>
            <a:grpSpLocks/>
          </p:cNvGrpSpPr>
          <p:nvPr/>
        </p:nvGrpSpPr>
        <p:grpSpPr bwMode="auto">
          <a:xfrm>
            <a:off x="7488238" y="1692275"/>
            <a:ext cx="1401762" cy="1403350"/>
            <a:chOff x="0" y="0"/>
            <a:chExt cx="883" cy="884"/>
          </a:xfrm>
        </p:grpSpPr>
        <p:pic>
          <p:nvPicPr>
            <p:cNvPr id="7191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2" name="Text Box 29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88" name="圆角矩形 27"/>
          <p:cNvSpPr>
            <a:spLocks noChangeArrowheads="1"/>
          </p:cNvSpPr>
          <p:nvPr/>
        </p:nvSpPr>
        <p:spPr bwMode="auto">
          <a:xfrm rot="4881661">
            <a:off x="7639844" y="1318419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89" name="文本框 28"/>
          <p:cNvSpPr txBox="1">
            <a:spLocks noChangeArrowheads="1"/>
          </p:cNvSpPr>
          <p:nvPr/>
        </p:nvSpPr>
        <p:spPr bwMode="auto">
          <a:xfrm>
            <a:off x="7335838" y="3260725"/>
            <a:ext cx="17049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90" name="KSO_Shape"/>
          <p:cNvSpPr>
            <a:spLocks/>
          </p:cNvSpPr>
          <p:nvPr/>
        </p:nvSpPr>
        <p:spPr bwMode="auto">
          <a:xfrm>
            <a:off x="8037513" y="1631950"/>
            <a:ext cx="300037" cy="514350"/>
          </a:xfrm>
          <a:custGeom>
            <a:avLst/>
            <a:gdLst>
              <a:gd name="T0" fmla="*/ 150019 w 559792"/>
              <a:gd name="T1" fmla="*/ 104645 h 955625"/>
              <a:gd name="T2" fmla="*/ 42066 w 559792"/>
              <a:gd name="T3" fmla="*/ 213051 h 955625"/>
              <a:gd name="T4" fmla="*/ 150019 w 559792"/>
              <a:gd name="T5" fmla="*/ 321457 h 955625"/>
              <a:gd name="T6" fmla="*/ 257971 w 559792"/>
              <a:gd name="T7" fmla="*/ 213051 h 955625"/>
              <a:gd name="T8" fmla="*/ 150019 w 559792"/>
              <a:gd name="T9" fmla="*/ 104645 h 955625"/>
              <a:gd name="T10" fmla="*/ 150019 w 559792"/>
              <a:gd name="T11" fmla="*/ 0 h 955625"/>
              <a:gd name="T12" fmla="*/ 300037 w 559792"/>
              <a:gd name="T13" fmla="*/ 62401 h 955625"/>
              <a:gd name="T14" fmla="*/ 300037 w 559792"/>
              <a:gd name="T15" fmla="*/ 363700 h 955625"/>
              <a:gd name="T16" fmla="*/ 150019 w 559792"/>
              <a:gd name="T17" fmla="*/ 514350 h 955625"/>
              <a:gd name="T18" fmla="*/ 0 w 559792"/>
              <a:gd name="T19" fmla="*/ 363700 h 955625"/>
              <a:gd name="T20" fmla="*/ 0 w 559792"/>
              <a:gd name="T21" fmla="*/ 62401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圆角矩形 19"/>
          <p:cNvGrpSpPr>
            <a:grpSpLocks/>
          </p:cNvGrpSpPr>
          <p:nvPr/>
        </p:nvGrpSpPr>
        <p:grpSpPr bwMode="auto">
          <a:xfrm>
            <a:off x="192088" y="1625600"/>
            <a:ext cx="1408112" cy="1401763"/>
            <a:chOff x="0" y="0"/>
            <a:chExt cx="887" cy="883"/>
          </a:xfrm>
        </p:grpSpPr>
        <p:pic>
          <p:nvPicPr>
            <p:cNvPr id="822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3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195" name="圆角矩形 20"/>
          <p:cNvSpPr>
            <a:spLocks noChangeArrowheads="1"/>
          </p:cNvSpPr>
          <p:nvPr/>
        </p:nvSpPr>
        <p:spPr bwMode="auto">
          <a:xfrm rot="3891413">
            <a:off x="346075" y="1228725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196" name="文本框 21"/>
          <p:cNvSpPr txBox="1">
            <a:spLocks noChangeArrowheads="1"/>
          </p:cNvSpPr>
          <p:nvPr/>
        </p:nvSpPr>
        <p:spPr bwMode="auto">
          <a:xfrm>
            <a:off x="42863" y="3211513"/>
            <a:ext cx="14335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8197" name="圆角矩形 22"/>
          <p:cNvGrpSpPr>
            <a:grpSpLocks/>
          </p:cNvGrpSpPr>
          <p:nvPr/>
        </p:nvGrpSpPr>
        <p:grpSpPr bwMode="auto">
          <a:xfrm>
            <a:off x="1692275" y="1196975"/>
            <a:ext cx="1401763" cy="1408113"/>
            <a:chOff x="0" y="0"/>
            <a:chExt cx="883" cy="887"/>
          </a:xfrm>
        </p:grpSpPr>
        <p:pic>
          <p:nvPicPr>
            <p:cNvPr id="822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198" name="圆角矩形 23"/>
          <p:cNvSpPr>
            <a:spLocks noChangeArrowheads="1"/>
          </p:cNvSpPr>
          <p:nvPr/>
        </p:nvSpPr>
        <p:spPr bwMode="auto">
          <a:xfrm rot="1514154">
            <a:off x="1843088" y="1801813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199" name="AutoShape 31"/>
          <p:cNvSpPr>
            <a:spLocks noChangeAspect="1" noChangeArrowheads="1" noTextEdit="1"/>
          </p:cNvSpPr>
          <p:nvPr/>
        </p:nvSpPr>
        <p:spPr bwMode="auto">
          <a:xfrm>
            <a:off x="2471738" y="2058988"/>
            <a:ext cx="568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文本框 25"/>
          <p:cNvSpPr txBox="1">
            <a:spLocks noChangeArrowheads="1"/>
          </p:cNvSpPr>
          <p:nvPr/>
        </p:nvSpPr>
        <p:spPr bwMode="auto">
          <a:xfrm>
            <a:off x="1620838" y="3240088"/>
            <a:ext cx="14398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8201" name="圆角矩形 26"/>
          <p:cNvGrpSpPr>
            <a:grpSpLocks/>
          </p:cNvGrpSpPr>
          <p:nvPr/>
        </p:nvGrpSpPr>
        <p:grpSpPr bwMode="auto">
          <a:xfrm>
            <a:off x="3203575" y="1701800"/>
            <a:ext cx="1403350" cy="1403350"/>
            <a:chOff x="0" y="0"/>
            <a:chExt cx="883" cy="884"/>
          </a:xfrm>
        </p:grpSpPr>
        <p:pic>
          <p:nvPicPr>
            <p:cNvPr id="822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02" name="圆角矩形 27"/>
          <p:cNvSpPr>
            <a:spLocks noChangeArrowheads="1"/>
          </p:cNvSpPr>
          <p:nvPr/>
        </p:nvSpPr>
        <p:spPr bwMode="auto">
          <a:xfrm rot="4881661">
            <a:off x="3355181" y="1326357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03" name="文本框 28"/>
          <p:cNvSpPr txBox="1">
            <a:spLocks noChangeArrowheads="1"/>
          </p:cNvSpPr>
          <p:nvPr/>
        </p:nvSpPr>
        <p:spPr bwMode="auto">
          <a:xfrm>
            <a:off x="3206750" y="3270250"/>
            <a:ext cx="14398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8204" name="圆角矩形 29"/>
          <p:cNvGrpSpPr>
            <a:grpSpLocks/>
          </p:cNvGrpSpPr>
          <p:nvPr/>
        </p:nvGrpSpPr>
        <p:grpSpPr bwMode="auto">
          <a:xfrm>
            <a:off x="4851400" y="1287463"/>
            <a:ext cx="1400175" cy="1408112"/>
            <a:chOff x="0" y="0"/>
            <a:chExt cx="883" cy="887"/>
          </a:xfrm>
        </p:grpSpPr>
        <p:pic>
          <p:nvPicPr>
            <p:cNvPr id="8223" name="圆角矩形 2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4" name="Text Box 20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3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05" name="圆角矩形 30"/>
          <p:cNvSpPr>
            <a:spLocks noChangeArrowheads="1"/>
          </p:cNvSpPr>
          <p:nvPr/>
        </p:nvSpPr>
        <p:spPr bwMode="auto">
          <a:xfrm rot="278720">
            <a:off x="5003800" y="1917700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06" name="文本框 31"/>
          <p:cNvSpPr txBox="1">
            <a:spLocks noChangeArrowheads="1"/>
          </p:cNvSpPr>
          <p:nvPr/>
        </p:nvSpPr>
        <p:spPr bwMode="auto">
          <a:xfrm>
            <a:off x="4860925" y="3270250"/>
            <a:ext cx="15430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7" name="KSO_Shape"/>
          <p:cNvSpPr>
            <a:spLocks/>
          </p:cNvSpPr>
          <p:nvPr/>
        </p:nvSpPr>
        <p:spPr bwMode="auto">
          <a:xfrm>
            <a:off x="638175" y="1527175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8" name="KSO_Shape"/>
          <p:cNvSpPr>
            <a:spLocks/>
          </p:cNvSpPr>
          <p:nvPr/>
        </p:nvSpPr>
        <p:spPr bwMode="auto">
          <a:xfrm>
            <a:off x="2182813" y="2189163"/>
            <a:ext cx="414337" cy="319087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1 w 3710374"/>
              <a:gd name="T15" fmla="*/ 113686 h 2848566"/>
              <a:gd name="T16" fmla="*/ 414269 w 3710374"/>
              <a:gd name="T17" fmla="*/ 126140 h 2848566"/>
              <a:gd name="T18" fmla="*/ 414269 w 3710374"/>
              <a:gd name="T19" fmla="*/ 306233 h 2848566"/>
              <a:gd name="T20" fmla="*/ 402487 w 3710374"/>
              <a:gd name="T21" fmla="*/ 311861 h 2848566"/>
              <a:gd name="T22" fmla="*/ 346233 w 3710374"/>
              <a:gd name="T23" fmla="*/ 265824 h 2848566"/>
              <a:gd name="T24" fmla="*/ 333141 w 3710374"/>
              <a:gd name="T25" fmla="*/ 265824 h 2848566"/>
              <a:gd name="T26" fmla="*/ 333141 w 3710374"/>
              <a:gd name="T27" fmla="*/ 301559 h 2848566"/>
              <a:gd name="T28" fmla="*/ 315667 w 3710374"/>
              <a:gd name="T29" fmla="*/ 319087 h 2848566"/>
              <a:gd name="T30" fmla="*/ 60619 w 3710374"/>
              <a:gd name="T31" fmla="*/ 319087 h 2848566"/>
              <a:gd name="T32" fmla="*/ 43146 w 3710374"/>
              <a:gd name="T33" fmla="*/ 301559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7 w 3710374"/>
              <a:gd name="T39" fmla="*/ 123791 h 2848566"/>
              <a:gd name="T40" fmla="*/ 333141 w 3710374"/>
              <a:gd name="T41" fmla="*/ 141319 h 2848566"/>
              <a:gd name="T42" fmla="*/ 333141 w 3710374"/>
              <a:gd name="T43" fmla="*/ 164762 h 2848566"/>
              <a:gd name="T44" fmla="*/ 345663 w 3710374"/>
              <a:gd name="T45" fmla="*/ 164762 h 2848566"/>
              <a:gd name="T46" fmla="*/ 404170 w 3710374"/>
              <a:gd name="T47" fmla="*/ 117135 h 2848566"/>
              <a:gd name="T48" fmla="*/ 410571 w 3710374"/>
              <a:gd name="T49" fmla="*/ 113686 h 2848566"/>
              <a:gd name="T50" fmla="*/ 253049 w 3710374"/>
              <a:gd name="T51" fmla="*/ 0 h 2848566"/>
              <a:gd name="T52" fmla="*/ 311572 w 3710374"/>
              <a:gd name="T53" fmla="*/ 58705 h 2848566"/>
              <a:gd name="T54" fmla="*/ 253049 w 3710374"/>
              <a:gd name="T55" fmla="*/ 117410 h 2848566"/>
              <a:gd name="T56" fmla="*/ 194525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9" name="KSO_Shape"/>
          <p:cNvSpPr>
            <a:spLocks/>
          </p:cNvSpPr>
          <p:nvPr/>
        </p:nvSpPr>
        <p:spPr bwMode="auto">
          <a:xfrm>
            <a:off x="3752850" y="1641475"/>
            <a:ext cx="301625" cy="512763"/>
          </a:xfrm>
          <a:custGeom>
            <a:avLst/>
            <a:gdLst>
              <a:gd name="T0" fmla="*/ 150813 w 559792"/>
              <a:gd name="T1" fmla="*/ 104322 h 955625"/>
              <a:gd name="T2" fmla="*/ 42289 w 559792"/>
              <a:gd name="T3" fmla="*/ 212393 h 955625"/>
              <a:gd name="T4" fmla="*/ 150813 w 559792"/>
              <a:gd name="T5" fmla="*/ 320465 h 955625"/>
              <a:gd name="T6" fmla="*/ 259336 w 559792"/>
              <a:gd name="T7" fmla="*/ 212393 h 955625"/>
              <a:gd name="T8" fmla="*/ 150813 w 559792"/>
              <a:gd name="T9" fmla="*/ 104322 h 955625"/>
              <a:gd name="T10" fmla="*/ 150813 w 559792"/>
              <a:gd name="T11" fmla="*/ 0 h 955625"/>
              <a:gd name="T12" fmla="*/ 301625 w 559792"/>
              <a:gd name="T13" fmla="*/ 62209 h 955625"/>
              <a:gd name="T14" fmla="*/ 301625 w 559792"/>
              <a:gd name="T15" fmla="*/ 362578 h 955625"/>
              <a:gd name="T16" fmla="*/ 150813 w 559792"/>
              <a:gd name="T17" fmla="*/ 512763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813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sp>
        <p:nvSpPr>
          <p:cNvPr id="8210" name="KSO_Shape"/>
          <p:cNvSpPr>
            <a:spLocks/>
          </p:cNvSpPr>
          <p:nvPr/>
        </p:nvSpPr>
        <p:spPr bwMode="auto">
          <a:xfrm>
            <a:off x="5372100" y="2220913"/>
            <a:ext cx="358775" cy="487362"/>
          </a:xfrm>
          <a:custGeom>
            <a:avLst/>
            <a:gdLst>
              <a:gd name="T0" fmla="*/ 340700 w 2092325"/>
              <a:gd name="T1" fmla="*/ 487308 h 2844800"/>
              <a:gd name="T2" fmla="*/ 337706 w 2092325"/>
              <a:gd name="T3" fmla="*/ 485629 h 2844800"/>
              <a:gd name="T4" fmla="*/ 26568 w 2092325"/>
              <a:gd name="T5" fmla="*/ 451191 h 2844800"/>
              <a:gd name="T6" fmla="*/ 358558 w 2092325"/>
              <a:gd name="T7" fmla="*/ 423178 h 2844800"/>
              <a:gd name="T8" fmla="*/ 323489 w 2092325"/>
              <a:gd name="T9" fmla="*/ 431283 h 2844800"/>
              <a:gd name="T10" fmla="*/ 321754 w 2092325"/>
              <a:gd name="T11" fmla="*/ 417902 h 2844800"/>
              <a:gd name="T12" fmla="*/ 103602 w 2092325"/>
              <a:gd name="T13" fmla="*/ 267343 h 2844800"/>
              <a:gd name="T14" fmla="*/ 103602 w 2092325"/>
              <a:gd name="T15" fmla="*/ 323855 h 2844800"/>
              <a:gd name="T16" fmla="*/ 63705 w 2092325"/>
              <a:gd name="T17" fmla="*/ 325434 h 2844800"/>
              <a:gd name="T18" fmla="*/ 60703 w 2092325"/>
              <a:gd name="T19" fmla="*/ 269467 h 2844800"/>
              <a:gd name="T20" fmla="*/ 64087 w 2092325"/>
              <a:gd name="T21" fmla="*/ 265765 h 2844800"/>
              <a:gd name="T22" fmla="*/ 166320 w 2092325"/>
              <a:gd name="T23" fmla="*/ 248579 h 2844800"/>
              <a:gd name="T24" fmla="*/ 167083 w 2092325"/>
              <a:gd name="T25" fmla="*/ 323199 h 2844800"/>
              <a:gd name="T26" fmla="*/ 127236 w 2092325"/>
              <a:gd name="T27" fmla="*/ 325543 h 2844800"/>
              <a:gd name="T28" fmla="*/ 123856 w 2092325"/>
              <a:gd name="T29" fmla="*/ 321836 h 2844800"/>
              <a:gd name="T30" fmla="*/ 126854 w 2092325"/>
              <a:gd name="T31" fmla="*/ 247598 h 2844800"/>
              <a:gd name="T32" fmla="*/ 229426 w 2092325"/>
              <a:gd name="T33" fmla="*/ 211046 h 2844800"/>
              <a:gd name="T34" fmla="*/ 230238 w 2092325"/>
              <a:gd name="T35" fmla="*/ 323202 h 2844800"/>
              <a:gd name="T36" fmla="*/ 190640 w 2092325"/>
              <a:gd name="T37" fmla="*/ 325543 h 2844800"/>
              <a:gd name="T38" fmla="*/ 187282 w 2092325"/>
              <a:gd name="T39" fmla="*/ 321841 h 2844800"/>
              <a:gd name="T40" fmla="*/ 190261 w 2092325"/>
              <a:gd name="T41" fmla="*/ 210012 h 2844800"/>
              <a:gd name="T42" fmla="*/ 242269 w 2092325"/>
              <a:gd name="T43" fmla="*/ 178246 h 2844800"/>
              <a:gd name="T44" fmla="*/ 205411 w 2092325"/>
              <a:gd name="T45" fmla="*/ 176288 h 2844800"/>
              <a:gd name="T46" fmla="*/ 187282 w 2092325"/>
              <a:gd name="T47" fmla="*/ 198970 h 2844800"/>
              <a:gd name="T48" fmla="*/ 162837 w 2092325"/>
              <a:gd name="T49" fmla="*/ 219041 h 2844800"/>
              <a:gd name="T50" fmla="*/ 137412 w 2092325"/>
              <a:gd name="T51" fmla="*/ 232531 h 2844800"/>
              <a:gd name="T52" fmla="*/ 112859 w 2092325"/>
              <a:gd name="T53" fmla="*/ 240635 h 2844800"/>
              <a:gd name="T54" fmla="*/ 75130 w 2092325"/>
              <a:gd name="T55" fmla="*/ 245966 h 2844800"/>
              <a:gd name="T56" fmla="*/ 64950 w 2092325"/>
              <a:gd name="T57" fmla="*/ 225242 h 2844800"/>
              <a:gd name="T58" fmla="*/ 94566 w 2092325"/>
              <a:gd name="T59" fmla="*/ 223121 h 2844800"/>
              <a:gd name="T60" fmla="*/ 125762 w 2092325"/>
              <a:gd name="T61" fmla="*/ 214798 h 2844800"/>
              <a:gd name="T62" fmla="*/ 156740 w 2092325"/>
              <a:gd name="T63" fmla="*/ 197937 h 2844800"/>
              <a:gd name="T64" fmla="*/ 172365 w 2092325"/>
              <a:gd name="T65" fmla="*/ 184393 h 2844800"/>
              <a:gd name="T66" fmla="*/ 187826 w 2092325"/>
              <a:gd name="T67" fmla="*/ 165137 h 2844800"/>
              <a:gd name="T68" fmla="*/ 185866 w 2092325"/>
              <a:gd name="T69" fmla="*/ 151104 h 2844800"/>
              <a:gd name="T70" fmla="*/ 192889 w 2092325"/>
              <a:gd name="T71" fmla="*/ 126246 h 2844800"/>
              <a:gd name="T72" fmla="*/ 341755 w 2092325"/>
              <a:gd name="T73" fmla="*/ 103619 h 2844800"/>
              <a:gd name="T74" fmla="*/ 350916 w 2092325"/>
              <a:gd name="T75" fmla="*/ 106770 h 2844800"/>
              <a:gd name="T76" fmla="*/ 355306 w 2092325"/>
              <a:gd name="T77" fmla="*/ 113126 h 2844800"/>
              <a:gd name="T78" fmla="*/ 358504 w 2092325"/>
              <a:gd name="T79" fmla="*/ 124642 h 2844800"/>
              <a:gd name="T80" fmla="*/ 321808 w 2092325"/>
              <a:gd name="T81" fmla="*/ 126164 h 2844800"/>
              <a:gd name="T82" fmla="*/ 324464 w 2092325"/>
              <a:gd name="T83" fmla="*/ 115136 h 2844800"/>
              <a:gd name="T84" fmla="*/ 328530 w 2092325"/>
              <a:gd name="T85" fmla="*/ 107856 h 2844800"/>
              <a:gd name="T86" fmla="*/ 334546 w 2092325"/>
              <a:gd name="T87" fmla="*/ 104271 h 2844800"/>
              <a:gd name="T88" fmla="*/ 34571 w 2092325"/>
              <a:gd name="T89" fmla="*/ 0 h 2844800"/>
              <a:gd name="T90" fmla="*/ 271504 w 2092325"/>
              <a:gd name="T91" fmla="*/ 2611 h 2844800"/>
              <a:gd name="T92" fmla="*/ 283590 w 2092325"/>
              <a:gd name="T93" fmla="*/ 10661 h 2844800"/>
              <a:gd name="T94" fmla="*/ 291049 w 2092325"/>
              <a:gd name="T95" fmla="*/ 22899 h 2844800"/>
              <a:gd name="T96" fmla="*/ 292464 w 2092325"/>
              <a:gd name="T97" fmla="*/ 458153 h 2844800"/>
              <a:gd name="T98" fmla="*/ 287619 w 2092325"/>
              <a:gd name="T99" fmla="*/ 471697 h 2844800"/>
              <a:gd name="T100" fmla="*/ 277384 w 2092325"/>
              <a:gd name="T101" fmla="*/ 481760 h 2844800"/>
              <a:gd name="T102" fmla="*/ 263338 w 2092325"/>
              <a:gd name="T103" fmla="*/ 486981 h 2844800"/>
              <a:gd name="T104" fmla="*/ 25969 w 2092325"/>
              <a:gd name="T105" fmla="*/ 486329 h 2844800"/>
              <a:gd name="T106" fmla="*/ 12631 w 2092325"/>
              <a:gd name="T107" fmla="*/ 479910 h 2844800"/>
              <a:gd name="T108" fmla="*/ 3430 w 2092325"/>
              <a:gd name="T109" fmla="*/ 468923 h 2844800"/>
              <a:gd name="T110" fmla="*/ 0 w 2092325"/>
              <a:gd name="T111" fmla="*/ 454835 h 2844800"/>
              <a:gd name="T112" fmla="*/ 2722 w 2092325"/>
              <a:gd name="T113" fmla="*/ 19908 h 2844800"/>
              <a:gd name="T114" fmla="*/ 11378 w 2092325"/>
              <a:gd name="T115" fmla="*/ 8431 h 2844800"/>
              <a:gd name="T116" fmla="*/ 24336 w 2092325"/>
              <a:gd name="T117" fmla="*/ 1469 h 28448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211" name="圆角矩形 26"/>
          <p:cNvGrpSpPr>
            <a:grpSpLocks/>
          </p:cNvGrpSpPr>
          <p:nvPr/>
        </p:nvGrpSpPr>
        <p:grpSpPr bwMode="auto">
          <a:xfrm>
            <a:off x="6364288" y="1716088"/>
            <a:ext cx="1401762" cy="1403350"/>
            <a:chOff x="0" y="0"/>
            <a:chExt cx="883" cy="884"/>
          </a:xfrm>
        </p:grpSpPr>
        <p:pic>
          <p:nvPicPr>
            <p:cNvPr id="8221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2" name="Text Box 29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12" name="圆角矩形 27"/>
          <p:cNvSpPr>
            <a:spLocks noChangeArrowheads="1"/>
          </p:cNvSpPr>
          <p:nvPr/>
        </p:nvSpPr>
        <p:spPr bwMode="auto">
          <a:xfrm rot="4881661">
            <a:off x="6515894" y="1340644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13" name="文本框 28"/>
          <p:cNvSpPr txBox="1">
            <a:spLocks noChangeArrowheads="1"/>
          </p:cNvSpPr>
          <p:nvPr/>
        </p:nvSpPr>
        <p:spPr bwMode="auto">
          <a:xfrm>
            <a:off x="6518275" y="3284538"/>
            <a:ext cx="1222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14" name="KSO_Shape"/>
          <p:cNvSpPr>
            <a:spLocks/>
          </p:cNvSpPr>
          <p:nvPr/>
        </p:nvSpPr>
        <p:spPr bwMode="auto">
          <a:xfrm>
            <a:off x="6913563" y="1655763"/>
            <a:ext cx="300037" cy="512762"/>
          </a:xfrm>
          <a:custGeom>
            <a:avLst/>
            <a:gdLst>
              <a:gd name="T0" fmla="*/ 150019 w 559792"/>
              <a:gd name="T1" fmla="*/ 104321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1 w 559792"/>
              <a:gd name="T7" fmla="*/ 212393 h 955625"/>
              <a:gd name="T8" fmla="*/ 150019 w 559792"/>
              <a:gd name="T9" fmla="*/ 104321 h 955625"/>
              <a:gd name="T10" fmla="*/ 150019 w 559792"/>
              <a:gd name="T11" fmla="*/ 0 h 955625"/>
              <a:gd name="T12" fmla="*/ 300037 w 559792"/>
              <a:gd name="T13" fmla="*/ 62209 h 955625"/>
              <a:gd name="T14" fmla="*/ 300037 w 559792"/>
              <a:gd name="T15" fmla="*/ 362578 h 955625"/>
              <a:gd name="T16" fmla="*/ 150019 w 559792"/>
              <a:gd name="T17" fmla="*/ 512762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grpSp>
        <p:nvGrpSpPr>
          <p:cNvPr id="8215" name="圆角矩形 19"/>
          <p:cNvGrpSpPr>
            <a:grpSpLocks/>
          </p:cNvGrpSpPr>
          <p:nvPr/>
        </p:nvGrpSpPr>
        <p:grpSpPr bwMode="auto">
          <a:xfrm>
            <a:off x="7772400" y="1666875"/>
            <a:ext cx="1408113" cy="1400175"/>
            <a:chOff x="0" y="0"/>
            <a:chExt cx="887" cy="883"/>
          </a:xfrm>
        </p:grpSpPr>
        <p:pic>
          <p:nvPicPr>
            <p:cNvPr id="821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0" name="Text Box 35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16" name="圆角矩形 20"/>
          <p:cNvSpPr>
            <a:spLocks noChangeArrowheads="1"/>
          </p:cNvSpPr>
          <p:nvPr/>
        </p:nvSpPr>
        <p:spPr bwMode="auto">
          <a:xfrm rot="3891413">
            <a:off x="7945438" y="1268413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17" name="文本框 21"/>
          <p:cNvSpPr txBox="1">
            <a:spLocks noChangeArrowheads="1"/>
          </p:cNvSpPr>
          <p:nvPr/>
        </p:nvSpPr>
        <p:spPr bwMode="auto">
          <a:xfrm>
            <a:off x="7812088" y="3251200"/>
            <a:ext cx="1262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title6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18" name="KSO_Shape"/>
          <p:cNvSpPr>
            <a:spLocks/>
          </p:cNvSpPr>
          <p:nvPr/>
        </p:nvSpPr>
        <p:spPr bwMode="auto">
          <a:xfrm>
            <a:off x="8235950" y="1568450"/>
            <a:ext cx="504825" cy="466725"/>
          </a:xfrm>
          <a:custGeom>
            <a:avLst/>
            <a:gdLst>
              <a:gd name="T0" fmla="*/ 421058 w 1889279"/>
              <a:gd name="T1" fmla="*/ 406830 h 1810503"/>
              <a:gd name="T2" fmla="*/ 376395 w 1889279"/>
              <a:gd name="T3" fmla="*/ 377129 h 1810503"/>
              <a:gd name="T4" fmla="*/ 199620 w 1889279"/>
              <a:gd name="T5" fmla="*/ 461678 h 1810503"/>
              <a:gd name="T6" fmla="*/ 132237 w 1889279"/>
              <a:gd name="T7" fmla="*/ 372722 h 1810503"/>
              <a:gd name="T8" fmla="*/ 240641 w 1889279"/>
              <a:gd name="T9" fmla="*/ 466313 h 1810503"/>
              <a:gd name="T10" fmla="*/ 147240 w 1889279"/>
              <a:gd name="T11" fmla="*/ 366920 h 1810503"/>
              <a:gd name="T12" fmla="*/ 254786 w 1889279"/>
              <a:gd name="T13" fmla="*/ 349350 h 1810503"/>
              <a:gd name="T14" fmla="*/ 281764 w 1889279"/>
              <a:gd name="T15" fmla="*/ 465163 h 1810503"/>
              <a:gd name="T16" fmla="*/ 254786 w 1889279"/>
              <a:gd name="T17" fmla="*/ 349350 h 1810503"/>
              <a:gd name="T18" fmla="*/ 504825 w 1889279"/>
              <a:gd name="T19" fmla="*/ 240078 h 1810503"/>
              <a:gd name="T20" fmla="*/ 382621 w 1889279"/>
              <a:gd name="T21" fmla="*/ 362891 h 1810503"/>
              <a:gd name="T22" fmla="*/ 254786 w 1889279"/>
              <a:gd name="T23" fmla="*/ 240078 h 1810503"/>
              <a:gd name="T24" fmla="*/ 367626 w 1889279"/>
              <a:gd name="T25" fmla="*/ 356956 h 1810503"/>
              <a:gd name="T26" fmla="*/ 254786 w 1889279"/>
              <a:gd name="T27" fmla="*/ 240078 h 1810503"/>
              <a:gd name="T28" fmla="*/ 240641 w 1889279"/>
              <a:gd name="T29" fmla="*/ 240078 h 1810503"/>
              <a:gd name="T30" fmla="*/ 141101 w 1889279"/>
              <a:gd name="T31" fmla="*/ 352665 h 1810503"/>
              <a:gd name="T32" fmla="*/ 0 w 1889279"/>
              <a:gd name="T33" fmla="*/ 240078 h 1810503"/>
              <a:gd name="T34" fmla="*/ 126425 w 1889279"/>
              <a:gd name="T35" fmla="*/ 358474 h 1810503"/>
              <a:gd name="T36" fmla="*/ 0 w 1889279"/>
              <a:gd name="T37" fmla="*/ 240078 h 1810503"/>
              <a:gd name="T38" fmla="*/ 240641 w 1889279"/>
              <a:gd name="T39" fmla="*/ 126454 h 1810503"/>
              <a:gd name="T40" fmla="*/ 119923 w 1889279"/>
              <a:gd name="T41" fmla="*/ 225665 h 1810503"/>
              <a:gd name="T42" fmla="*/ 362365 w 1889279"/>
              <a:gd name="T43" fmla="*/ 105571 h 1810503"/>
              <a:gd name="T44" fmla="*/ 254786 w 1889279"/>
              <a:gd name="T45" fmla="*/ 225665 h 1810503"/>
              <a:gd name="T46" fmla="*/ 362365 w 1889279"/>
              <a:gd name="T47" fmla="*/ 105571 h 1810503"/>
              <a:gd name="T48" fmla="*/ 128464 w 1889279"/>
              <a:gd name="T49" fmla="*/ 102778 h 1810503"/>
              <a:gd name="T50" fmla="*/ 64 w 1889279"/>
              <a:gd name="T51" fmla="*/ 225665 h 1810503"/>
              <a:gd name="T52" fmla="*/ 429016 w 1889279"/>
              <a:gd name="T53" fmla="*/ 67395 h 1810503"/>
              <a:gd name="T54" fmla="*/ 404913 w 1889279"/>
              <a:gd name="T55" fmla="*/ 225665 h 1810503"/>
              <a:gd name="T56" fmla="*/ 429016 w 1889279"/>
              <a:gd name="T57" fmla="*/ 67395 h 1810503"/>
              <a:gd name="T58" fmla="*/ 134880 w 1889279"/>
              <a:gd name="T59" fmla="*/ 88745 h 1810503"/>
              <a:gd name="T60" fmla="*/ 199911 w 1889279"/>
              <a:gd name="T61" fmla="*/ 5004 h 1810503"/>
              <a:gd name="T62" fmla="*/ 417528 w 1889279"/>
              <a:gd name="T63" fmla="*/ 56662 h 1810503"/>
              <a:gd name="T64" fmla="*/ 303978 w 1889279"/>
              <a:gd name="T65" fmla="*/ 4780 h 1810503"/>
              <a:gd name="T66" fmla="*/ 240641 w 1889279"/>
              <a:gd name="T67" fmla="*/ 110918 h 1810503"/>
              <a:gd name="T68" fmla="*/ 237869 w 1889279"/>
              <a:gd name="T69" fmla="*/ 568 h 1810503"/>
              <a:gd name="T70" fmla="*/ 254786 w 1889279"/>
              <a:gd name="T71" fmla="*/ 0 h 1810503"/>
              <a:gd name="T72" fmla="*/ 355917 w 1889279"/>
              <a:gd name="T73" fmla="*/ 91486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21</Words>
  <Characters>0</Characters>
  <Application>Microsoft Office PowerPoint</Application>
  <DocSecurity>0</DocSecurity>
  <PresentationFormat>全屏显示(4:3)</PresentationFormat>
  <Lines>0</Lines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幼圆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John Connor</cp:lastModifiedBy>
  <cp:revision>2</cp:revision>
  <dcterms:created xsi:type="dcterms:W3CDTF">2015-06-08T01:29:54Z</dcterms:created>
  <dcterms:modified xsi:type="dcterms:W3CDTF">2015-06-10T03:46:41Z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