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87" r:id="rId3"/>
    <p:sldId id="288" r:id="rId4"/>
    <p:sldId id="286" r:id="rId5"/>
    <p:sldId id="276" r:id="rId6"/>
    <p:sldId id="28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206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020C58-429F-4E79-857F-8217E21386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68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EB63F-F719-4FF2-836B-B24F7B5F677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876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E3A33-4D93-4E84-B717-BDF3AF6D2B6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751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8D89-B48A-45AF-8DB8-ACA70A6D4F4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675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7AA8B-5B88-4F6B-8CCF-133146587B5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49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9542C-CA59-40AC-9440-EE7CDFA55ED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194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1EEFE-EC62-4B38-AAEB-DC2DFA93963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656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86A2D-8BDD-409C-91FC-4F7438D2799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982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0A32C-3DD8-43D9-AB5C-C83BA1C6ECB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46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BEC16-B28B-4E39-A1F0-A0AB3C5E51C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754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097DC-F810-442A-A70B-00D2AC52D59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296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D2C89-690A-40A4-9B48-E66C0D30AA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23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1320EC-0C26-4836-BD7E-C260F2B9374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5"/>
          <p:cNvSpPr>
            <a:spLocks noChangeArrowheads="1"/>
          </p:cNvSpPr>
          <p:nvPr/>
        </p:nvSpPr>
        <p:spPr bwMode="auto">
          <a:xfrm>
            <a:off x="2574925" y="1824038"/>
            <a:ext cx="800100" cy="792162"/>
          </a:xfrm>
          <a:prstGeom prst="ellipse">
            <a:avLst/>
          </a:prstGeom>
          <a:solidFill>
            <a:srgbClr val="F9C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3075" name="Freeform 6"/>
          <p:cNvSpPr>
            <a:spLocks noEditPoints="1"/>
          </p:cNvSpPr>
          <p:nvPr/>
        </p:nvSpPr>
        <p:spPr bwMode="auto">
          <a:xfrm>
            <a:off x="2370138" y="1619250"/>
            <a:ext cx="1211262" cy="120015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文本框 12"/>
          <p:cNvSpPr txBox="1">
            <a:spLocks noChangeArrowheads="1"/>
          </p:cNvSpPr>
          <p:nvPr/>
        </p:nvSpPr>
        <p:spPr bwMode="auto">
          <a:xfrm>
            <a:off x="3636963" y="2060575"/>
            <a:ext cx="5029200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u="sng" dirty="0" smtClean="0">
                <a:solidFill>
                  <a:srgbClr val="FF0000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600" u="sng" dirty="0">
              <a:solidFill>
                <a:srgbClr val="FF0000"/>
              </a:solidFill>
              <a:latin typeface="幼圆" pitchFamily="1" charset="-122"/>
              <a:ea typeface="幼圆" pitchFamily="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5"/>
          <p:cNvSpPr>
            <a:spLocks noChangeArrowheads="1"/>
          </p:cNvSpPr>
          <p:nvPr/>
        </p:nvSpPr>
        <p:spPr bwMode="auto">
          <a:xfrm>
            <a:off x="2574925" y="1824038"/>
            <a:ext cx="800100" cy="792162"/>
          </a:xfrm>
          <a:prstGeom prst="ellipse">
            <a:avLst/>
          </a:prstGeom>
          <a:solidFill>
            <a:srgbClr val="F9C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4099" name="Freeform 6"/>
          <p:cNvSpPr>
            <a:spLocks noEditPoints="1"/>
          </p:cNvSpPr>
          <p:nvPr/>
        </p:nvSpPr>
        <p:spPr bwMode="auto">
          <a:xfrm>
            <a:off x="2370138" y="1619250"/>
            <a:ext cx="1211262" cy="120015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Oval 8"/>
          <p:cNvSpPr>
            <a:spLocks noChangeArrowheads="1"/>
          </p:cNvSpPr>
          <p:nvPr/>
        </p:nvSpPr>
        <p:spPr bwMode="auto">
          <a:xfrm>
            <a:off x="2309813" y="2928938"/>
            <a:ext cx="800100" cy="792162"/>
          </a:xfrm>
          <a:prstGeom prst="ellipse">
            <a:avLst/>
          </a:prstGeom>
          <a:solidFill>
            <a:srgbClr val="CCCD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4101" name="Freeform 9"/>
          <p:cNvSpPr>
            <a:spLocks noEditPoints="1"/>
          </p:cNvSpPr>
          <p:nvPr/>
        </p:nvSpPr>
        <p:spPr bwMode="auto">
          <a:xfrm>
            <a:off x="2105025" y="2732088"/>
            <a:ext cx="1211263" cy="1192212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文本框 12"/>
          <p:cNvSpPr txBox="1">
            <a:spLocks noChangeArrowheads="1"/>
          </p:cNvSpPr>
          <p:nvPr/>
        </p:nvSpPr>
        <p:spPr bwMode="auto">
          <a:xfrm>
            <a:off x="3648075" y="1908175"/>
            <a:ext cx="5102225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u="sng" dirty="0" smtClean="0">
                <a:solidFill>
                  <a:srgbClr val="FF0000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600" u="sng" dirty="0">
              <a:solidFill>
                <a:srgbClr val="FF0000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4103" name="文本框 13"/>
          <p:cNvSpPr txBox="1">
            <a:spLocks noChangeArrowheads="1"/>
          </p:cNvSpPr>
          <p:nvPr/>
        </p:nvSpPr>
        <p:spPr bwMode="auto">
          <a:xfrm>
            <a:off x="3636963" y="3213100"/>
            <a:ext cx="4956175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u="sng" dirty="0" smtClean="0">
                <a:solidFill>
                  <a:srgbClr val="FF0000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600" u="sng" dirty="0">
              <a:solidFill>
                <a:srgbClr val="FF0000"/>
              </a:solidFill>
              <a:latin typeface="幼圆" pitchFamily="1" charset="-122"/>
              <a:ea typeface="幼圆" pitchFamily="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2574925" y="1824038"/>
            <a:ext cx="800100" cy="792162"/>
          </a:xfrm>
          <a:prstGeom prst="ellipse">
            <a:avLst/>
          </a:prstGeom>
          <a:solidFill>
            <a:srgbClr val="F9C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5123" name="Freeform 6"/>
          <p:cNvSpPr>
            <a:spLocks noEditPoints="1"/>
          </p:cNvSpPr>
          <p:nvPr/>
        </p:nvSpPr>
        <p:spPr bwMode="auto">
          <a:xfrm>
            <a:off x="2370138" y="1619250"/>
            <a:ext cx="1211262" cy="120015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Oval 8"/>
          <p:cNvSpPr>
            <a:spLocks noChangeArrowheads="1"/>
          </p:cNvSpPr>
          <p:nvPr/>
        </p:nvSpPr>
        <p:spPr bwMode="auto">
          <a:xfrm>
            <a:off x="2309813" y="2928938"/>
            <a:ext cx="800100" cy="792162"/>
          </a:xfrm>
          <a:prstGeom prst="ellipse">
            <a:avLst/>
          </a:prstGeom>
          <a:solidFill>
            <a:srgbClr val="CCCD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5125" name="Freeform 9"/>
          <p:cNvSpPr>
            <a:spLocks noEditPoints="1"/>
          </p:cNvSpPr>
          <p:nvPr/>
        </p:nvSpPr>
        <p:spPr bwMode="auto">
          <a:xfrm>
            <a:off x="2105025" y="2732088"/>
            <a:ext cx="1211263" cy="1192212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Oval 10"/>
          <p:cNvSpPr>
            <a:spLocks noChangeArrowheads="1"/>
          </p:cNvSpPr>
          <p:nvPr/>
        </p:nvSpPr>
        <p:spPr bwMode="auto">
          <a:xfrm>
            <a:off x="2574925" y="4048125"/>
            <a:ext cx="800100" cy="792163"/>
          </a:xfrm>
          <a:prstGeom prst="ellipse">
            <a:avLst/>
          </a:prstGeom>
          <a:solidFill>
            <a:srgbClr val="FEE7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5127" name="Freeform 11"/>
          <p:cNvSpPr>
            <a:spLocks noEditPoints="1"/>
          </p:cNvSpPr>
          <p:nvPr/>
        </p:nvSpPr>
        <p:spPr bwMode="auto">
          <a:xfrm>
            <a:off x="2376488" y="3844925"/>
            <a:ext cx="1204912" cy="1198563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文本框 12"/>
          <p:cNvSpPr txBox="1">
            <a:spLocks noChangeArrowheads="1"/>
          </p:cNvSpPr>
          <p:nvPr/>
        </p:nvSpPr>
        <p:spPr bwMode="auto">
          <a:xfrm>
            <a:off x="3648075" y="1908175"/>
            <a:ext cx="5102225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5129" name="文本框 13"/>
          <p:cNvSpPr txBox="1">
            <a:spLocks noChangeArrowheads="1"/>
          </p:cNvSpPr>
          <p:nvPr/>
        </p:nvSpPr>
        <p:spPr bwMode="auto">
          <a:xfrm>
            <a:off x="3648075" y="3019425"/>
            <a:ext cx="5172075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5130" name="文本框 14"/>
          <p:cNvSpPr txBox="1">
            <a:spLocks noChangeArrowheads="1"/>
          </p:cNvSpPr>
          <p:nvPr/>
        </p:nvSpPr>
        <p:spPr bwMode="auto">
          <a:xfrm>
            <a:off x="3648075" y="4133850"/>
            <a:ext cx="5102225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2574925" y="1824038"/>
            <a:ext cx="800100" cy="792162"/>
          </a:xfrm>
          <a:prstGeom prst="ellipse">
            <a:avLst/>
          </a:prstGeom>
          <a:solidFill>
            <a:srgbClr val="F9CB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6147" name="Freeform 6"/>
          <p:cNvSpPr>
            <a:spLocks noEditPoints="1"/>
          </p:cNvSpPr>
          <p:nvPr/>
        </p:nvSpPr>
        <p:spPr bwMode="auto">
          <a:xfrm>
            <a:off x="2370138" y="1619250"/>
            <a:ext cx="1211262" cy="120015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7"/>
          <p:cNvSpPr>
            <a:spLocks noEditPoints="1"/>
          </p:cNvSpPr>
          <p:nvPr/>
        </p:nvSpPr>
        <p:spPr bwMode="auto">
          <a:xfrm>
            <a:off x="2105025" y="2732088"/>
            <a:ext cx="1211263" cy="1192212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DED4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Oval 8"/>
          <p:cNvSpPr>
            <a:spLocks noChangeArrowheads="1"/>
          </p:cNvSpPr>
          <p:nvPr/>
        </p:nvSpPr>
        <p:spPr bwMode="auto">
          <a:xfrm>
            <a:off x="2309813" y="2928938"/>
            <a:ext cx="800100" cy="792162"/>
          </a:xfrm>
          <a:prstGeom prst="ellipse">
            <a:avLst/>
          </a:prstGeom>
          <a:solidFill>
            <a:srgbClr val="CCCD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6150" name="Freeform 9"/>
          <p:cNvSpPr>
            <a:spLocks noEditPoints="1"/>
          </p:cNvSpPr>
          <p:nvPr/>
        </p:nvSpPr>
        <p:spPr bwMode="auto">
          <a:xfrm>
            <a:off x="2105025" y="2732088"/>
            <a:ext cx="1211263" cy="1192212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Oval 10"/>
          <p:cNvSpPr>
            <a:spLocks noChangeArrowheads="1"/>
          </p:cNvSpPr>
          <p:nvPr/>
        </p:nvSpPr>
        <p:spPr bwMode="auto">
          <a:xfrm>
            <a:off x="2574925" y="4048125"/>
            <a:ext cx="800100" cy="792163"/>
          </a:xfrm>
          <a:prstGeom prst="ellipse">
            <a:avLst/>
          </a:prstGeom>
          <a:solidFill>
            <a:srgbClr val="FEE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6152" name="Freeform 11"/>
          <p:cNvSpPr>
            <a:spLocks noEditPoints="1"/>
          </p:cNvSpPr>
          <p:nvPr/>
        </p:nvSpPr>
        <p:spPr bwMode="auto">
          <a:xfrm>
            <a:off x="2376488" y="3844925"/>
            <a:ext cx="1204912" cy="1198563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Freeform 12"/>
          <p:cNvSpPr>
            <a:spLocks noEditPoints="1"/>
          </p:cNvSpPr>
          <p:nvPr/>
        </p:nvSpPr>
        <p:spPr bwMode="auto">
          <a:xfrm>
            <a:off x="2105025" y="4970463"/>
            <a:ext cx="1211263" cy="1193800"/>
          </a:xfrm>
          <a:custGeom>
            <a:avLst/>
            <a:gdLst>
              <a:gd name="T0" fmla="*/ 65 w 165"/>
              <a:gd name="T1" fmla="*/ 2 h 164"/>
              <a:gd name="T2" fmla="*/ 82 w 165"/>
              <a:gd name="T3" fmla="*/ 20 h 164"/>
              <a:gd name="T4" fmla="*/ 97 w 165"/>
              <a:gd name="T5" fmla="*/ 1 h 164"/>
              <a:gd name="T6" fmla="*/ 106 w 165"/>
              <a:gd name="T7" fmla="*/ 25 h 164"/>
              <a:gd name="T8" fmla="*/ 127 w 165"/>
              <a:gd name="T9" fmla="*/ 13 h 164"/>
              <a:gd name="T10" fmla="*/ 126 w 165"/>
              <a:gd name="T11" fmla="*/ 38 h 164"/>
              <a:gd name="T12" fmla="*/ 150 w 165"/>
              <a:gd name="T13" fmla="*/ 35 h 164"/>
              <a:gd name="T14" fmla="*/ 140 w 165"/>
              <a:gd name="T15" fmla="*/ 58 h 164"/>
              <a:gd name="T16" fmla="*/ 163 w 165"/>
              <a:gd name="T17" fmla="*/ 64 h 164"/>
              <a:gd name="T18" fmla="*/ 144 w 165"/>
              <a:gd name="T19" fmla="*/ 82 h 164"/>
              <a:gd name="T20" fmla="*/ 164 w 165"/>
              <a:gd name="T21" fmla="*/ 97 h 164"/>
              <a:gd name="T22" fmla="*/ 140 w 165"/>
              <a:gd name="T23" fmla="*/ 106 h 164"/>
              <a:gd name="T24" fmla="*/ 152 w 165"/>
              <a:gd name="T25" fmla="*/ 126 h 164"/>
              <a:gd name="T26" fmla="*/ 126 w 165"/>
              <a:gd name="T27" fmla="*/ 126 h 164"/>
              <a:gd name="T28" fmla="*/ 130 w 165"/>
              <a:gd name="T29" fmla="*/ 150 h 164"/>
              <a:gd name="T30" fmla="*/ 106 w 165"/>
              <a:gd name="T31" fmla="*/ 139 h 164"/>
              <a:gd name="T32" fmla="*/ 100 w 165"/>
              <a:gd name="T33" fmla="*/ 163 h 164"/>
              <a:gd name="T34" fmla="*/ 83 w 165"/>
              <a:gd name="T35" fmla="*/ 144 h 164"/>
              <a:gd name="T36" fmla="*/ 68 w 165"/>
              <a:gd name="T37" fmla="*/ 163 h 164"/>
              <a:gd name="T38" fmla="*/ 59 w 165"/>
              <a:gd name="T39" fmla="*/ 139 h 164"/>
              <a:gd name="T40" fmla="*/ 38 w 165"/>
              <a:gd name="T41" fmla="*/ 152 h 164"/>
              <a:gd name="T42" fmla="*/ 39 w 165"/>
              <a:gd name="T43" fmla="*/ 126 h 164"/>
              <a:gd name="T44" fmla="*/ 15 w 165"/>
              <a:gd name="T45" fmla="*/ 129 h 164"/>
              <a:gd name="T46" fmla="*/ 25 w 165"/>
              <a:gd name="T47" fmla="*/ 106 h 164"/>
              <a:gd name="T48" fmla="*/ 2 w 165"/>
              <a:gd name="T49" fmla="*/ 100 h 164"/>
              <a:gd name="T50" fmla="*/ 21 w 165"/>
              <a:gd name="T51" fmla="*/ 82 h 164"/>
              <a:gd name="T52" fmla="*/ 1 w 165"/>
              <a:gd name="T53" fmla="*/ 68 h 164"/>
              <a:gd name="T54" fmla="*/ 25 w 165"/>
              <a:gd name="T55" fmla="*/ 59 h 164"/>
              <a:gd name="T56" fmla="*/ 13 w 165"/>
              <a:gd name="T57" fmla="*/ 38 h 164"/>
              <a:gd name="T58" fmla="*/ 39 w 165"/>
              <a:gd name="T59" fmla="*/ 38 h 164"/>
              <a:gd name="T60" fmla="*/ 35 w 165"/>
              <a:gd name="T61" fmla="*/ 15 h 164"/>
              <a:gd name="T62" fmla="*/ 59 w 165"/>
              <a:gd name="T63" fmla="*/ 25 h 164"/>
              <a:gd name="T64" fmla="*/ 70 w 165"/>
              <a:gd name="T65" fmla="*/ 34 h 164"/>
              <a:gd name="T66" fmla="*/ 95 w 165"/>
              <a:gd name="T67" fmla="*/ 130 h 164"/>
              <a:gd name="T68" fmla="*/ 70 w 165"/>
              <a:gd name="T69" fmla="*/ 3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58" y="4"/>
                </a:moveTo>
                <a:cubicBezTo>
                  <a:pt x="65" y="2"/>
                  <a:pt x="65" y="2"/>
                  <a:pt x="65" y="2"/>
                </a:cubicBezTo>
                <a:cubicBezTo>
                  <a:pt x="75" y="21"/>
                  <a:pt x="75" y="21"/>
                  <a:pt x="75" y="21"/>
                </a:cubicBezTo>
                <a:cubicBezTo>
                  <a:pt x="77" y="20"/>
                  <a:pt x="80" y="20"/>
                  <a:pt x="82" y="20"/>
                </a:cubicBezTo>
                <a:cubicBezTo>
                  <a:pt x="90" y="0"/>
                  <a:pt x="90" y="0"/>
                  <a:pt x="90" y="0"/>
                </a:cubicBezTo>
                <a:cubicBezTo>
                  <a:pt x="97" y="1"/>
                  <a:pt x="97" y="1"/>
                  <a:pt x="97" y="1"/>
                </a:cubicBezTo>
                <a:cubicBezTo>
                  <a:pt x="99" y="22"/>
                  <a:pt x="99" y="22"/>
                  <a:pt x="99" y="22"/>
                </a:cubicBezTo>
                <a:cubicBezTo>
                  <a:pt x="101" y="23"/>
                  <a:pt x="104" y="24"/>
                  <a:pt x="106" y="25"/>
                </a:cubicBezTo>
                <a:cubicBezTo>
                  <a:pt x="121" y="9"/>
                  <a:pt x="121" y="9"/>
                  <a:pt x="121" y="9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22" y="35"/>
                  <a:pt x="124" y="36"/>
                  <a:pt x="126" y="38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38" y="54"/>
                  <a:pt x="139" y="56"/>
                  <a:pt x="140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7"/>
                  <a:pt x="145" y="79"/>
                  <a:pt x="144" y="82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4" y="97"/>
                  <a:pt x="164" y="97"/>
                  <a:pt x="164" y="97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42" y="101"/>
                  <a:pt x="141" y="103"/>
                  <a:pt x="140" y="106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130" y="122"/>
                  <a:pt x="128" y="124"/>
                  <a:pt x="126" y="126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13" y="136"/>
                  <a:pt x="113" y="136"/>
                  <a:pt x="113" y="136"/>
                </a:cubicBezTo>
                <a:cubicBezTo>
                  <a:pt x="111" y="137"/>
                  <a:pt x="109" y="138"/>
                  <a:pt x="106" y="139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91" y="144"/>
                  <a:pt x="91" y="144"/>
                  <a:pt x="91" y="144"/>
                </a:cubicBezTo>
                <a:cubicBezTo>
                  <a:pt x="88" y="144"/>
                  <a:pt x="85" y="144"/>
                  <a:pt x="83" y="144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4" y="141"/>
                  <a:pt x="61" y="140"/>
                  <a:pt x="59" y="139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0"/>
                  <a:pt x="41" y="128"/>
                  <a:pt x="39" y="126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5" y="129"/>
                  <a:pt x="15" y="129"/>
                  <a:pt x="15" y="12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7" y="111"/>
                  <a:pt x="26" y="108"/>
                  <a:pt x="25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2" y="100"/>
                  <a:pt x="2" y="100"/>
                  <a:pt x="2" y="100"/>
                </a:cubicBezTo>
                <a:cubicBezTo>
                  <a:pt x="21" y="90"/>
                  <a:pt x="21" y="90"/>
                  <a:pt x="21" y="90"/>
                </a:cubicBezTo>
                <a:cubicBezTo>
                  <a:pt x="21" y="87"/>
                  <a:pt x="21" y="85"/>
                  <a:pt x="21" y="82"/>
                </a:cubicBezTo>
                <a:cubicBezTo>
                  <a:pt x="0" y="75"/>
                  <a:pt x="0" y="75"/>
                  <a:pt x="0" y="75"/>
                </a:cubicBezTo>
                <a:cubicBezTo>
                  <a:pt x="1" y="68"/>
                  <a:pt x="1" y="68"/>
                  <a:pt x="1" y="68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3"/>
                  <a:pt x="24" y="61"/>
                  <a:pt x="25" y="59"/>
                </a:cubicBezTo>
                <a:cubicBezTo>
                  <a:pt x="9" y="44"/>
                  <a:pt x="9" y="44"/>
                  <a:pt x="9" y="44"/>
                </a:cubicBezTo>
                <a:cubicBezTo>
                  <a:pt x="13" y="38"/>
                  <a:pt x="13" y="38"/>
                  <a:pt x="13" y="38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2"/>
                  <a:pt x="37" y="40"/>
                  <a:pt x="39" y="38"/>
                </a:cubicBezTo>
                <a:cubicBezTo>
                  <a:pt x="29" y="19"/>
                  <a:pt x="29" y="19"/>
                  <a:pt x="29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52" y="28"/>
                  <a:pt x="52" y="28"/>
                  <a:pt x="52" y="28"/>
                </a:cubicBezTo>
                <a:cubicBezTo>
                  <a:pt x="54" y="27"/>
                  <a:pt x="56" y="26"/>
                  <a:pt x="59" y="25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70" y="34"/>
                </a:moveTo>
                <a:cubicBezTo>
                  <a:pt x="96" y="27"/>
                  <a:pt x="123" y="43"/>
                  <a:pt x="130" y="69"/>
                </a:cubicBezTo>
                <a:cubicBezTo>
                  <a:pt x="137" y="95"/>
                  <a:pt x="121" y="122"/>
                  <a:pt x="95" y="130"/>
                </a:cubicBezTo>
                <a:cubicBezTo>
                  <a:pt x="69" y="137"/>
                  <a:pt x="42" y="121"/>
                  <a:pt x="35" y="95"/>
                </a:cubicBezTo>
                <a:cubicBezTo>
                  <a:pt x="28" y="68"/>
                  <a:pt x="43" y="41"/>
                  <a:pt x="70" y="34"/>
                </a:cubicBezTo>
                <a:close/>
              </a:path>
            </a:pathLst>
          </a:custGeom>
          <a:solidFill>
            <a:srgbClr val="DED4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Oval 13"/>
          <p:cNvSpPr>
            <a:spLocks noChangeArrowheads="1"/>
          </p:cNvSpPr>
          <p:nvPr/>
        </p:nvSpPr>
        <p:spPr bwMode="auto">
          <a:xfrm>
            <a:off x="2309813" y="5175250"/>
            <a:ext cx="800100" cy="792163"/>
          </a:xfrm>
          <a:prstGeom prst="ellipse">
            <a:avLst/>
          </a:prstGeom>
          <a:solidFill>
            <a:srgbClr val="D9E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6155" name="Freeform 14"/>
          <p:cNvSpPr>
            <a:spLocks noEditPoints="1"/>
          </p:cNvSpPr>
          <p:nvPr/>
        </p:nvSpPr>
        <p:spPr bwMode="auto">
          <a:xfrm>
            <a:off x="2105025" y="4970463"/>
            <a:ext cx="1211263" cy="1193800"/>
          </a:xfrm>
          <a:custGeom>
            <a:avLst/>
            <a:gdLst>
              <a:gd name="T0" fmla="*/ 65 w 165"/>
              <a:gd name="T1" fmla="*/ 2 h 164"/>
              <a:gd name="T2" fmla="*/ 82 w 165"/>
              <a:gd name="T3" fmla="*/ 20 h 164"/>
              <a:gd name="T4" fmla="*/ 97 w 165"/>
              <a:gd name="T5" fmla="*/ 1 h 164"/>
              <a:gd name="T6" fmla="*/ 106 w 165"/>
              <a:gd name="T7" fmla="*/ 25 h 164"/>
              <a:gd name="T8" fmla="*/ 127 w 165"/>
              <a:gd name="T9" fmla="*/ 13 h 164"/>
              <a:gd name="T10" fmla="*/ 126 w 165"/>
              <a:gd name="T11" fmla="*/ 38 h 164"/>
              <a:gd name="T12" fmla="*/ 150 w 165"/>
              <a:gd name="T13" fmla="*/ 35 h 164"/>
              <a:gd name="T14" fmla="*/ 140 w 165"/>
              <a:gd name="T15" fmla="*/ 58 h 164"/>
              <a:gd name="T16" fmla="*/ 163 w 165"/>
              <a:gd name="T17" fmla="*/ 64 h 164"/>
              <a:gd name="T18" fmla="*/ 144 w 165"/>
              <a:gd name="T19" fmla="*/ 82 h 164"/>
              <a:gd name="T20" fmla="*/ 164 w 165"/>
              <a:gd name="T21" fmla="*/ 97 h 164"/>
              <a:gd name="T22" fmla="*/ 140 w 165"/>
              <a:gd name="T23" fmla="*/ 106 h 164"/>
              <a:gd name="T24" fmla="*/ 152 w 165"/>
              <a:gd name="T25" fmla="*/ 126 h 164"/>
              <a:gd name="T26" fmla="*/ 126 w 165"/>
              <a:gd name="T27" fmla="*/ 126 h 164"/>
              <a:gd name="T28" fmla="*/ 130 w 165"/>
              <a:gd name="T29" fmla="*/ 150 h 164"/>
              <a:gd name="T30" fmla="*/ 106 w 165"/>
              <a:gd name="T31" fmla="*/ 139 h 164"/>
              <a:gd name="T32" fmla="*/ 100 w 165"/>
              <a:gd name="T33" fmla="*/ 163 h 164"/>
              <a:gd name="T34" fmla="*/ 83 w 165"/>
              <a:gd name="T35" fmla="*/ 144 h 164"/>
              <a:gd name="T36" fmla="*/ 68 w 165"/>
              <a:gd name="T37" fmla="*/ 163 h 164"/>
              <a:gd name="T38" fmla="*/ 59 w 165"/>
              <a:gd name="T39" fmla="*/ 139 h 164"/>
              <a:gd name="T40" fmla="*/ 38 w 165"/>
              <a:gd name="T41" fmla="*/ 152 h 164"/>
              <a:gd name="T42" fmla="*/ 39 w 165"/>
              <a:gd name="T43" fmla="*/ 126 h 164"/>
              <a:gd name="T44" fmla="*/ 15 w 165"/>
              <a:gd name="T45" fmla="*/ 129 h 164"/>
              <a:gd name="T46" fmla="*/ 25 w 165"/>
              <a:gd name="T47" fmla="*/ 106 h 164"/>
              <a:gd name="T48" fmla="*/ 2 w 165"/>
              <a:gd name="T49" fmla="*/ 100 h 164"/>
              <a:gd name="T50" fmla="*/ 21 w 165"/>
              <a:gd name="T51" fmla="*/ 82 h 164"/>
              <a:gd name="T52" fmla="*/ 1 w 165"/>
              <a:gd name="T53" fmla="*/ 68 h 164"/>
              <a:gd name="T54" fmla="*/ 25 w 165"/>
              <a:gd name="T55" fmla="*/ 59 h 164"/>
              <a:gd name="T56" fmla="*/ 13 w 165"/>
              <a:gd name="T57" fmla="*/ 38 h 164"/>
              <a:gd name="T58" fmla="*/ 39 w 165"/>
              <a:gd name="T59" fmla="*/ 38 h 164"/>
              <a:gd name="T60" fmla="*/ 35 w 165"/>
              <a:gd name="T61" fmla="*/ 15 h 164"/>
              <a:gd name="T62" fmla="*/ 59 w 165"/>
              <a:gd name="T63" fmla="*/ 25 h 164"/>
              <a:gd name="T64" fmla="*/ 70 w 165"/>
              <a:gd name="T65" fmla="*/ 34 h 164"/>
              <a:gd name="T66" fmla="*/ 95 w 165"/>
              <a:gd name="T67" fmla="*/ 130 h 164"/>
              <a:gd name="T68" fmla="*/ 70 w 165"/>
              <a:gd name="T69" fmla="*/ 3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58" y="4"/>
                </a:moveTo>
                <a:cubicBezTo>
                  <a:pt x="65" y="2"/>
                  <a:pt x="65" y="2"/>
                  <a:pt x="65" y="2"/>
                </a:cubicBezTo>
                <a:cubicBezTo>
                  <a:pt x="75" y="21"/>
                  <a:pt x="75" y="21"/>
                  <a:pt x="75" y="21"/>
                </a:cubicBezTo>
                <a:cubicBezTo>
                  <a:pt x="77" y="20"/>
                  <a:pt x="80" y="20"/>
                  <a:pt x="82" y="20"/>
                </a:cubicBezTo>
                <a:cubicBezTo>
                  <a:pt x="90" y="0"/>
                  <a:pt x="90" y="0"/>
                  <a:pt x="90" y="0"/>
                </a:cubicBezTo>
                <a:cubicBezTo>
                  <a:pt x="97" y="1"/>
                  <a:pt x="97" y="1"/>
                  <a:pt x="97" y="1"/>
                </a:cubicBezTo>
                <a:cubicBezTo>
                  <a:pt x="99" y="22"/>
                  <a:pt x="99" y="22"/>
                  <a:pt x="99" y="22"/>
                </a:cubicBezTo>
                <a:cubicBezTo>
                  <a:pt x="101" y="23"/>
                  <a:pt x="104" y="24"/>
                  <a:pt x="106" y="25"/>
                </a:cubicBezTo>
                <a:cubicBezTo>
                  <a:pt x="121" y="9"/>
                  <a:pt x="121" y="9"/>
                  <a:pt x="121" y="9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22" y="35"/>
                  <a:pt x="124" y="36"/>
                  <a:pt x="126" y="38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38" y="54"/>
                  <a:pt x="139" y="56"/>
                  <a:pt x="140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7"/>
                  <a:pt x="145" y="79"/>
                  <a:pt x="144" y="82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4" y="97"/>
                  <a:pt x="164" y="97"/>
                  <a:pt x="164" y="97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42" y="101"/>
                  <a:pt x="141" y="103"/>
                  <a:pt x="140" y="106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130" y="122"/>
                  <a:pt x="128" y="124"/>
                  <a:pt x="126" y="126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13" y="136"/>
                  <a:pt x="113" y="136"/>
                  <a:pt x="113" y="136"/>
                </a:cubicBezTo>
                <a:cubicBezTo>
                  <a:pt x="111" y="137"/>
                  <a:pt x="109" y="138"/>
                  <a:pt x="106" y="139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91" y="144"/>
                  <a:pt x="91" y="144"/>
                  <a:pt x="91" y="144"/>
                </a:cubicBezTo>
                <a:cubicBezTo>
                  <a:pt x="88" y="144"/>
                  <a:pt x="85" y="144"/>
                  <a:pt x="83" y="144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4" y="141"/>
                  <a:pt x="61" y="140"/>
                  <a:pt x="59" y="139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0"/>
                  <a:pt x="41" y="128"/>
                  <a:pt x="39" y="126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5" y="129"/>
                  <a:pt x="15" y="129"/>
                  <a:pt x="15" y="12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7" y="111"/>
                  <a:pt x="26" y="108"/>
                  <a:pt x="25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2" y="100"/>
                  <a:pt x="2" y="100"/>
                  <a:pt x="2" y="100"/>
                </a:cubicBezTo>
                <a:cubicBezTo>
                  <a:pt x="21" y="90"/>
                  <a:pt x="21" y="90"/>
                  <a:pt x="21" y="90"/>
                </a:cubicBezTo>
                <a:cubicBezTo>
                  <a:pt x="21" y="87"/>
                  <a:pt x="21" y="85"/>
                  <a:pt x="21" y="82"/>
                </a:cubicBezTo>
                <a:cubicBezTo>
                  <a:pt x="0" y="75"/>
                  <a:pt x="0" y="75"/>
                  <a:pt x="0" y="75"/>
                </a:cubicBezTo>
                <a:cubicBezTo>
                  <a:pt x="1" y="68"/>
                  <a:pt x="1" y="68"/>
                  <a:pt x="1" y="68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3"/>
                  <a:pt x="24" y="61"/>
                  <a:pt x="25" y="59"/>
                </a:cubicBezTo>
                <a:cubicBezTo>
                  <a:pt x="9" y="44"/>
                  <a:pt x="9" y="44"/>
                  <a:pt x="9" y="44"/>
                </a:cubicBezTo>
                <a:cubicBezTo>
                  <a:pt x="13" y="38"/>
                  <a:pt x="13" y="38"/>
                  <a:pt x="13" y="38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2"/>
                  <a:pt x="37" y="40"/>
                  <a:pt x="39" y="38"/>
                </a:cubicBezTo>
                <a:cubicBezTo>
                  <a:pt x="29" y="19"/>
                  <a:pt x="29" y="19"/>
                  <a:pt x="29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52" y="28"/>
                  <a:pt x="52" y="28"/>
                  <a:pt x="52" y="28"/>
                </a:cubicBezTo>
                <a:cubicBezTo>
                  <a:pt x="54" y="27"/>
                  <a:pt x="56" y="26"/>
                  <a:pt x="59" y="25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70" y="34"/>
                </a:moveTo>
                <a:cubicBezTo>
                  <a:pt x="96" y="27"/>
                  <a:pt x="123" y="43"/>
                  <a:pt x="130" y="69"/>
                </a:cubicBezTo>
                <a:cubicBezTo>
                  <a:pt x="137" y="95"/>
                  <a:pt x="121" y="122"/>
                  <a:pt x="95" y="130"/>
                </a:cubicBezTo>
                <a:cubicBezTo>
                  <a:pt x="69" y="137"/>
                  <a:pt x="42" y="121"/>
                  <a:pt x="35" y="95"/>
                </a:cubicBezTo>
                <a:cubicBezTo>
                  <a:pt x="28" y="68"/>
                  <a:pt x="43" y="41"/>
                  <a:pt x="70" y="34"/>
                </a:cubicBezTo>
                <a:close/>
              </a:path>
            </a:pathLst>
          </a:custGeom>
          <a:solidFill>
            <a:srgbClr val="369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文本框 12"/>
          <p:cNvSpPr txBox="1">
            <a:spLocks noChangeArrowheads="1"/>
          </p:cNvSpPr>
          <p:nvPr/>
        </p:nvSpPr>
        <p:spPr bwMode="auto">
          <a:xfrm>
            <a:off x="3648075" y="1908175"/>
            <a:ext cx="31464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6157" name="文本框 13"/>
          <p:cNvSpPr txBox="1">
            <a:spLocks noChangeArrowheads="1"/>
          </p:cNvSpPr>
          <p:nvPr/>
        </p:nvSpPr>
        <p:spPr bwMode="auto">
          <a:xfrm>
            <a:off x="3648075" y="3017838"/>
            <a:ext cx="31464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6158" name="文本框 14"/>
          <p:cNvSpPr txBox="1">
            <a:spLocks noChangeArrowheads="1"/>
          </p:cNvSpPr>
          <p:nvPr/>
        </p:nvSpPr>
        <p:spPr bwMode="auto">
          <a:xfrm>
            <a:off x="3648075" y="4132263"/>
            <a:ext cx="31464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6159" name="文本框 15"/>
          <p:cNvSpPr txBox="1">
            <a:spLocks noChangeArrowheads="1"/>
          </p:cNvSpPr>
          <p:nvPr/>
        </p:nvSpPr>
        <p:spPr bwMode="auto">
          <a:xfrm>
            <a:off x="3648075" y="5256213"/>
            <a:ext cx="31464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title4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2616200" y="609600"/>
            <a:ext cx="800100" cy="792163"/>
          </a:xfrm>
          <a:prstGeom prst="ellipse">
            <a:avLst/>
          </a:prstGeom>
          <a:solidFill>
            <a:srgbClr val="F9C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7171" name="Freeform 6"/>
          <p:cNvSpPr>
            <a:spLocks noEditPoints="1"/>
          </p:cNvSpPr>
          <p:nvPr/>
        </p:nvSpPr>
        <p:spPr bwMode="auto">
          <a:xfrm>
            <a:off x="2413000" y="404813"/>
            <a:ext cx="1209675" cy="120015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Oval 8"/>
          <p:cNvSpPr>
            <a:spLocks noChangeArrowheads="1"/>
          </p:cNvSpPr>
          <p:nvPr/>
        </p:nvSpPr>
        <p:spPr bwMode="auto">
          <a:xfrm>
            <a:off x="2454275" y="1854200"/>
            <a:ext cx="800100" cy="792163"/>
          </a:xfrm>
          <a:prstGeom prst="ellipse">
            <a:avLst/>
          </a:prstGeom>
          <a:solidFill>
            <a:srgbClr val="CCCD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7173" name="Freeform 9"/>
          <p:cNvSpPr>
            <a:spLocks noEditPoints="1"/>
          </p:cNvSpPr>
          <p:nvPr/>
        </p:nvSpPr>
        <p:spPr bwMode="auto">
          <a:xfrm>
            <a:off x="2273300" y="1644650"/>
            <a:ext cx="1212850" cy="1192213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Oval 10"/>
          <p:cNvSpPr>
            <a:spLocks noChangeArrowheads="1"/>
          </p:cNvSpPr>
          <p:nvPr/>
        </p:nvSpPr>
        <p:spPr bwMode="auto">
          <a:xfrm>
            <a:off x="2616200" y="2833688"/>
            <a:ext cx="800100" cy="792162"/>
          </a:xfrm>
          <a:prstGeom prst="ellipse">
            <a:avLst/>
          </a:prstGeom>
          <a:solidFill>
            <a:srgbClr val="FEE7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7175" name="Freeform 11"/>
          <p:cNvSpPr>
            <a:spLocks noEditPoints="1"/>
          </p:cNvSpPr>
          <p:nvPr/>
        </p:nvSpPr>
        <p:spPr bwMode="auto">
          <a:xfrm>
            <a:off x="2419350" y="2630488"/>
            <a:ext cx="1203325" cy="1198562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Oval 13"/>
          <p:cNvSpPr>
            <a:spLocks noChangeArrowheads="1"/>
          </p:cNvSpPr>
          <p:nvPr/>
        </p:nvSpPr>
        <p:spPr bwMode="auto">
          <a:xfrm>
            <a:off x="2454275" y="4087813"/>
            <a:ext cx="800100" cy="792162"/>
          </a:xfrm>
          <a:prstGeom prst="ellipse">
            <a:avLst/>
          </a:prstGeom>
          <a:solidFill>
            <a:srgbClr val="D9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7177" name="Freeform 14"/>
          <p:cNvSpPr>
            <a:spLocks noEditPoints="1"/>
          </p:cNvSpPr>
          <p:nvPr/>
        </p:nvSpPr>
        <p:spPr bwMode="auto">
          <a:xfrm>
            <a:off x="2273300" y="3883025"/>
            <a:ext cx="1212850" cy="1193800"/>
          </a:xfrm>
          <a:custGeom>
            <a:avLst/>
            <a:gdLst>
              <a:gd name="T0" fmla="*/ 65 w 165"/>
              <a:gd name="T1" fmla="*/ 2 h 164"/>
              <a:gd name="T2" fmla="*/ 82 w 165"/>
              <a:gd name="T3" fmla="*/ 20 h 164"/>
              <a:gd name="T4" fmla="*/ 97 w 165"/>
              <a:gd name="T5" fmla="*/ 1 h 164"/>
              <a:gd name="T6" fmla="*/ 106 w 165"/>
              <a:gd name="T7" fmla="*/ 25 h 164"/>
              <a:gd name="T8" fmla="*/ 127 w 165"/>
              <a:gd name="T9" fmla="*/ 13 h 164"/>
              <a:gd name="T10" fmla="*/ 126 w 165"/>
              <a:gd name="T11" fmla="*/ 38 h 164"/>
              <a:gd name="T12" fmla="*/ 150 w 165"/>
              <a:gd name="T13" fmla="*/ 35 h 164"/>
              <a:gd name="T14" fmla="*/ 140 w 165"/>
              <a:gd name="T15" fmla="*/ 58 h 164"/>
              <a:gd name="T16" fmla="*/ 163 w 165"/>
              <a:gd name="T17" fmla="*/ 64 h 164"/>
              <a:gd name="T18" fmla="*/ 144 w 165"/>
              <a:gd name="T19" fmla="*/ 82 h 164"/>
              <a:gd name="T20" fmla="*/ 164 w 165"/>
              <a:gd name="T21" fmla="*/ 97 h 164"/>
              <a:gd name="T22" fmla="*/ 140 w 165"/>
              <a:gd name="T23" fmla="*/ 106 h 164"/>
              <a:gd name="T24" fmla="*/ 152 w 165"/>
              <a:gd name="T25" fmla="*/ 126 h 164"/>
              <a:gd name="T26" fmla="*/ 126 w 165"/>
              <a:gd name="T27" fmla="*/ 126 h 164"/>
              <a:gd name="T28" fmla="*/ 130 w 165"/>
              <a:gd name="T29" fmla="*/ 150 h 164"/>
              <a:gd name="T30" fmla="*/ 106 w 165"/>
              <a:gd name="T31" fmla="*/ 139 h 164"/>
              <a:gd name="T32" fmla="*/ 100 w 165"/>
              <a:gd name="T33" fmla="*/ 163 h 164"/>
              <a:gd name="T34" fmla="*/ 83 w 165"/>
              <a:gd name="T35" fmla="*/ 144 h 164"/>
              <a:gd name="T36" fmla="*/ 68 w 165"/>
              <a:gd name="T37" fmla="*/ 163 h 164"/>
              <a:gd name="T38" fmla="*/ 59 w 165"/>
              <a:gd name="T39" fmla="*/ 139 h 164"/>
              <a:gd name="T40" fmla="*/ 38 w 165"/>
              <a:gd name="T41" fmla="*/ 152 h 164"/>
              <a:gd name="T42" fmla="*/ 39 w 165"/>
              <a:gd name="T43" fmla="*/ 126 h 164"/>
              <a:gd name="T44" fmla="*/ 15 w 165"/>
              <a:gd name="T45" fmla="*/ 129 h 164"/>
              <a:gd name="T46" fmla="*/ 25 w 165"/>
              <a:gd name="T47" fmla="*/ 106 h 164"/>
              <a:gd name="T48" fmla="*/ 2 w 165"/>
              <a:gd name="T49" fmla="*/ 100 h 164"/>
              <a:gd name="T50" fmla="*/ 21 w 165"/>
              <a:gd name="T51" fmla="*/ 82 h 164"/>
              <a:gd name="T52" fmla="*/ 1 w 165"/>
              <a:gd name="T53" fmla="*/ 68 h 164"/>
              <a:gd name="T54" fmla="*/ 25 w 165"/>
              <a:gd name="T55" fmla="*/ 59 h 164"/>
              <a:gd name="T56" fmla="*/ 13 w 165"/>
              <a:gd name="T57" fmla="*/ 38 h 164"/>
              <a:gd name="T58" fmla="*/ 39 w 165"/>
              <a:gd name="T59" fmla="*/ 38 h 164"/>
              <a:gd name="T60" fmla="*/ 35 w 165"/>
              <a:gd name="T61" fmla="*/ 15 h 164"/>
              <a:gd name="T62" fmla="*/ 59 w 165"/>
              <a:gd name="T63" fmla="*/ 25 h 164"/>
              <a:gd name="T64" fmla="*/ 70 w 165"/>
              <a:gd name="T65" fmla="*/ 34 h 164"/>
              <a:gd name="T66" fmla="*/ 95 w 165"/>
              <a:gd name="T67" fmla="*/ 130 h 164"/>
              <a:gd name="T68" fmla="*/ 70 w 165"/>
              <a:gd name="T69" fmla="*/ 3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58" y="4"/>
                </a:moveTo>
                <a:cubicBezTo>
                  <a:pt x="65" y="2"/>
                  <a:pt x="65" y="2"/>
                  <a:pt x="65" y="2"/>
                </a:cubicBezTo>
                <a:cubicBezTo>
                  <a:pt x="75" y="21"/>
                  <a:pt x="75" y="21"/>
                  <a:pt x="75" y="21"/>
                </a:cubicBezTo>
                <a:cubicBezTo>
                  <a:pt x="77" y="20"/>
                  <a:pt x="80" y="20"/>
                  <a:pt x="82" y="20"/>
                </a:cubicBezTo>
                <a:cubicBezTo>
                  <a:pt x="90" y="0"/>
                  <a:pt x="90" y="0"/>
                  <a:pt x="90" y="0"/>
                </a:cubicBezTo>
                <a:cubicBezTo>
                  <a:pt x="97" y="1"/>
                  <a:pt x="97" y="1"/>
                  <a:pt x="97" y="1"/>
                </a:cubicBezTo>
                <a:cubicBezTo>
                  <a:pt x="99" y="22"/>
                  <a:pt x="99" y="22"/>
                  <a:pt x="99" y="22"/>
                </a:cubicBezTo>
                <a:cubicBezTo>
                  <a:pt x="101" y="23"/>
                  <a:pt x="104" y="24"/>
                  <a:pt x="106" y="25"/>
                </a:cubicBezTo>
                <a:cubicBezTo>
                  <a:pt x="121" y="9"/>
                  <a:pt x="121" y="9"/>
                  <a:pt x="121" y="9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22" y="35"/>
                  <a:pt x="124" y="36"/>
                  <a:pt x="126" y="38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38" y="54"/>
                  <a:pt x="139" y="56"/>
                  <a:pt x="140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7"/>
                  <a:pt x="145" y="79"/>
                  <a:pt x="144" y="82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4" y="97"/>
                  <a:pt x="164" y="97"/>
                  <a:pt x="164" y="97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42" y="101"/>
                  <a:pt x="141" y="103"/>
                  <a:pt x="140" y="106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130" y="122"/>
                  <a:pt x="128" y="124"/>
                  <a:pt x="126" y="126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13" y="136"/>
                  <a:pt x="113" y="136"/>
                  <a:pt x="113" y="136"/>
                </a:cubicBezTo>
                <a:cubicBezTo>
                  <a:pt x="111" y="137"/>
                  <a:pt x="109" y="138"/>
                  <a:pt x="106" y="139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91" y="144"/>
                  <a:pt x="91" y="144"/>
                  <a:pt x="91" y="144"/>
                </a:cubicBezTo>
                <a:cubicBezTo>
                  <a:pt x="88" y="144"/>
                  <a:pt x="85" y="144"/>
                  <a:pt x="83" y="144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4" y="141"/>
                  <a:pt x="61" y="140"/>
                  <a:pt x="59" y="139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0"/>
                  <a:pt x="41" y="128"/>
                  <a:pt x="39" y="126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5" y="129"/>
                  <a:pt x="15" y="129"/>
                  <a:pt x="15" y="12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7" y="111"/>
                  <a:pt x="26" y="108"/>
                  <a:pt x="25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2" y="100"/>
                  <a:pt x="2" y="100"/>
                  <a:pt x="2" y="100"/>
                </a:cubicBezTo>
                <a:cubicBezTo>
                  <a:pt x="21" y="90"/>
                  <a:pt x="21" y="90"/>
                  <a:pt x="21" y="90"/>
                </a:cubicBezTo>
                <a:cubicBezTo>
                  <a:pt x="21" y="87"/>
                  <a:pt x="21" y="85"/>
                  <a:pt x="21" y="82"/>
                </a:cubicBezTo>
                <a:cubicBezTo>
                  <a:pt x="0" y="75"/>
                  <a:pt x="0" y="75"/>
                  <a:pt x="0" y="75"/>
                </a:cubicBezTo>
                <a:cubicBezTo>
                  <a:pt x="1" y="68"/>
                  <a:pt x="1" y="68"/>
                  <a:pt x="1" y="68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3"/>
                  <a:pt x="24" y="61"/>
                  <a:pt x="25" y="59"/>
                </a:cubicBezTo>
                <a:cubicBezTo>
                  <a:pt x="9" y="44"/>
                  <a:pt x="9" y="44"/>
                  <a:pt x="9" y="44"/>
                </a:cubicBezTo>
                <a:cubicBezTo>
                  <a:pt x="13" y="38"/>
                  <a:pt x="13" y="38"/>
                  <a:pt x="13" y="38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2"/>
                  <a:pt x="37" y="40"/>
                  <a:pt x="39" y="38"/>
                </a:cubicBezTo>
                <a:cubicBezTo>
                  <a:pt x="29" y="19"/>
                  <a:pt x="29" y="19"/>
                  <a:pt x="29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52" y="28"/>
                  <a:pt x="52" y="28"/>
                  <a:pt x="52" y="28"/>
                </a:cubicBezTo>
                <a:cubicBezTo>
                  <a:pt x="54" y="27"/>
                  <a:pt x="56" y="26"/>
                  <a:pt x="59" y="25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70" y="34"/>
                </a:moveTo>
                <a:cubicBezTo>
                  <a:pt x="96" y="27"/>
                  <a:pt x="123" y="43"/>
                  <a:pt x="130" y="69"/>
                </a:cubicBezTo>
                <a:cubicBezTo>
                  <a:pt x="137" y="95"/>
                  <a:pt x="121" y="122"/>
                  <a:pt x="95" y="130"/>
                </a:cubicBezTo>
                <a:cubicBezTo>
                  <a:pt x="69" y="137"/>
                  <a:pt x="42" y="121"/>
                  <a:pt x="35" y="95"/>
                </a:cubicBezTo>
                <a:cubicBezTo>
                  <a:pt x="28" y="68"/>
                  <a:pt x="43" y="41"/>
                  <a:pt x="70" y="34"/>
                </a:cubicBezTo>
                <a:close/>
              </a:path>
            </a:pathLst>
          </a:custGeom>
          <a:solidFill>
            <a:srgbClr val="369C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文本框 12"/>
          <p:cNvSpPr txBox="1">
            <a:spLocks noChangeArrowheads="1"/>
          </p:cNvSpPr>
          <p:nvPr/>
        </p:nvSpPr>
        <p:spPr bwMode="auto">
          <a:xfrm>
            <a:off x="3689350" y="693738"/>
            <a:ext cx="513080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7179" name="文本框 13"/>
          <p:cNvSpPr txBox="1">
            <a:spLocks noChangeArrowheads="1"/>
          </p:cNvSpPr>
          <p:nvPr/>
        </p:nvSpPr>
        <p:spPr bwMode="auto">
          <a:xfrm>
            <a:off x="3689350" y="1804988"/>
            <a:ext cx="513080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7180" name="文本框 14"/>
          <p:cNvSpPr txBox="1">
            <a:spLocks noChangeArrowheads="1"/>
          </p:cNvSpPr>
          <p:nvPr/>
        </p:nvSpPr>
        <p:spPr bwMode="auto">
          <a:xfrm>
            <a:off x="3690938" y="2919413"/>
            <a:ext cx="505936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7181" name="文本框 15"/>
          <p:cNvSpPr txBox="1">
            <a:spLocks noChangeArrowheads="1"/>
          </p:cNvSpPr>
          <p:nvPr/>
        </p:nvSpPr>
        <p:spPr bwMode="auto">
          <a:xfrm>
            <a:off x="3689350" y="4043363"/>
            <a:ext cx="4987925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title4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7182" name="Oval 8"/>
          <p:cNvSpPr>
            <a:spLocks noChangeArrowheads="1"/>
          </p:cNvSpPr>
          <p:nvPr/>
        </p:nvSpPr>
        <p:spPr bwMode="auto">
          <a:xfrm>
            <a:off x="2444750" y="5268913"/>
            <a:ext cx="800100" cy="792162"/>
          </a:xfrm>
          <a:prstGeom prst="ellipse">
            <a:avLst/>
          </a:prstGeom>
          <a:solidFill>
            <a:srgbClr val="CCCD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7183" name="Freeform 9"/>
          <p:cNvSpPr>
            <a:spLocks noEditPoints="1"/>
          </p:cNvSpPr>
          <p:nvPr/>
        </p:nvSpPr>
        <p:spPr bwMode="auto">
          <a:xfrm>
            <a:off x="2263775" y="5059363"/>
            <a:ext cx="1211263" cy="1192212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文本框 13"/>
          <p:cNvSpPr txBox="1">
            <a:spLocks noChangeArrowheads="1"/>
          </p:cNvSpPr>
          <p:nvPr/>
        </p:nvSpPr>
        <p:spPr bwMode="auto">
          <a:xfrm>
            <a:off x="3679825" y="5219700"/>
            <a:ext cx="5070475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title5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5"/>
          <p:cNvSpPr>
            <a:spLocks noChangeArrowheads="1"/>
          </p:cNvSpPr>
          <p:nvPr/>
        </p:nvSpPr>
        <p:spPr bwMode="auto">
          <a:xfrm>
            <a:off x="2197100" y="260350"/>
            <a:ext cx="800100" cy="792163"/>
          </a:xfrm>
          <a:prstGeom prst="ellipse">
            <a:avLst/>
          </a:prstGeom>
          <a:solidFill>
            <a:srgbClr val="F9C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8195" name="Freeform 6"/>
          <p:cNvSpPr>
            <a:spLocks noEditPoints="1"/>
          </p:cNvSpPr>
          <p:nvPr/>
        </p:nvSpPr>
        <p:spPr bwMode="auto">
          <a:xfrm>
            <a:off x="1992313" y="55563"/>
            <a:ext cx="1211262" cy="120015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Oval 8"/>
          <p:cNvSpPr>
            <a:spLocks noChangeArrowheads="1"/>
          </p:cNvSpPr>
          <p:nvPr/>
        </p:nvSpPr>
        <p:spPr bwMode="auto">
          <a:xfrm>
            <a:off x="2124075" y="1412875"/>
            <a:ext cx="800100" cy="792163"/>
          </a:xfrm>
          <a:prstGeom prst="ellipse">
            <a:avLst/>
          </a:prstGeom>
          <a:solidFill>
            <a:srgbClr val="CCCD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8197" name="Freeform 9"/>
          <p:cNvSpPr>
            <a:spLocks noEditPoints="1"/>
          </p:cNvSpPr>
          <p:nvPr/>
        </p:nvSpPr>
        <p:spPr bwMode="auto">
          <a:xfrm>
            <a:off x="1943100" y="1203325"/>
            <a:ext cx="1212850" cy="1192213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Oval 10"/>
          <p:cNvSpPr>
            <a:spLocks noChangeArrowheads="1"/>
          </p:cNvSpPr>
          <p:nvPr/>
        </p:nvSpPr>
        <p:spPr bwMode="auto">
          <a:xfrm>
            <a:off x="2197100" y="2484438"/>
            <a:ext cx="800100" cy="792162"/>
          </a:xfrm>
          <a:prstGeom prst="ellipse">
            <a:avLst/>
          </a:prstGeom>
          <a:solidFill>
            <a:srgbClr val="FEE7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8199" name="Freeform 11"/>
          <p:cNvSpPr>
            <a:spLocks noEditPoints="1"/>
          </p:cNvSpPr>
          <p:nvPr/>
        </p:nvSpPr>
        <p:spPr bwMode="auto">
          <a:xfrm>
            <a:off x="1998663" y="2281238"/>
            <a:ext cx="1204912" cy="1198562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Oval 13"/>
          <p:cNvSpPr>
            <a:spLocks noChangeArrowheads="1"/>
          </p:cNvSpPr>
          <p:nvPr/>
        </p:nvSpPr>
        <p:spPr bwMode="auto">
          <a:xfrm>
            <a:off x="2160588" y="3705225"/>
            <a:ext cx="800100" cy="792163"/>
          </a:xfrm>
          <a:prstGeom prst="ellipse">
            <a:avLst/>
          </a:prstGeom>
          <a:solidFill>
            <a:srgbClr val="D9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8201" name="Freeform 14"/>
          <p:cNvSpPr>
            <a:spLocks noEditPoints="1"/>
          </p:cNvSpPr>
          <p:nvPr/>
        </p:nvSpPr>
        <p:spPr bwMode="auto">
          <a:xfrm>
            <a:off x="1981200" y="3502025"/>
            <a:ext cx="1211263" cy="1193800"/>
          </a:xfrm>
          <a:custGeom>
            <a:avLst/>
            <a:gdLst>
              <a:gd name="T0" fmla="*/ 65 w 165"/>
              <a:gd name="T1" fmla="*/ 2 h 164"/>
              <a:gd name="T2" fmla="*/ 82 w 165"/>
              <a:gd name="T3" fmla="*/ 20 h 164"/>
              <a:gd name="T4" fmla="*/ 97 w 165"/>
              <a:gd name="T5" fmla="*/ 1 h 164"/>
              <a:gd name="T6" fmla="*/ 106 w 165"/>
              <a:gd name="T7" fmla="*/ 25 h 164"/>
              <a:gd name="T8" fmla="*/ 127 w 165"/>
              <a:gd name="T9" fmla="*/ 13 h 164"/>
              <a:gd name="T10" fmla="*/ 126 w 165"/>
              <a:gd name="T11" fmla="*/ 38 h 164"/>
              <a:gd name="T12" fmla="*/ 150 w 165"/>
              <a:gd name="T13" fmla="*/ 35 h 164"/>
              <a:gd name="T14" fmla="*/ 140 w 165"/>
              <a:gd name="T15" fmla="*/ 58 h 164"/>
              <a:gd name="T16" fmla="*/ 163 w 165"/>
              <a:gd name="T17" fmla="*/ 64 h 164"/>
              <a:gd name="T18" fmla="*/ 144 w 165"/>
              <a:gd name="T19" fmla="*/ 82 h 164"/>
              <a:gd name="T20" fmla="*/ 164 w 165"/>
              <a:gd name="T21" fmla="*/ 97 h 164"/>
              <a:gd name="T22" fmla="*/ 140 w 165"/>
              <a:gd name="T23" fmla="*/ 106 h 164"/>
              <a:gd name="T24" fmla="*/ 152 w 165"/>
              <a:gd name="T25" fmla="*/ 126 h 164"/>
              <a:gd name="T26" fmla="*/ 126 w 165"/>
              <a:gd name="T27" fmla="*/ 126 h 164"/>
              <a:gd name="T28" fmla="*/ 130 w 165"/>
              <a:gd name="T29" fmla="*/ 150 h 164"/>
              <a:gd name="T30" fmla="*/ 106 w 165"/>
              <a:gd name="T31" fmla="*/ 139 h 164"/>
              <a:gd name="T32" fmla="*/ 100 w 165"/>
              <a:gd name="T33" fmla="*/ 163 h 164"/>
              <a:gd name="T34" fmla="*/ 83 w 165"/>
              <a:gd name="T35" fmla="*/ 144 h 164"/>
              <a:gd name="T36" fmla="*/ 68 w 165"/>
              <a:gd name="T37" fmla="*/ 163 h 164"/>
              <a:gd name="T38" fmla="*/ 59 w 165"/>
              <a:gd name="T39" fmla="*/ 139 h 164"/>
              <a:gd name="T40" fmla="*/ 38 w 165"/>
              <a:gd name="T41" fmla="*/ 152 h 164"/>
              <a:gd name="T42" fmla="*/ 39 w 165"/>
              <a:gd name="T43" fmla="*/ 126 h 164"/>
              <a:gd name="T44" fmla="*/ 15 w 165"/>
              <a:gd name="T45" fmla="*/ 129 h 164"/>
              <a:gd name="T46" fmla="*/ 25 w 165"/>
              <a:gd name="T47" fmla="*/ 106 h 164"/>
              <a:gd name="T48" fmla="*/ 2 w 165"/>
              <a:gd name="T49" fmla="*/ 100 h 164"/>
              <a:gd name="T50" fmla="*/ 21 w 165"/>
              <a:gd name="T51" fmla="*/ 82 h 164"/>
              <a:gd name="T52" fmla="*/ 1 w 165"/>
              <a:gd name="T53" fmla="*/ 68 h 164"/>
              <a:gd name="T54" fmla="*/ 25 w 165"/>
              <a:gd name="T55" fmla="*/ 59 h 164"/>
              <a:gd name="T56" fmla="*/ 13 w 165"/>
              <a:gd name="T57" fmla="*/ 38 h 164"/>
              <a:gd name="T58" fmla="*/ 39 w 165"/>
              <a:gd name="T59" fmla="*/ 38 h 164"/>
              <a:gd name="T60" fmla="*/ 35 w 165"/>
              <a:gd name="T61" fmla="*/ 15 h 164"/>
              <a:gd name="T62" fmla="*/ 59 w 165"/>
              <a:gd name="T63" fmla="*/ 25 h 164"/>
              <a:gd name="T64" fmla="*/ 70 w 165"/>
              <a:gd name="T65" fmla="*/ 34 h 164"/>
              <a:gd name="T66" fmla="*/ 95 w 165"/>
              <a:gd name="T67" fmla="*/ 130 h 164"/>
              <a:gd name="T68" fmla="*/ 70 w 165"/>
              <a:gd name="T69" fmla="*/ 3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58" y="4"/>
                </a:moveTo>
                <a:cubicBezTo>
                  <a:pt x="65" y="2"/>
                  <a:pt x="65" y="2"/>
                  <a:pt x="65" y="2"/>
                </a:cubicBezTo>
                <a:cubicBezTo>
                  <a:pt x="75" y="21"/>
                  <a:pt x="75" y="21"/>
                  <a:pt x="75" y="21"/>
                </a:cubicBezTo>
                <a:cubicBezTo>
                  <a:pt x="77" y="20"/>
                  <a:pt x="80" y="20"/>
                  <a:pt x="82" y="20"/>
                </a:cubicBezTo>
                <a:cubicBezTo>
                  <a:pt x="90" y="0"/>
                  <a:pt x="90" y="0"/>
                  <a:pt x="90" y="0"/>
                </a:cubicBezTo>
                <a:cubicBezTo>
                  <a:pt x="97" y="1"/>
                  <a:pt x="97" y="1"/>
                  <a:pt x="97" y="1"/>
                </a:cubicBezTo>
                <a:cubicBezTo>
                  <a:pt x="99" y="22"/>
                  <a:pt x="99" y="22"/>
                  <a:pt x="99" y="22"/>
                </a:cubicBezTo>
                <a:cubicBezTo>
                  <a:pt x="101" y="23"/>
                  <a:pt x="104" y="24"/>
                  <a:pt x="106" y="25"/>
                </a:cubicBezTo>
                <a:cubicBezTo>
                  <a:pt x="121" y="9"/>
                  <a:pt x="121" y="9"/>
                  <a:pt x="121" y="9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22" y="35"/>
                  <a:pt x="124" y="36"/>
                  <a:pt x="126" y="38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38" y="54"/>
                  <a:pt x="139" y="56"/>
                  <a:pt x="140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7"/>
                  <a:pt x="145" y="79"/>
                  <a:pt x="144" y="82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4" y="97"/>
                  <a:pt x="164" y="97"/>
                  <a:pt x="164" y="97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42" y="101"/>
                  <a:pt x="141" y="103"/>
                  <a:pt x="140" y="106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130" y="122"/>
                  <a:pt x="128" y="124"/>
                  <a:pt x="126" y="126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13" y="136"/>
                  <a:pt x="113" y="136"/>
                  <a:pt x="113" y="136"/>
                </a:cubicBezTo>
                <a:cubicBezTo>
                  <a:pt x="111" y="137"/>
                  <a:pt x="109" y="138"/>
                  <a:pt x="106" y="139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91" y="144"/>
                  <a:pt x="91" y="144"/>
                  <a:pt x="91" y="144"/>
                </a:cubicBezTo>
                <a:cubicBezTo>
                  <a:pt x="88" y="144"/>
                  <a:pt x="85" y="144"/>
                  <a:pt x="83" y="144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4" y="141"/>
                  <a:pt x="61" y="140"/>
                  <a:pt x="59" y="139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0"/>
                  <a:pt x="41" y="128"/>
                  <a:pt x="39" y="126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5" y="129"/>
                  <a:pt x="15" y="129"/>
                  <a:pt x="15" y="12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7" y="111"/>
                  <a:pt x="26" y="108"/>
                  <a:pt x="25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2" y="100"/>
                  <a:pt x="2" y="100"/>
                  <a:pt x="2" y="100"/>
                </a:cubicBezTo>
                <a:cubicBezTo>
                  <a:pt x="21" y="90"/>
                  <a:pt x="21" y="90"/>
                  <a:pt x="21" y="90"/>
                </a:cubicBezTo>
                <a:cubicBezTo>
                  <a:pt x="21" y="87"/>
                  <a:pt x="21" y="85"/>
                  <a:pt x="21" y="82"/>
                </a:cubicBezTo>
                <a:cubicBezTo>
                  <a:pt x="0" y="75"/>
                  <a:pt x="0" y="75"/>
                  <a:pt x="0" y="75"/>
                </a:cubicBezTo>
                <a:cubicBezTo>
                  <a:pt x="1" y="68"/>
                  <a:pt x="1" y="68"/>
                  <a:pt x="1" y="68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3"/>
                  <a:pt x="24" y="61"/>
                  <a:pt x="25" y="59"/>
                </a:cubicBezTo>
                <a:cubicBezTo>
                  <a:pt x="9" y="44"/>
                  <a:pt x="9" y="44"/>
                  <a:pt x="9" y="44"/>
                </a:cubicBezTo>
                <a:cubicBezTo>
                  <a:pt x="13" y="38"/>
                  <a:pt x="13" y="38"/>
                  <a:pt x="13" y="38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2"/>
                  <a:pt x="37" y="40"/>
                  <a:pt x="39" y="38"/>
                </a:cubicBezTo>
                <a:cubicBezTo>
                  <a:pt x="29" y="19"/>
                  <a:pt x="29" y="19"/>
                  <a:pt x="29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52" y="28"/>
                  <a:pt x="52" y="28"/>
                  <a:pt x="52" y="28"/>
                </a:cubicBezTo>
                <a:cubicBezTo>
                  <a:pt x="54" y="27"/>
                  <a:pt x="56" y="26"/>
                  <a:pt x="59" y="25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70" y="34"/>
                </a:moveTo>
                <a:cubicBezTo>
                  <a:pt x="96" y="27"/>
                  <a:pt x="123" y="43"/>
                  <a:pt x="130" y="69"/>
                </a:cubicBezTo>
                <a:cubicBezTo>
                  <a:pt x="137" y="95"/>
                  <a:pt x="121" y="122"/>
                  <a:pt x="95" y="130"/>
                </a:cubicBezTo>
                <a:cubicBezTo>
                  <a:pt x="69" y="137"/>
                  <a:pt x="42" y="121"/>
                  <a:pt x="35" y="95"/>
                </a:cubicBezTo>
                <a:cubicBezTo>
                  <a:pt x="28" y="68"/>
                  <a:pt x="43" y="41"/>
                  <a:pt x="70" y="34"/>
                </a:cubicBezTo>
                <a:close/>
              </a:path>
            </a:pathLst>
          </a:custGeom>
          <a:solidFill>
            <a:srgbClr val="369C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文本框 12"/>
          <p:cNvSpPr txBox="1">
            <a:spLocks noChangeArrowheads="1"/>
          </p:cNvSpPr>
          <p:nvPr/>
        </p:nvSpPr>
        <p:spPr bwMode="auto">
          <a:xfrm>
            <a:off x="3270250" y="344488"/>
            <a:ext cx="513080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03" name="文本框 13"/>
          <p:cNvSpPr txBox="1">
            <a:spLocks noChangeArrowheads="1"/>
          </p:cNvSpPr>
          <p:nvPr/>
        </p:nvSpPr>
        <p:spPr bwMode="auto">
          <a:xfrm>
            <a:off x="3270250" y="1455738"/>
            <a:ext cx="513080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04" name="文本框 14"/>
          <p:cNvSpPr txBox="1">
            <a:spLocks noChangeArrowheads="1"/>
          </p:cNvSpPr>
          <p:nvPr/>
        </p:nvSpPr>
        <p:spPr bwMode="auto">
          <a:xfrm>
            <a:off x="3270250" y="2570163"/>
            <a:ext cx="505936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05" name="文本框 15"/>
          <p:cNvSpPr txBox="1">
            <a:spLocks noChangeArrowheads="1"/>
          </p:cNvSpPr>
          <p:nvPr/>
        </p:nvSpPr>
        <p:spPr bwMode="auto">
          <a:xfrm>
            <a:off x="3270250" y="3694113"/>
            <a:ext cx="4986338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title4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06" name="Oval 8"/>
          <p:cNvSpPr>
            <a:spLocks noChangeArrowheads="1"/>
          </p:cNvSpPr>
          <p:nvPr/>
        </p:nvSpPr>
        <p:spPr bwMode="auto">
          <a:xfrm>
            <a:off x="2160588" y="4862513"/>
            <a:ext cx="800100" cy="792162"/>
          </a:xfrm>
          <a:prstGeom prst="ellipse">
            <a:avLst/>
          </a:prstGeom>
          <a:solidFill>
            <a:srgbClr val="CCCD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8207" name="Freeform 9"/>
          <p:cNvSpPr>
            <a:spLocks noEditPoints="1"/>
          </p:cNvSpPr>
          <p:nvPr/>
        </p:nvSpPr>
        <p:spPr bwMode="auto">
          <a:xfrm>
            <a:off x="1981200" y="4652963"/>
            <a:ext cx="1211263" cy="1192212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文本框 13"/>
          <p:cNvSpPr txBox="1">
            <a:spLocks noChangeArrowheads="1"/>
          </p:cNvSpPr>
          <p:nvPr/>
        </p:nvSpPr>
        <p:spPr bwMode="auto">
          <a:xfrm>
            <a:off x="3260725" y="4870450"/>
            <a:ext cx="5068888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title5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09" name="Oval 10"/>
          <p:cNvSpPr>
            <a:spLocks noChangeArrowheads="1"/>
          </p:cNvSpPr>
          <p:nvPr/>
        </p:nvSpPr>
        <p:spPr bwMode="auto">
          <a:xfrm>
            <a:off x="2178050" y="5937250"/>
            <a:ext cx="800100" cy="792163"/>
          </a:xfrm>
          <a:prstGeom prst="ellipse">
            <a:avLst/>
          </a:prstGeom>
          <a:solidFill>
            <a:srgbClr val="FEE7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8210" name="Freeform 11"/>
          <p:cNvSpPr>
            <a:spLocks noEditPoints="1"/>
          </p:cNvSpPr>
          <p:nvPr/>
        </p:nvSpPr>
        <p:spPr bwMode="auto">
          <a:xfrm>
            <a:off x="1981200" y="5734050"/>
            <a:ext cx="1203325" cy="1198563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1" name="文本框 14"/>
          <p:cNvSpPr txBox="1">
            <a:spLocks noChangeArrowheads="1"/>
          </p:cNvSpPr>
          <p:nvPr/>
        </p:nvSpPr>
        <p:spPr bwMode="auto">
          <a:xfrm>
            <a:off x="3270250" y="6083300"/>
            <a:ext cx="505936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title6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63</Words>
  <Characters>0</Characters>
  <Application>Microsoft Office PowerPoint</Application>
  <DocSecurity>0</DocSecurity>
  <PresentationFormat>全屏显示(4:3)</PresentationFormat>
  <Lines>0</Lines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幼圆</vt:lpstr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John Connor</cp:lastModifiedBy>
  <cp:revision>2</cp:revision>
  <dcterms:created xsi:type="dcterms:W3CDTF">2015-06-08T01:29:54Z</dcterms:created>
  <dcterms:modified xsi:type="dcterms:W3CDTF">2015-06-10T03:49:51Z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