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87" r:id="rId3"/>
    <p:sldId id="288" r:id="rId4"/>
    <p:sldId id="286" r:id="rId5"/>
    <p:sldId id="276" r:id="rId6"/>
    <p:sldId id="289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9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206"/>
        <p:guide pos="2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
第二级
第三级
第四级
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020C58-429F-4E79-857F-8217E21386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68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EB63F-F719-4FF2-836B-B24F7B5F677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876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E3A33-4D93-4E84-B717-BDF3AF6D2B6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751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E8D89-B48A-45AF-8DB8-ACA70A6D4F4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675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7AA8B-5B88-4F6B-8CCF-133146587B5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49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9542C-CA59-40AC-9440-EE7CDFA55ED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194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1EEFE-EC62-4B38-AAEB-DC2DFA93963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656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86A2D-8BDD-409C-91FC-4F7438D2799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3982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0A32C-3DD8-43D9-AB5C-C83BA1C6ECB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46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BEC16-B28B-4E39-A1F0-A0AB3C5E51C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754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097DC-F810-442A-A70B-00D2AC52D59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296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D2C89-690A-40A4-9B48-E66C0D30AA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23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21320EC-0C26-4836-BD7E-C260F2B93746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5"/>
          <p:cNvSpPr>
            <a:spLocks noChangeArrowheads="1"/>
          </p:cNvSpPr>
          <p:nvPr/>
        </p:nvSpPr>
        <p:spPr bwMode="auto">
          <a:xfrm>
            <a:off x="2574925" y="1824038"/>
            <a:ext cx="800100" cy="792162"/>
          </a:xfrm>
          <a:prstGeom prst="ellipse">
            <a:avLst/>
          </a:prstGeom>
          <a:solidFill>
            <a:srgbClr val="F9C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3075" name="Freeform 6"/>
          <p:cNvSpPr>
            <a:spLocks noEditPoints="1"/>
          </p:cNvSpPr>
          <p:nvPr/>
        </p:nvSpPr>
        <p:spPr bwMode="auto">
          <a:xfrm>
            <a:off x="2370138" y="1619250"/>
            <a:ext cx="1211262" cy="1200150"/>
          </a:xfrm>
          <a:custGeom>
            <a:avLst/>
            <a:gdLst>
              <a:gd name="T0" fmla="*/ 107 w 165"/>
              <a:gd name="T1" fmla="*/ 4 h 165"/>
              <a:gd name="T2" fmla="*/ 113 w 165"/>
              <a:gd name="T3" fmla="*/ 29 h 165"/>
              <a:gd name="T4" fmla="*/ 135 w 165"/>
              <a:gd name="T5" fmla="*/ 19 h 165"/>
              <a:gd name="T6" fmla="*/ 131 w 165"/>
              <a:gd name="T7" fmla="*/ 45 h 165"/>
              <a:gd name="T8" fmla="*/ 156 w 165"/>
              <a:gd name="T9" fmla="*/ 44 h 165"/>
              <a:gd name="T10" fmla="*/ 142 w 165"/>
              <a:gd name="T11" fmla="*/ 66 h 165"/>
              <a:gd name="T12" fmla="*/ 165 w 165"/>
              <a:gd name="T13" fmla="*/ 75 h 165"/>
              <a:gd name="T14" fmla="*/ 144 w 165"/>
              <a:gd name="T15" fmla="*/ 90 h 165"/>
              <a:gd name="T16" fmla="*/ 161 w 165"/>
              <a:gd name="T17" fmla="*/ 107 h 165"/>
              <a:gd name="T18" fmla="*/ 136 w 165"/>
              <a:gd name="T19" fmla="*/ 113 h 165"/>
              <a:gd name="T20" fmla="*/ 146 w 165"/>
              <a:gd name="T21" fmla="*/ 135 h 165"/>
              <a:gd name="T22" fmla="*/ 120 w 165"/>
              <a:gd name="T23" fmla="*/ 131 h 165"/>
              <a:gd name="T24" fmla="*/ 120 w 165"/>
              <a:gd name="T25" fmla="*/ 156 h 165"/>
              <a:gd name="T26" fmla="*/ 99 w 165"/>
              <a:gd name="T27" fmla="*/ 142 h 165"/>
              <a:gd name="T28" fmla="*/ 90 w 165"/>
              <a:gd name="T29" fmla="*/ 165 h 165"/>
              <a:gd name="T30" fmla="*/ 75 w 165"/>
              <a:gd name="T31" fmla="*/ 144 h 165"/>
              <a:gd name="T32" fmla="*/ 58 w 165"/>
              <a:gd name="T33" fmla="*/ 161 h 165"/>
              <a:gd name="T34" fmla="*/ 52 w 165"/>
              <a:gd name="T35" fmla="*/ 136 h 165"/>
              <a:gd name="T36" fmla="*/ 29 w 165"/>
              <a:gd name="T37" fmla="*/ 146 h 165"/>
              <a:gd name="T38" fmla="*/ 33 w 165"/>
              <a:gd name="T39" fmla="*/ 120 h 165"/>
              <a:gd name="T40" fmla="*/ 9 w 165"/>
              <a:gd name="T41" fmla="*/ 120 h 165"/>
              <a:gd name="T42" fmla="*/ 23 w 165"/>
              <a:gd name="T43" fmla="*/ 99 h 165"/>
              <a:gd name="T44" fmla="*/ 0 w 165"/>
              <a:gd name="T45" fmla="*/ 90 h 165"/>
              <a:gd name="T46" fmla="*/ 21 w 165"/>
              <a:gd name="T47" fmla="*/ 74 h 165"/>
              <a:gd name="T48" fmla="*/ 4 w 165"/>
              <a:gd name="T49" fmla="*/ 58 h 165"/>
              <a:gd name="T50" fmla="*/ 29 w 165"/>
              <a:gd name="T51" fmla="*/ 52 h 165"/>
              <a:gd name="T52" fmla="*/ 19 w 165"/>
              <a:gd name="T53" fmla="*/ 29 h 165"/>
              <a:gd name="T54" fmla="*/ 45 w 165"/>
              <a:gd name="T55" fmla="*/ 33 h 165"/>
              <a:gd name="T56" fmla="*/ 44 w 165"/>
              <a:gd name="T57" fmla="*/ 9 h 165"/>
              <a:gd name="T58" fmla="*/ 66 w 165"/>
              <a:gd name="T59" fmla="*/ 23 h 165"/>
              <a:gd name="T60" fmla="*/ 75 w 165"/>
              <a:gd name="T61" fmla="*/ 0 h 165"/>
              <a:gd name="T62" fmla="*/ 90 w 165"/>
              <a:gd name="T63" fmla="*/ 21 h 165"/>
              <a:gd name="T64" fmla="*/ 95 w 165"/>
              <a:gd name="T65" fmla="*/ 35 h 165"/>
              <a:gd name="T66" fmla="*/ 70 w 165"/>
              <a:gd name="T67" fmla="*/ 130 h 165"/>
              <a:gd name="T68" fmla="*/ 95 w 165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5">
                <a:moveTo>
                  <a:pt x="100" y="2"/>
                </a:moveTo>
                <a:cubicBezTo>
                  <a:pt x="107" y="4"/>
                  <a:pt x="107" y="4"/>
                  <a:pt x="107" y="4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9" y="26"/>
                  <a:pt x="111" y="27"/>
                  <a:pt x="113" y="29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8" y="41"/>
                  <a:pt x="130" y="43"/>
                  <a:pt x="131" y="45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41" y="61"/>
                  <a:pt x="142" y="64"/>
                  <a:pt x="142" y="66"/>
                </a:cubicBezTo>
                <a:cubicBezTo>
                  <a:pt x="164" y="68"/>
                  <a:pt x="164" y="68"/>
                  <a:pt x="164" y="68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44" y="83"/>
                  <a:pt x="144" y="83"/>
                  <a:pt x="144" y="83"/>
                </a:cubicBezTo>
                <a:cubicBezTo>
                  <a:pt x="144" y="85"/>
                  <a:pt x="144" y="88"/>
                  <a:pt x="144" y="90"/>
                </a:cubicBezTo>
                <a:cubicBezTo>
                  <a:pt x="163" y="100"/>
                  <a:pt x="163" y="100"/>
                  <a:pt x="163" y="100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40" y="106"/>
                  <a:pt x="140" y="106"/>
                  <a:pt x="140" y="106"/>
                </a:cubicBezTo>
                <a:cubicBezTo>
                  <a:pt x="139" y="109"/>
                  <a:pt x="138" y="111"/>
                  <a:pt x="136" y="113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4" y="128"/>
                  <a:pt x="122" y="130"/>
                  <a:pt x="120" y="131"/>
                </a:cubicBezTo>
                <a:cubicBezTo>
                  <a:pt x="127" y="152"/>
                  <a:pt x="127" y="152"/>
                  <a:pt x="127" y="152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4" y="141"/>
                  <a:pt x="101" y="142"/>
                  <a:pt x="99" y="142"/>
                </a:cubicBezTo>
                <a:cubicBezTo>
                  <a:pt x="97" y="164"/>
                  <a:pt x="97" y="164"/>
                  <a:pt x="97" y="164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0" y="144"/>
                  <a:pt x="77" y="144"/>
                  <a:pt x="75" y="144"/>
                </a:cubicBezTo>
                <a:cubicBezTo>
                  <a:pt x="65" y="163"/>
                  <a:pt x="65" y="163"/>
                  <a:pt x="65" y="163"/>
                </a:cubicBezTo>
                <a:cubicBezTo>
                  <a:pt x="58" y="161"/>
                  <a:pt x="58" y="161"/>
                  <a:pt x="58" y="161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56" y="139"/>
                  <a:pt x="54" y="137"/>
                  <a:pt x="52" y="136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29" y="146"/>
                  <a:pt x="29" y="146"/>
                  <a:pt x="29" y="14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7" y="124"/>
                  <a:pt x="35" y="122"/>
                  <a:pt x="33" y="120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9" y="120"/>
                  <a:pt x="9" y="120"/>
                  <a:pt x="9" y="120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4" y="104"/>
                  <a:pt x="23" y="101"/>
                  <a:pt x="23" y="99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90"/>
                  <a:pt x="0" y="90"/>
                  <a:pt x="0" y="90"/>
                </a:cubicBezTo>
                <a:cubicBezTo>
                  <a:pt x="21" y="82"/>
                  <a:pt x="21" y="82"/>
                  <a:pt x="21" y="82"/>
                </a:cubicBezTo>
                <a:cubicBezTo>
                  <a:pt x="20" y="80"/>
                  <a:pt x="21" y="77"/>
                  <a:pt x="21" y="74"/>
                </a:cubicBezTo>
                <a:cubicBezTo>
                  <a:pt x="2" y="65"/>
                  <a:pt x="2" y="65"/>
                  <a:pt x="2" y="65"/>
                </a:cubicBezTo>
                <a:cubicBezTo>
                  <a:pt x="4" y="58"/>
                  <a:pt x="4" y="58"/>
                  <a:pt x="4" y="58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56"/>
                  <a:pt x="27" y="54"/>
                  <a:pt x="29" y="52"/>
                </a:cubicBezTo>
                <a:cubicBezTo>
                  <a:pt x="15" y="35"/>
                  <a:pt x="15" y="35"/>
                  <a:pt x="15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39" y="39"/>
                  <a:pt x="39" y="39"/>
                  <a:pt x="39" y="39"/>
                </a:cubicBezTo>
                <a:cubicBezTo>
                  <a:pt x="41" y="37"/>
                  <a:pt x="43" y="35"/>
                  <a:pt x="45" y="33"/>
                </a:cubicBezTo>
                <a:cubicBezTo>
                  <a:pt x="38" y="13"/>
                  <a:pt x="38" y="13"/>
                  <a:pt x="38" y="13"/>
                </a:cubicBezTo>
                <a:cubicBezTo>
                  <a:pt x="44" y="9"/>
                  <a:pt x="44" y="9"/>
                  <a:pt x="44" y="9"/>
                </a:cubicBezTo>
                <a:cubicBezTo>
                  <a:pt x="59" y="25"/>
                  <a:pt x="59" y="25"/>
                  <a:pt x="59" y="25"/>
                </a:cubicBezTo>
                <a:cubicBezTo>
                  <a:pt x="61" y="24"/>
                  <a:pt x="64" y="23"/>
                  <a:pt x="66" y="23"/>
                </a:cubicBezTo>
                <a:cubicBezTo>
                  <a:pt x="68" y="1"/>
                  <a:pt x="68" y="1"/>
                  <a:pt x="68" y="1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21"/>
                  <a:pt x="83" y="21"/>
                  <a:pt x="83" y="21"/>
                </a:cubicBezTo>
                <a:cubicBezTo>
                  <a:pt x="85" y="20"/>
                  <a:pt x="88" y="21"/>
                  <a:pt x="90" y="21"/>
                </a:cubicBezTo>
                <a:cubicBezTo>
                  <a:pt x="100" y="2"/>
                  <a:pt x="100" y="2"/>
                  <a:pt x="100" y="2"/>
                </a:cubicBezTo>
                <a:close/>
                <a:moveTo>
                  <a:pt x="95" y="35"/>
                </a:moveTo>
                <a:cubicBezTo>
                  <a:pt x="121" y="42"/>
                  <a:pt x="137" y="69"/>
                  <a:pt x="130" y="95"/>
                </a:cubicBezTo>
                <a:cubicBezTo>
                  <a:pt x="123" y="121"/>
                  <a:pt x="96" y="137"/>
                  <a:pt x="70" y="130"/>
                </a:cubicBezTo>
                <a:cubicBezTo>
                  <a:pt x="44" y="123"/>
                  <a:pt x="28" y="96"/>
                  <a:pt x="35" y="69"/>
                </a:cubicBezTo>
                <a:cubicBezTo>
                  <a:pt x="42" y="43"/>
                  <a:pt x="69" y="28"/>
                  <a:pt x="95" y="35"/>
                </a:cubicBezTo>
                <a:close/>
              </a:path>
            </a:pathLst>
          </a:custGeom>
          <a:solidFill>
            <a:srgbClr val="E84A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文本框 12"/>
          <p:cNvSpPr txBox="1">
            <a:spLocks noChangeArrowheads="1"/>
          </p:cNvSpPr>
          <p:nvPr/>
        </p:nvSpPr>
        <p:spPr bwMode="auto">
          <a:xfrm>
            <a:off x="3636963" y="2060575"/>
            <a:ext cx="5029200" cy="34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u="sng" dirty="0" smtClean="0">
                <a:solidFill>
                  <a:srgbClr val="FF0000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600" u="sng" dirty="0">
              <a:solidFill>
                <a:srgbClr val="FF0000"/>
              </a:solidFill>
              <a:latin typeface="幼圆" pitchFamily="1" charset="-122"/>
              <a:ea typeface="幼圆" pitchFamily="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5"/>
          <p:cNvSpPr>
            <a:spLocks noChangeArrowheads="1"/>
          </p:cNvSpPr>
          <p:nvPr/>
        </p:nvSpPr>
        <p:spPr bwMode="auto">
          <a:xfrm>
            <a:off x="2574925" y="1824038"/>
            <a:ext cx="800100" cy="792162"/>
          </a:xfrm>
          <a:prstGeom prst="ellipse">
            <a:avLst/>
          </a:prstGeom>
          <a:solidFill>
            <a:srgbClr val="F9C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4099" name="Freeform 6"/>
          <p:cNvSpPr>
            <a:spLocks noEditPoints="1"/>
          </p:cNvSpPr>
          <p:nvPr/>
        </p:nvSpPr>
        <p:spPr bwMode="auto">
          <a:xfrm>
            <a:off x="2370138" y="1619250"/>
            <a:ext cx="1211262" cy="1200150"/>
          </a:xfrm>
          <a:custGeom>
            <a:avLst/>
            <a:gdLst>
              <a:gd name="T0" fmla="*/ 107 w 165"/>
              <a:gd name="T1" fmla="*/ 4 h 165"/>
              <a:gd name="T2" fmla="*/ 113 w 165"/>
              <a:gd name="T3" fmla="*/ 29 h 165"/>
              <a:gd name="T4" fmla="*/ 135 w 165"/>
              <a:gd name="T5" fmla="*/ 19 h 165"/>
              <a:gd name="T6" fmla="*/ 131 w 165"/>
              <a:gd name="T7" fmla="*/ 45 h 165"/>
              <a:gd name="T8" fmla="*/ 156 w 165"/>
              <a:gd name="T9" fmla="*/ 44 h 165"/>
              <a:gd name="T10" fmla="*/ 142 w 165"/>
              <a:gd name="T11" fmla="*/ 66 h 165"/>
              <a:gd name="T12" fmla="*/ 165 w 165"/>
              <a:gd name="T13" fmla="*/ 75 h 165"/>
              <a:gd name="T14" fmla="*/ 144 w 165"/>
              <a:gd name="T15" fmla="*/ 90 h 165"/>
              <a:gd name="T16" fmla="*/ 161 w 165"/>
              <a:gd name="T17" fmla="*/ 107 h 165"/>
              <a:gd name="T18" fmla="*/ 136 w 165"/>
              <a:gd name="T19" fmla="*/ 113 h 165"/>
              <a:gd name="T20" fmla="*/ 146 w 165"/>
              <a:gd name="T21" fmla="*/ 135 h 165"/>
              <a:gd name="T22" fmla="*/ 120 w 165"/>
              <a:gd name="T23" fmla="*/ 131 h 165"/>
              <a:gd name="T24" fmla="*/ 120 w 165"/>
              <a:gd name="T25" fmla="*/ 156 h 165"/>
              <a:gd name="T26" fmla="*/ 99 w 165"/>
              <a:gd name="T27" fmla="*/ 142 h 165"/>
              <a:gd name="T28" fmla="*/ 90 w 165"/>
              <a:gd name="T29" fmla="*/ 165 h 165"/>
              <a:gd name="T30" fmla="*/ 75 w 165"/>
              <a:gd name="T31" fmla="*/ 144 h 165"/>
              <a:gd name="T32" fmla="*/ 58 w 165"/>
              <a:gd name="T33" fmla="*/ 161 h 165"/>
              <a:gd name="T34" fmla="*/ 52 w 165"/>
              <a:gd name="T35" fmla="*/ 136 h 165"/>
              <a:gd name="T36" fmla="*/ 29 w 165"/>
              <a:gd name="T37" fmla="*/ 146 h 165"/>
              <a:gd name="T38" fmla="*/ 33 w 165"/>
              <a:gd name="T39" fmla="*/ 120 h 165"/>
              <a:gd name="T40" fmla="*/ 9 w 165"/>
              <a:gd name="T41" fmla="*/ 120 h 165"/>
              <a:gd name="T42" fmla="*/ 23 w 165"/>
              <a:gd name="T43" fmla="*/ 99 h 165"/>
              <a:gd name="T44" fmla="*/ 0 w 165"/>
              <a:gd name="T45" fmla="*/ 90 h 165"/>
              <a:gd name="T46" fmla="*/ 21 w 165"/>
              <a:gd name="T47" fmla="*/ 74 h 165"/>
              <a:gd name="T48" fmla="*/ 4 w 165"/>
              <a:gd name="T49" fmla="*/ 58 h 165"/>
              <a:gd name="T50" fmla="*/ 29 w 165"/>
              <a:gd name="T51" fmla="*/ 52 h 165"/>
              <a:gd name="T52" fmla="*/ 19 w 165"/>
              <a:gd name="T53" fmla="*/ 29 h 165"/>
              <a:gd name="T54" fmla="*/ 45 w 165"/>
              <a:gd name="T55" fmla="*/ 33 h 165"/>
              <a:gd name="T56" fmla="*/ 44 w 165"/>
              <a:gd name="T57" fmla="*/ 9 h 165"/>
              <a:gd name="T58" fmla="*/ 66 w 165"/>
              <a:gd name="T59" fmla="*/ 23 h 165"/>
              <a:gd name="T60" fmla="*/ 75 w 165"/>
              <a:gd name="T61" fmla="*/ 0 h 165"/>
              <a:gd name="T62" fmla="*/ 90 w 165"/>
              <a:gd name="T63" fmla="*/ 21 h 165"/>
              <a:gd name="T64" fmla="*/ 95 w 165"/>
              <a:gd name="T65" fmla="*/ 35 h 165"/>
              <a:gd name="T66" fmla="*/ 70 w 165"/>
              <a:gd name="T67" fmla="*/ 130 h 165"/>
              <a:gd name="T68" fmla="*/ 95 w 165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5">
                <a:moveTo>
                  <a:pt x="100" y="2"/>
                </a:moveTo>
                <a:cubicBezTo>
                  <a:pt x="107" y="4"/>
                  <a:pt x="107" y="4"/>
                  <a:pt x="107" y="4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9" y="26"/>
                  <a:pt x="111" y="27"/>
                  <a:pt x="113" y="29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8" y="41"/>
                  <a:pt x="130" y="43"/>
                  <a:pt x="131" y="45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41" y="61"/>
                  <a:pt x="142" y="64"/>
                  <a:pt x="142" y="66"/>
                </a:cubicBezTo>
                <a:cubicBezTo>
                  <a:pt x="164" y="68"/>
                  <a:pt x="164" y="68"/>
                  <a:pt x="164" y="68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44" y="83"/>
                  <a:pt x="144" y="83"/>
                  <a:pt x="144" y="83"/>
                </a:cubicBezTo>
                <a:cubicBezTo>
                  <a:pt x="144" y="85"/>
                  <a:pt x="144" y="88"/>
                  <a:pt x="144" y="90"/>
                </a:cubicBezTo>
                <a:cubicBezTo>
                  <a:pt x="163" y="100"/>
                  <a:pt x="163" y="100"/>
                  <a:pt x="163" y="100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40" y="106"/>
                  <a:pt x="140" y="106"/>
                  <a:pt x="140" y="106"/>
                </a:cubicBezTo>
                <a:cubicBezTo>
                  <a:pt x="139" y="109"/>
                  <a:pt x="138" y="111"/>
                  <a:pt x="136" y="113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4" y="128"/>
                  <a:pt x="122" y="130"/>
                  <a:pt x="120" y="131"/>
                </a:cubicBezTo>
                <a:cubicBezTo>
                  <a:pt x="127" y="152"/>
                  <a:pt x="127" y="152"/>
                  <a:pt x="127" y="152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4" y="141"/>
                  <a:pt x="101" y="142"/>
                  <a:pt x="99" y="142"/>
                </a:cubicBezTo>
                <a:cubicBezTo>
                  <a:pt x="97" y="164"/>
                  <a:pt x="97" y="164"/>
                  <a:pt x="97" y="164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0" y="144"/>
                  <a:pt x="77" y="144"/>
                  <a:pt x="75" y="144"/>
                </a:cubicBezTo>
                <a:cubicBezTo>
                  <a:pt x="65" y="163"/>
                  <a:pt x="65" y="163"/>
                  <a:pt x="65" y="163"/>
                </a:cubicBezTo>
                <a:cubicBezTo>
                  <a:pt x="58" y="161"/>
                  <a:pt x="58" y="161"/>
                  <a:pt x="58" y="161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56" y="139"/>
                  <a:pt x="54" y="137"/>
                  <a:pt x="52" y="136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29" y="146"/>
                  <a:pt x="29" y="146"/>
                  <a:pt x="29" y="14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7" y="124"/>
                  <a:pt x="35" y="122"/>
                  <a:pt x="33" y="120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9" y="120"/>
                  <a:pt x="9" y="120"/>
                  <a:pt x="9" y="120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4" y="104"/>
                  <a:pt x="23" y="101"/>
                  <a:pt x="23" y="99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90"/>
                  <a:pt x="0" y="90"/>
                  <a:pt x="0" y="90"/>
                </a:cubicBezTo>
                <a:cubicBezTo>
                  <a:pt x="21" y="82"/>
                  <a:pt x="21" y="82"/>
                  <a:pt x="21" y="82"/>
                </a:cubicBezTo>
                <a:cubicBezTo>
                  <a:pt x="20" y="80"/>
                  <a:pt x="21" y="77"/>
                  <a:pt x="21" y="74"/>
                </a:cubicBezTo>
                <a:cubicBezTo>
                  <a:pt x="2" y="65"/>
                  <a:pt x="2" y="65"/>
                  <a:pt x="2" y="65"/>
                </a:cubicBezTo>
                <a:cubicBezTo>
                  <a:pt x="4" y="58"/>
                  <a:pt x="4" y="58"/>
                  <a:pt x="4" y="58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56"/>
                  <a:pt x="27" y="54"/>
                  <a:pt x="29" y="52"/>
                </a:cubicBezTo>
                <a:cubicBezTo>
                  <a:pt x="15" y="35"/>
                  <a:pt x="15" y="35"/>
                  <a:pt x="15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39" y="39"/>
                  <a:pt x="39" y="39"/>
                  <a:pt x="39" y="39"/>
                </a:cubicBezTo>
                <a:cubicBezTo>
                  <a:pt x="41" y="37"/>
                  <a:pt x="43" y="35"/>
                  <a:pt x="45" y="33"/>
                </a:cubicBezTo>
                <a:cubicBezTo>
                  <a:pt x="38" y="13"/>
                  <a:pt x="38" y="13"/>
                  <a:pt x="38" y="13"/>
                </a:cubicBezTo>
                <a:cubicBezTo>
                  <a:pt x="44" y="9"/>
                  <a:pt x="44" y="9"/>
                  <a:pt x="44" y="9"/>
                </a:cubicBezTo>
                <a:cubicBezTo>
                  <a:pt x="59" y="25"/>
                  <a:pt x="59" y="25"/>
                  <a:pt x="59" y="25"/>
                </a:cubicBezTo>
                <a:cubicBezTo>
                  <a:pt x="61" y="24"/>
                  <a:pt x="64" y="23"/>
                  <a:pt x="66" y="23"/>
                </a:cubicBezTo>
                <a:cubicBezTo>
                  <a:pt x="68" y="1"/>
                  <a:pt x="68" y="1"/>
                  <a:pt x="68" y="1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21"/>
                  <a:pt x="83" y="21"/>
                  <a:pt x="83" y="21"/>
                </a:cubicBezTo>
                <a:cubicBezTo>
                  <a:pt x="85" y="20"/>
                  <a:pt x="88" y="21"/>
                  <a:pt x="90" y="21"/>
                </a:cubicBezTo>
                <a:cubicBezTo>
                  <a:pt x="100" y="2"/>
                  <a:pt x="100" y="2"/>
                  <a:pt x="100" y="2"/>
                </a:cubicBezTo>
                <a:close/>
                <a:moveTo>
                  <a:pt x="95" y="35"/>
                </a:moveTo>
                <a:cubicBezTo>
                  <a:pt x="121" y="42"/>
                  <a:pt x="137" y="69"/>
                  <a:pt x="130" y="95"/>
                </a:cubicBezTo>
                <a:cubicBezTo>
                  <a:pt x="123" y="121"/>
                  <a:pt x="96" y="137"/>
                  <a:pt x="70" y="130"/>
                </a:cubicBezTo>
                <a:cubicBezTo>
                  <a:pt x="44" y="123"/>
                  <a:pt x="28" y="96"/>
                  <a:pt x="35" y="69"/>
                </a:cubicBezTo>
                <a:cubicBezTo>
                  <a:pt x="42" y="43"/>
                  <a:pt x="69" y="28"/>
                  <a:pt x="95" y="35"/>
                </a:cubicBezTo>
                <a:close/>
              </a:path>
            </a:pathLst>
          </a:custGeom>
          <a:solidFill>
            <a:srgbClr val="E84A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Oval 8"/>
          <p:cNvSpPr>
            <a:spLocks noChangeArrowheads="1"/>
          </p:cNvSpPr>
          <p:nvPr/>
        </p:nvSpPr>
        <p:spPr bwMode="auto">
          <a:xfrm>
            <a:off x="2309813" y="2928938"/>
            <a:ext cx="800100" cy="792162"/>
          </a:xfrm>
          <a:prstGeom prst="ellipse">
            <a:avLst/>
          </a:prstGeom>
          <a:solidFill>
            <a:srgbClr val="CCCD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4101" name="Freeform 9"/>
          <p:cNvSpPr>
            <a:spLocks noEditPoints="1"/>
          </p:cNvSpPr>
          <p:nvPr/>
        </p:nvSpPr>
        <p:spPr bwMode="auto">
          <a:xfrm>
            <a:off x="2105025" y="2732088"/>
            <a:ext cx="1211263" cy="1192212"/>
          </a:xfrm>
          <a:custGeom>
            <a:avLst/>
            <a:gdLst>
              <a:gd name="T0" fmla="*/ 86 w 165"/>
              <a:gd name="T1" fmla="*/ 0 h 164"/>
              <a:gd name="T2" fmla="*/ 98 w 165"/>
              <a:gd name="T3" fmla="*/ 22 h 164"/>
              <a:gd name="T4" fmla="*/ 117 w 165"/>
              <a:gd name="T5" fmla="*/ 7 h 164"/>
              <a:gd name="T6" fmla="*/ 120 w 165"/>
              <a:gd name="T7" fmla="*/ 33 h 164"/>
              <a:gd name="T8" fmla="*/ 143 w 165"/>
              <a:gd name="T9" fmla="*/ 26 h 164"/>
              <a:gd name="T10" fmla="*/ 136 w 165"/>
              <a:gd name="T11" fmla="*/ 51 h 164"/>
              <a:gd name="T12" fmla="*/ 160 w 165"/>
              <a:gd name="T13" fmla="*/ 54 h 164"/>
              <a:gd name="T14" fmla="*/ 144 w 165"/>
              <a:gd name="T15" fmla="*/ 74 h 164"/>
              <a:gd name="T16" fmla="*/ 165 w 165"/>
              <a:gd name="T17" fmla="*/ 86 h 164"/>
              <a:gd name="T18" fmla="*/ 142 w 165"/>
              <a:gd name="T19" fmla="*/ 98 h 164"/>
              <a:gd name="T20" fmla="*/ 157 w 165"/>
              <a:gd name="T21" fmla="*/ 117 h 164"/>
              <a:gd name="T22" fmla="*/ 132 w 165"/>
              <a:gd name="T23" fmla="*/ 119 h 164"/>
              <a:gd name="T24" fmla="*/ 138 w 165"/>
              <a:gd name="T25" fmla="*/ 143 h 164"/>
              <a:gd name="T26" fmla="*/ 114 w 165"/>
              <a:gd name="T27" fmla="*/ 135 h 164"/>
              <a:gd name="T28" fmla="*/ 111 w 165"/>
              <a:gd name="T29" fmla="*/ 159 h 164"/>
              <a:gd name="T30" fmla="*/ 91 w 165"/>
              <a:gd name="T31" fmla="*/ 143 h 164"/>
              <a:gd name="T32" fmla="*/ 79 w 165"/>
              <a:gd name="T33" fmla="*/ 164 h 164"/>
              <a:gd name="T34" fmla="*/ 67 w 165"/>
              <a:gd name="T35" fmla="*/ 142 h 164"/>
              <a:gd name="T36" fmla="*/ 48 w 165"/>
              <a:gd name="T37" fmla="*/ 157 h 164"/>
              <a:gd name="T38" fmla="*/ 45 w 165"/>
              <a:gd name="T39" fmla="*/ 131 h 164"/>
              <a:gd name="T40" fmla="*/ 22 w 165"/>
              <a:gd name="T41" fmla="*/ 138 h 164"/>
              <a:gd name="T42" fmla="*/ 29 w 165"/>
              <a:gd name="T43" fmla="*/ 113 h 164"/>
              <a:gd name="T44" fmla="*/ 5 w 165"/>
              <a:gd name="T45" fmla="*/ 110 h 164"/>
              <a:gd name="T46" fmla="*/ 21 w 165"/>
              <a:gd name="T47" fmla="*/ 90 h 164"/>
              <a:gd name="T48" fmla="*/ 0 w 165"/>
              <a:gd name="T49" fmla="*/ 78 h 164"/>
              <a:gd name="T50" fmla="*/ 23 w 165"/>
              <a:gd name="T51" fmla="*/ 66 h 164"/>
              <a:gd name="T52" fmla="*/ 8 w 165"/>
              <a:gd name="T53" fmla="*/ 47 h 164"/>
              <a:gd name="T54" fmla="*/ 33 w 165"/>
              <a:gd name="T55" fmla="*/ 44 h 164"/>
              <a:gd name="T56" fmla="*/ 27 w 165"/>
              <a:gd name="T57" fmla="*/ 21 h 164"/>
              <a:gd name="T58" fmla="*/ 51 w 165"/>
              <a:gd name="T59" fmla="*/ 28 h 164"/>
              <a:gd name="T60" fmla="*/ 54 w 165"/>
              <a:gd name="T61" fmla="*/ 4 h 164"/>
              <a:gd name="T62" fmla="*/ 74 w 165"/>
              <a:gd name="T63" fmla="*/ 21 h 164"/>
              <a:gd name="T64" fmla="*/ 83 w 165"/>
              <a:gd name="T65" fmla="*/ 32 h 164"/>
              <a:gd name="T66" fmla="*/ 83 w 165"/>
              <a:gd name="T67" fmla="*/ 131 h 164"/>
              <a:gd name="T68" fmla="*/ 83 w 165"/>
              <a:gd name="T69" fmla="*/ 3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79" y="0"/>
                </a:moveTo>
                <a:cubicBezTo>
                  <a:pt x="86" y="0"/>
                  <a:pt x="86" y="0"/>
                  <a:pt x="86" y="0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1"/>
                  <a:pt x="96" y="21"/>
                  <a:pt x="98" y="22"/>
                </a:cubicBezTo>
                <a:cubicBezTo>
                  <a:pt x="111" y="4"/>
                  <a:pt x="111" y="4"/>
                  <a:pt x="111" y="4"/>
                </a:cubicBezTo>
                <a:cubicBezTo>
                  <a:pt x="117" y="7"/>
                  <a:pt x="117" y="7"/>
                  <a:pt x="117" y="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6" y="30"/>
                  <a:pt x="118" y="31"/>
                  <a:pt x="120" y="33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3" y="46"/>
                  <a:pt x="135" y="49"/>
                  <a:pt x="136" y="51"/>
                </a:cubicBezTo>
                <a:cubicBezTo>
                  <a:pt x="157" y="47"/>
                  <a:pt x="157" y="47"/>
                  <a:pt x="157" y="4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3" y="69"/>
                  <a:pt x="144" y="71"/>
                  <a:pt x="144" y="74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93"/>
                  <a:pt x="143" y="95"/>
                  <a:pt x="142" y="98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17"/>
                  <a:pt x="157" y="117"/>
                  <a:pt x="157" y="117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5" y="115"/>
                  <a:pt x="133" y="117"/>
                  <a:pt x="132" y="119"/>
                </a:cubicBezTo>
                <a:cubicBezTo>
                  <a:pt x="143" y="138"/>
                  <a:pt x="143" y="138"/>
                  <a:pt x="143" y="138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18" y="133"/>
                  <a:pt x="116" y="134"/>
                  <a:pt x="114" y="135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6" y="142"/>
                  <a:pt x="93" y="143"/>
                  <a:pt x="91" y="143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2" y="143"/>
                  <a:pt x="69" y="142"/>
                  <a:pt x="67" y="14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2" y="117"/>
                  <a:pt x="30" y="115"/>
                  <a:pt x="29" y="113"/>
                </a:cubicBezTo>
                <a:cubicBezTo>
                  <a:pt x="8" y="117"/>
                  <a:pt x="8" y="117"/>
                  <a:pt x="8" y="117"/>
                </a:cubicBezTo>
                <a:cubicBezTo>
                  <a:pt x="5" y="110"/>
                  <a:pt x="5" y="110"/>
                  <a:pt x="5" y="110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5"/>
                  <a:pt x="21" y="93"/>
                  <a:pt x="21" y="9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71"/>
                  <a:pt x="22" y="69"/>
                  <a:pt x="23" y="66"/>
                </a:cubicBezTo>
                <a:cubicBezTo>
                  <a:pt x="5" y="54"/>
                  <a:pt x="5" y="54"/>
                  <a:pt x="5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49"/>
                  <a:pt x="32" y="46"/>
                  <a:pt x="33" y="44"/>
                </a:cubicBezTo>
                <a:cubicBezTo>
                  <a:pt x="22" y="26"/>
                  <a:pt x="22" y="26"/>
                  <a:pt x="22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45" y="33"/>
                  <a:pt x="45" y="33"/>
                  <a:pt x="45" y="33"/>
                </a:cubicBezTo>
                <a:cubicBezTo>
                  <a:pt x="47" y="31"/>
                  <a:pt x="49" y="30"/>
                  <a:pt x="51" y="28"/>
                </a:cubicBezTo>
                <a:cubicBezTo>
                  <a:pt x="48" y="7"/>
                  <a:pt x="48" y="7"/>
                  <a:pt x="48" y="7"/>
                </a:cubicBezTo>
                <a:cubicBezTo>
                  <a:pt x="54" y="4"/>
                  <a:pt x="54" y="4"/>
                  <a:pt x="54" y="4"/>
                </a:cubicBezTo>
                <a:cubicBezTo>
                  <a:pt x="67" y="22"/>
                  <a:pt x="67" y="22"/>
                  <a:pt x="67" y="22"/>
                </a:cubicBezTo>
                <a:cubicBezTo>
                  <a:pt x="69" y="21"/>
                  <a:pt x="72" y="21"/>
                  <a:pt x="74" y="21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83" y="32"/>
                </a:moveTo>
                <a:cubicBezTo>
                  <a:pt x="110" y="32"/>
                  <a:pt x="132" y="55"/>
                  <a:pt x="132" y="82"/>
                </a:cubicBezTo>
                <a:cubicBezTo>
                  <a:pt x="132" y="109"/>
                  <a:pt x="110" y="131"/>
                  <a:pt x="83" y="131"/>
                </a:cubicBezTo>
                <a:cubicBezTo>
                  <a:pt x="55" y="131"/>
                  <a:pt x="33" y="109"/>
                  <a:pt x="33" y="82"/>
                </a:cubicBezTo>
                <a:cubicBezTo>
                  <a:pt x="33" y="55"/>
                  <a:pt x="55" y="32"/>
                  <a:pt x="83" y="32"/>
                </a:cubicBezTo>
                <a:close/>
              </a:path>
            </a:pathLst>
          </a:custGeom>
          <a:solidFill>
            <a:srgbClr val="4B57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" name="文本框 12"/>
          <p:cNvSpPr txBox="1">
            <a:spLocks noChangeArrowheads="1"/>
          </p:cNvSpPr>
          <p:nvPr/>
        </p:nvSpPr>
        <p:spPr bwMode="auto">
          <a:xfrm>
            <a:off x="3648075" y="1908175"/>
            <a:ext cx="5102225" cy="34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u="sng" dirty="0" smtClean="0">
                <a:solidFill>
                  <a:srgbClr val="FF0000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600" u="sng" dirty="0">
              <a:solidFill>
                <a:srgbClr val="FF0000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4103" name="文本框 13"/>
          <p:cNvSpPr txBox="1">
            <a:spLocks noChangeArrowheads="1"/>
          </p:cNvSpPr>
          <p:nvPr/>
        </p:nvSpPr>
        <p:spPr bwMode="auto">
          <a:xfrm>
            <a:off x="3636963" y="3213100"/>
            <a:ext cx="4956175" cy="34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u="sng" dirty="0" smtClean="0">
                <a:solidFill>
                  <a:srgbClr val="FF0000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600" u="sng" dirty="0">
              <a:solidFill>
                <a:srgbClr val="FF0000"/>
              </a:solidFill>
              <a:latin typeface="幼圆" pitchFamily="1" charset="-122"/>
              <a:ea typeface="幼圆" pitchFamily="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2574925" y="1824038"/>
            <a:ext cx="800100" cy="792162"/>
          </a:xfrm>
          <a:prstGeom prst="ellipse">
            <a:avLst/>
          </a:prstGeom>
          <a:solidFill>
            <a:srgbClr val="F9C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5123" name="Freeform 6"/>
          <p:cNvSpPr>
            <a:spLocks noEditPoints="1"/>
          </p:cNvSpPr>
          <p:nvPr/>
        </p:nvSpPr>
        <p:spPr bwMode="auto">
          <a:xfrm>
            <a:off x="2370138" y="1619250"/>
            <a:ext cx="1211262" cy="1200150"/>
          </a:xfrm>
          <a:custGeom>
            <a:avLst/>
            <a:gdLst>
              <a:gd name="T0" fmla="*/ 107 w 165"/>
              <a:gd name="T1" fmla="*/ 4 h 165"/>
              <a:gd name="T2" fmla="*/ 113 w 165"/>
              <a:gd name="T3" fmla="*/ 29 h 165"/>
              <a:gd name="T4" fmla="*/ 135 w 165"/>
              <a:gd name="T5" fmla="*/ 19 h 165"/>
              <a:gd name="T6" fmla="*/ 131 w 165"/>
              <a:gd name="T7" fmla="*/ 45 h 165"/>
              <a:gd name="T8" fmla="*/ 156 w 165"/>
              <a:gd name="T9" fmla="*/ 44 h 165"/>
              <a:gd name="T10" fmla="*/ 142 w 165"/>
              <a:gd name="T11" fmla="*/ 66 h 165"/>
              <a:gd name="T12" fmla="*/ 165 w 165"/>
              <a:gd name="T13" fmla="*/ 75 h 165"/>
              <a:gd name="T14" fmla="*/ 144 w 165"/>
              <a:gd name="T15" fmla="*/ 90 h 165"/>
              <a:gd name="T16" fmla="*/ 161 w 165"/>
              <a:gd name="T17" fmla="*/ 107 h 165"/>
              <a:gd name="T18" fmla="*/ 136 w 165"/>
              <a:gd name="T19" fmla="*/ 113 h 165"/>
              <a:gd name="T20" fmla="*/ 146 w 165"/>
              <a:gd name="T21" fmla="*/ 135 h 165"/>
              <a:gd name="T22" fmla="*/ 120 w 165"/>
              <a:gd name="T23" fmla="*/ 131 h 165"/>
              <a:gd name="T24" fmla="*/ 120 w 165"/>
              <a:gd name="T25" fmla="*/ 156 h 165"/>
              <a:gd name="T26" fmla="*/ 99 w 165"/>
              <a:gd name="T27" fmla="*/ 142 h 165"/>
              <a:gd name="T28" fmla="*/ 90 w 165"/>
              <a:gd name="T29" fmla="*/ 165 h 165"/>
              <a:gd name="T30" fmla="*/ 75 w 165"/>
              <a:gd name="T31" fmla="*/ 144 h 165"/>
              <a:gd name="T32" fmla="*/ 58 w 165"/>
              <a:gd name="T33" fmla="*/ 161 h 165"/>
              <a:gd name="T34" fmla="*/ 52 w 165"/>
              <a:gd name="T35" fmla="*/ 136 h 165"/>
              <a:gd name="T36" fmla="*/ 29 w 165"/>
              <a:gd name="T37" fmla="*/ 146 h 165"/>
              <a:gd name="T38" fmla="*/ 33 w 165"/>
              <a:gd name="T39" fmla="*/ 120 h 165"/>
              <a:gd name="T40" fmla="*/ 9 w 165"/>
              <a:gd name="T41" fmla="*/ 120 h 165"/>
              <a:gd name="T42" fmla="*/ 23 w 165"/>
              <a:gd name="T43" fmla="*/ 99 h 165"/>
              <a:gd name="T44" fmla="*/ 0 w 165"/>
              <a:gd name="T45" fmla="*/ 90 h 165"/>
              <a:gd name="T46" fmla="*/ 21 w 165"/>
              <a:gd name="T47" fmla="*/ 74 h 165"/>
              <a:gd name="T48" fmla="*/ 4 w 165"/>
              <a:gd name="T49" fmla="*/ 58 h 165"/>
              <a:gd name="T50" fmla="*/ 29 w 165"/>
              <a:gd name="T51" fmla="*/ 52 h 165"/>
              <a:gd name="T52" fmla="*/ 19 w 165"/>
              <a:gd name="T53" fmla="*/ 29 h 165"/>
              <a:gd name="T54" fmla="*/ 45 w 165"/>
              <a:gd name="T55" fmla="*/ 33 h 165"/>
              <a:gd name="T56" fmla="*/ 44 w 165"/>
              <a:gd name="T57" fmla="*/ 9 h 165"/>
              <a:gd name="T58" fmla="*/ 66 w 165"/>
              <a:gd name="T59" fmla="*/ 23 h 165"/>
              <a:gd name="T60" fmla="*/ 75 w 165"/>
              <a:gd name="T61" fmla="*/ 0 h 165"/>
              <a:gd name="T62" fmla="*/ 90 w 165"/>
              <a:gd name="T63" fmla="*/ 21 h 165"/>
              <a:gd name="T64" fmla="*/ 95 w 165"/>
              <a:gd name="T65" fmla="*/ 35 h 165"/>
              <a:gd name="T66" fmla="*/ 70 w 165"/>
              <a:gd name="T67" fmla="*/ 130 h 165"/>
              <a:gd name="T68" fmla="*/ 95 w 165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5">
                <a:moveTo>
                  <a:pt x="100" y="2"/>
                </a:moveTo>
                <a:cubicBezTo>
                  <a:pt x="107" y="4"/>
                  <a:pt x="107" y="4"/>
                  <a:pt x="107" y="4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9" y="26"/>
                  <a:pt x="111" y="27"/>
                  <a:pt x="113" y="29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8" y="41"/>
                  <a:pt x="130" y="43"/>
                  <a:pt x="131" y="45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41" y="61"/>
                  <a:pt x="142" y="64"/>
                  <a:pt x="142" y="66"/>
                </a:cubicBezTo>
                <a:cubicBezTo>
                  <a:pt x="164" y="68"/>
                  <a:pt x="164" y="68"/>
                  <a:pt x="164" y="68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44" y="83"/>
                  <a:pt x="144" y="83"/>
                  <a:pt x="144" y="83"/>
                </a:cubicBezTo>
                <a:cubicBezTo>
                  <a:pt x="144" y="85"/>
                  <a:pt x="144" y="88"/>
                  <a:pt x="144" y="90"/>
                </a:cubicBezTo>
                <a:cubicBezTo>
                  <a:pt x="163" y="100"/>
                  <a:pt x="163" y="100"/>
                  <a:pt x="163" y="100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40" y="106"/>
                  <a:pt x="140" y="106"/>
                  <a:pt x="140" y="106"/>
                </a:cubicBezTo>
                <a:cubicBezTo>
                  <a:pt x="139" y="109"/>
                  <a:pt x="138" y="111"/>
                  <a:pt x="136" y="113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4" y="128"/>
                  <a:pt x="122" y="130"/>
                  <a:pt x="120" y="131"/>
                </a:cubicBezTo>
                <a:cubicBezTo>
                  <a:pt x="127" y="152"/>
                  <a:pt x="127" y="152"/>
                  <a:pt x="127" y="152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4" y="141"/>
                  <a:pt x="101" y="142"/>
                  <a:pt x="99" y="142"/>
                </a:cubicBezTo>
                <a:cubicBezTo>
                  <a:pt x="97" y="164"/>
                  <a:pt x="97" y="164"/>
                  <a:pt x="97" y="164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0" y="144"/>
                  <a:pt x="77" y="144"/>
                  <a:pt x="75" y="144"/>
                </a:cubicBezTo>
                <a:cubicBezTo>
                  <a:pt x="65" y="163"/>
                  <a:pt x="65" y="163"/>
                  <a:pt x="65" y="163"/>
                </a:cubicBezTo>
                <a:cubicBezTo>
                  <a:pt x="58" y="161"/>
                  <a:pt x="58" y="161"/>
                  <a:pt x="58" y="161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56" y="139"/>
                  <a:pt x="54" y="137"/>
                  <a:pt x="52" y="136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29" y="146"/>
                  <a:pt x="29" y="146"/>
                  <a:pt x="29" y="14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7" y="124"/>
                  <a:pt x="35" y="122"/>
                  <a:pt x="33" y="120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9" y="120"/>
                  <a:pt x="9" y="120"/>
                  <a:pt x="9" y="120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4" y="104"/>
                  <a:pt x="23" y="101"/>
                  <a:pt x="23" y="99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90"/>
                  <a:pt x="0" y="90"/>
                  <a:pt x="0" y="90"/>
                </a:cubicBezTo>
                <a:cubicBezTo>
                  <a:pt x="21" y="82"/>
                  <a:pt x="21" y="82"/>
                  <a:pt x="21" y="82"/>
                </a:cubicBezTo>
                <a:cubicBezTo>
                  <a:pt x="20" y="80"/>
                  <a:pt x="21" y="77"/>
                  <a:pt x="21" y="74"/>
                </a:cubicBezTo>
                <a:cubicBezTo>
                  <a:pt x="2" y="65"/>
                  <a:pt x="2" y="65"/>
                  <a:pt x="2" y="65"/>
                </a:cubicBezTo>
                <a:cubicBezTo>
                  <a:pt x="4" y="58"/>
                  <a:pt x="4" y="58"/>
                  <a:pt x="4" y="58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56"/>
                  <a:pt x="27" y="54"/>
                  <a:pt x="29" y="52"/>
                </a:cubicBezTo>
                <a:cubicBezTo>
                  <a:pt x="15" y="35"/>
                  <a:pt x="15" y="35"/>
                  <a:pt x="15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39" y="39"/>
                  <a:pt x="39" y="39"/>
                  <a:pt x="39" y="39"/>
                </a:cubicBezTo>
                <a:cubicBezTo>
                  <a:pt x="41" y="37"/>
                  <a:pt x="43" y="35"/>
                  <a:pt x="45" y="33"/>
                </a:cubicBezTo>
                <a:cubicBezTo>
                  <a:pt x="38" y="13"/>
                  <a:pt x="38" y="13"/>
                  <a:pt x="38" y="13"/>
                </a:cubicBezTo>
                <a:cubicBezTo>
                  <a:pt x="44" y="9"/>
                  <a:pt x="44" y="9"/>
                  <a:pt x="44" y="9"/>
                </a:cubicBezTo>
                <a:cubicBezTo>
                  <a:pt x="59" y="25"/>
                  <a:pt x="59" y="25"/>
                  <a:pt x="59" y="25"/>
                </a:cubicBezTo>
                <a:cubicBezTo>
                  <a:pt x="61" y="24"/>
                  <a:pt x="64" y="23"/>
                  <a:pt x="66" y="23"/>
                </a:cubicBezTo>
                <a:cubicBezTo>
                  <a:pt x="68" y="1"/>
                  <a:pt x="68" y="1"/>
                  <a:pt x="68" y="1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21"/>
                  <a:pt x="83" y="21"/>
                  <a:pt x="83" y="21"/>
                </a:cubicBezTo>
                <a:cubicBezTo>
                  <a:pt x="85" y="20"/>
                  <a:pt x="88" y="21"/>
                  <a:pt x="90" y="21"/>
                </a:cubicBezTo>
                <a:cubicBezTo>
                  <a:pt x="100" y="2"/>
                  <a:pt x="100" y="2"/>
                  <a:pt x="100" y="2"/>
                </a:cubicBezTo>
                <a:close/>
                <a:moveTo>
                  <a:pt x="95" y="35"/>
                </a:moveTo>
                <a:cubicBezTo>
                  <a:pt x="121" y="42"/>
                  <a:pt x="137" y="69"/>
                  <a:pt x="130" y="95"/>
                </a:cubicBezTo>
                <a:cubicBezTo>
                  <a:pt x="123" y="121"/>
                  <a:pt x="96" y="137"/>
                  <a:pt x="70" y="130"/>
                </a:cubicBezTo>
                <a:cubicBezTo>
                  <a:pt x="44" y="123"/>
                  <a:pt x="28" y="96"/>
                  <a:pt x="35" y="69"/>
                </a:cubicBezTo>
                <a:cubicBezTo>
                  <a:pt x="42" y="43"/>
                  <a:pt x="69" y="28"/>
                  <a:pt x="95" y="35"/>
                </a:cubicBezTo>
                <a:close/>
              </a:path>
            </a:pathLst>
          </a:custGeom>
          <a:solidFill>
            <a:srgbClr val="E84A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Oval 8"/>
          <p:cNvSpPr>
            <a:spLocks noChangeArrowheads="1"/>
          </p:cNvSpPr>
          <p:nvPr/>
        </p:nvSpPr>
        <p:spPr bwMode="auto">
          <a:xfrm>
            <a:off x="2309813" y="2928938"/>
            <a:ext cx="800100" cy="792162"/>
          </a:xfrm>
          <a:prstGeom prst="ellipse">
            <a:avLst/>
          </a:prstGeom>
          <a:solidFill>
            <a:srgbClr val="CCCD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5125" name="Freeform 9"/>
          <p:cNvSpPr>
            <a:spLocks noEditPoints="1"/>
          </p:cNvSpPr>
          <p:nvPr/>
        </p:nvSpPr>
        <p:spPr bwMode="auto">
          <a:xfrm>
            <a:off x="2105025" y="2732088"/>
            <a:ext cx="1211263" cy="1192212"/>
          </a:xfrm>
          <a:custGeom>
            <a:avLst/>
            <a:gdLst>
              <a:gd name="T0" fmla="*/ 86 w 165"/>
              <a:gd name="T1" fmla="*/ 0 h 164"/>
              <a:gd name="T2" fmla="*/ 98 w 165"/>
              <a:gd name="T3" fmla="*/ 22 h 164"/>
              <a:gd name="T4" fmla="*/ 117 w 165"/>
              <a:gd name="T5" fmla="*/ 7 h 164"/>
              <a:gd name="T6" fmla="*/ 120 w 165"/>
              <a:gd name="T7" fmla="*/ 33 h 164"/>
              <a:gd name="T8" fmla="*/ 143 w 165"/>
              <a:gd name="T9" fmla="*/ 26 h 164"/>
              <a:gd name="T10" fmla="*/ 136 w 165"/>
              <a:gd name="T11" fmla="*/ 51 h 164"/>
              <a:gd name="T12" fmla="*/ 160 w 165"/>
              <a:gd name="T13" fmla="*/ 54 h 164"/>
              <a:gd name="T14" fmla="*/ 144 w 165"/>
              <a:gd name="T15" fmla="*/ 74 h 164"/>
              <a:gd name="T16" fmla="*/ 165 w 165"/>
              <a:gd name="T17" fmla="*/ 86 h 164"/>
              <a:gd name="T18" fmla="*/ 142 w 165"/>
              <a:gd name="T19" fmla="*/ 98 h 164"/>
              <a:gd name="T20" fmla="*/ 157 w 165"/>
              <a:gd name="T21" fmla="*/ 117 h 164"/>
              <a:gd name="T22" fmla="*/ 132 w 165"/>
              <a:gd name="T23" fmla="*/ 119 h 164"/>
              <a:gd name="T24" fmla="*/ 138 w 165"/>
              <a:gd name="T25" fmla="*/ 143 h 164"/>
              <a:gd name="T26" fmla="*/ 114 w 165"/>
              <a:gd name="T27" fmla="*/ 135 h 164"/>
              <a:gd name="T28" fmla="*/ 111 w 165"/>
              <a:gd name="T29" fmla="*/ 159 h 164"/>
              <a:gd name="T30" fmla="*/ 91 w 165"/>
              <a:gd name="T31" fmla="*/ 143 h 164"/>
              <a:gd name="T32" fmla="*/ 79 w 165"/>
              <a:gd name="T33" fmla="*/ 164 h 164"/>
              <a:gd name="T34" fmla="*/ 67 w 165"/>
              <a:gd name="T35" fmla="*/ 142 h 164"/>
              <a:gd name="T36" fmla="*/ 48 w 165"/>
              <a:gd name="T37" fmla="*/ 157 h 164"/>
              <a:gd name="T38" fmla="*/ 45 w 165"/>
              <a:gd name="T39" fmla="*/ 131 h 164"/>
              <a:gd name="T40" fmla="*/ 22 w 165"/>
              <a:gd name="T41" fmla="*/ 138 h 164"/>
              <a:gd name="T42" fmla="*/ 29 w 165"/>
              <a:gd name="T43" fmla="*/ 113 h 164"/>
              <a:gd name="T44" fmla="*/ 5 w 165"/>
              <a:gd name="T45" fmla="*/ 110 h 164"/>
              <a:gd name="T46" fmla="*/ 21 w 165"/>
              <a:gd name="T47" fmla="*/ 90 h 164"/>
              <a:gd name="T48" fmla="*/ 0 w 165"/>
              <a:gd name="T49" fmla="*/ 78 h 164"/>
              <a:gd name="T50" fmla="*/ 23 w 165"/>
              <a:gd name="T51" fmla="*/ 66 h 164"/>
              <a:gd name="T52" fmla="*/ 8 w 165"/>
              <a:gd name="T53" fmla="*/ 47 h 164"/>
              <a:gd name="T54" fmla="*/ 33 w 165"/>
              <a:gd name="T55" fmla="*/ 44 h 164"/>
              <a:gd name="T56" fmla="*/ 27 w 165"/>
              <a:gd name="T57" fmla="*/ 21 h 164"/>
              <a:gd name="T58" fmla="*/ 51 w 165"/>
              <a:gd name="T59" fmla="*/ 28 h 164"/>
              <a:gd name="T60" fmla="*/ 54 w 165"/>
              <a:gd name="T61" fmla="*/ 4 h 164"/>
              <a:gd name="T62" fmla="*/ 74 w 165"/>
              <a:gd name="T63" fmla="*/ 21 h 164"/>
              <a:gd name="T64" fmla="*/ 83 w 165"/>
              <a:gd name="T65" fmla="*/ 32 h 164"/>
              <a:gd name="T66" fmla="*/ 83 w 165"/>
              <a:gd name="T67" fmla="*/ 131 h 164"/>
              <a:gd name="T68" fmla="*/ 83 w 165"/>
              <a:gd name="T69" fmla="*/ 3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79" y="0"/>
                </a:moveTo>
                <a:cubicBezTo>
                  <a:pt x="86" y="0"/>
                  <a:pt x="86" y="0"/>
                  <a:pt x="86" y="0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1"/>
                  <a:pt x="96" y="21"/>
                  <a:pt x="98" y="22"/>
                </a:cubicBezTo>
                <a:cubicBezTo>
                  <a:pt x="111" y="4"/>
                  <a:pt x="111" y="4"/>
                  <a:pt x="111" y="4"/>
                </a:cubicBezTo>
                <a:cubicBezTo>
                  <a:pt x="117" y="7"/>
                  <a:pt x="117" y="7"/>
                  <a:pt x="117" y="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6" y="30"/>
                  <a:pt x="118" y="31"/>
                  <a:pt x="120" y="33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3" y="46"/>
                  <a:pt x="135" y="49"/>
                  <a:pt x="136" y="51"/>
                </a:cubicBezTo>
                <a:cubicBezTo>
                  <a:pt x="157" y="47"/>
                  <a:pt x="157" y="47"/>
                  <a:pt x="157" y="4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3" y="69"/>
                  <a:pt x="144" y="71"/>
                  <a:pt x="144" y="74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93"/>
                  <a:pt x="143" y="95"/>
                  <a:pt x="142" y="98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17"/>
                  <a:pt x="157" y="117"/>
                  <a:pt x="157" y="117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5" y="115"/>
                  <a:pt x="133" y="117"/>
                  <a:pt x="132" y="119"/>
                </a:cubicBezTo>
                <a:cubicBezTo>
                  <a:pt x="143" y="138"/>
                  <a:pt x="143" y="138"/>
                  <a:pt x="143" y="138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18" y="133"/>
                  <a:pt x="116" y="134"/>
                  <a:pt x="114" y="135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6" y="142"/>
                  <a:pt x="93" y="143"/>
                  <a:pt x="91" y="143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2" y="143"/>
                  <a:pt x="69" y="142"/>
                  <a:pt x="67" y="14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2" y="117"/>
                  <a:pt x="30" y="115"/>
                  <a:pt x="29" y="113"/>
                </a:cubicBezTo>
                <a:cubicBezTo>
                  <a:pt x="8" y="117"/>
                  <a:pt x="8" y="117"/>
                  <a:pt x="8" y="117"/>
                </a:cubicBezTo>
                <a:cubicBezTo>
                  <a:pt x="5" y="110"/>
                  <a:pt x="5" y="110"/>
                  <a:pt x="5" y="110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5"/>
                  <a:pt x="21" y="93"/>
                  <a:pt x="21" y="9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71"/>
                  <a:pt x="22" y="69"/>
                  <a:pt x="23" y="66"/>
                </a:cubicBezTo>
                <a:cubicBezTo>
                  <a:pt x="5" y="54"/>
                  <a:pt x="5" y="54"/>
                  <a:pt x="5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49"/>
                  <a:pt x="32" y="46"/>
                  <a:pt x="33" y="44"/>
                </a:cubicBezTo>
                <a:cubicBezTo>
                  <a:pt x="22" y="26"/>
                  <a:pt x="22" y="26"/>
                  <a:pt x="22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45" y="33"/>
                  <a:pt x="45" y="33"/>
                  <a:pt x="45" y="33"/>
                </a:cubicBezTo>
                <a:cubicBezTo>
                  <a:pt x="47" y="31"/>
                  <a:pt x="49" y="30"/>
                  <a:pt x="51" y="28"/>
                </a:cubicBezTo>
                <a:cubicBezTo>
                  <a:pt x="48" y="7"/>
                  <a:pt x="48" y="7"/>
                  <a:pt x="48" y="7"/>
                </a:cubicBezTo>
                <a:cubicBezTo>
                  <a:pt x="54" y="4"/>
                  <a:pt x="54" y="4"/>
                  <a:pt x="54" y="4"/>
                </a:cubicBezTo>
                <a:cubicBezTo>
                  <a:pt x="67" y="22"/>
                  <a:pt x="67" y="22"/>
                  <a:pt x="67" y="22"/>
                </a:cubicBezTo>
                <a:cubicBezTo>
                  <a:pt x="69" y="21"/>
                  <a:pt x="72" y="21"/>
                  <a:pt x="74" y="21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83" y="32"/>
                </a:moveTo>
                <a:cubicBezTo>
                  <a:pt x="110" y="32"/>
                  <a:pt x="132" y="55"/>
                  <a:pt x="132" y="82"/>
                </a:cubicBezTo>
                <a:cubicBezTo>
                  <a:pt x="132" y="109"/>
                  <a:pt x="110" y="131"/>
                  <a:pt x="83" y="131"/>
                </a:cubicBezTo>
                <a:cubicBezTo>
                  <a:pt x="55" y="131"/>
                  <a:pt x="33" y="109"/>
                  <a:pt x="33" y="82"/>
                </a:cubicBezTo>
                <a:cubicBezTo>
                  <a:pt x="33" y="55"/>
                  <a:pt x="55" y="32"/>
                  <a:pt x="83" y="32"/>
                </a:cubicBezTo>
                <a:close/>
              </a:path>
            </a:pathLst>
          </a:custGeom>
          <a:solidFill>
            <a:srgbClr val="4B57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" name="Oval 10"/>
          <p:cNvSpPr>
            <a:spLocks noChangeArrowheads="1"/>
          </p:cNvSpPr>
          <p:nvPr/>
        </p:nvSpPr>
        <p:spPr bwMode="auto">
          <a:xfrm>
            <a:off x="2574925" y="4048125"/>
            <a:ext cx="800100" cy="792163"/>
          </a:xfrm>
          <a:prstGeom prst="ellipse">
            <a:avLst/>
          </a:prstGeom>
          <a:solidFill>
            <a:srgbClr val="FEE7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5127" name="Freeform 11"/>
          <p:cNvSpPr>
            <a:spLocks noEditPoints="1"/>
          </p:cNvSpPr>
          <p:nvPr/>
        </p:nvSpPr>
        <p:spPr bwMode="auto">
          <a:xfrm>
            <a:off x="2376488" y="3844925"/>
            <a:ext cx="1204912" cy="1198563"/>
          </a:xfrm>
          <a:custGeom>
            <a:avLst/>
            <a:gdLst>
              <a:gd name="T0" fmla="*/ 57 w 164"/>
              <a:gd name="T1" fmla="*/ 4 h 165"/>
              <a:gd name="T2" fmla="*/ 51 w 164"/>
              <a:gd name="T3" fmla="*/ 29 h 165"/>
              <a:gd name="T4" fmla="*/ 29 w 164"/>
              <a:gd name="T5" fmla="*/ 19 h 165"/>
              <a:gd name="T6" fmla="*/ 33 w 164"/>
              <a:gd name="T7" fmla="*/ 45 h 165"/>
              <a:gd name="T8" fmla="*/ 9 w 164"/>
              <a:gd name="T9" fmla="*/ 45 h 165"/>
              <a:gd name="T10" fmla="*/ 22 w 164"/>
              <a:gd name="T11" fmla="*/ 66 h 165"/>
              <a:gd name="T12" fmla="*/ 0 w 164"/>
              <a:gd name="T13" fmla="*/ 75 h 165"/>
              <a:gd name="T14" fmla="*/ 21 w 164"/>
              <a:gd name="T15" fmla="*/ 91 h 165"/>
              <a:gd name="T16" fmla="*/ 3 w 164"/>
              <a:gd name="T17" fmla="*/ 107 h 165"/>
              <a:gd name="T18" fmla="*/ 28 w 164"/>
              <a:gd name="T19" fmla="*/ 113 h 165"/>
              <a:gd name="T20" fmla="*/ 19 w 164"/>
              <a:gd name="T21" fmla="*/ 136 h 165"/>
              <a:gd name="T22" fmla="*/ 44 w 164"/>
              <a:gd name="T23" fmla="*/ 132 h 165"/>
              <a:gd name="T24" fmla="*/ 44 w 164"/>
              <a:gd name="T25" fmla="*/ 156 h 165"/>
              <a:gd name="T26" fmla="*/ 66 w 164"/>
              <a:gd name="T27" fmla="*/ 142 h 165"/>
              <a:gd name="T28" fmla="*/ 75 w 164"/>
              <a:gd name="T29" fmla="*/ 165 h 165"/>
              <a:gd name="T30" fmla="*/ 90 w 164"/>
              <a:gd name="T31" fmla="*/ 144 h 165"/>
              <a:gd name="T32" fmla="*/ 107 w 164"/>
              <a:gd name="T33" fmla="*/ 161 h 165"/>
              <a:gd name="T34" fmla="*/ 113 w 164"/>
              <a:gd name="T35" fmla="*/ 136 h 165"/>
              <a:gd name="T36" fmla="*/ 135 w 164"/>
              <a:gd name="T37" fmla="*/ 146 h 165"/>
              <a:gd name="T38" fmla="*/ 131 w 164"/>
              <a:gd name="T39" fmla="*/ 120 h 165"/>
              <a:gd name="T40" fmla="*/ 155 w 164"/>
              <a:gd name="T41" fmla="*/ 121 h 165"/>
              <a:gd name="T42" fmla="*/ 142 w 164"/>
              <a:gd name="T43" fmla="*/ 99 h 165"/>
              <a:gd name="T44" fmla="*/ 164 w 164"/>
              <a:gd name="T45" fmla="*/ 90 h 165"/>
              <a:gd name="T46" fmla="*/ 143 w 164"/>
              <a:gd name="T47" fmla="*/ 75 h 165"/>
              <a:gd name="T48" fmla="*/ 161 w 164"/>
              <a:gd name="T49" fmla="*/ 58 h 165"/>
              <a:gd name="T50" fmla="*/ 136 w 164"/>
              <a:gd name="T51" fmla="*/ 52 h 165"/>
              <a:gd name="T52" fmla="*/ 145 w 164"/>
              <a:gd name="T53" fmla="*/ 30 h 165"/>
              <a:gd name="T54" fmla="*/ 120 w 164"/>
              <a:gd name="T55" fmla="*/ 34 h 165"/>
              <a:gd name="T56" fmla="*/ 120 w 164"/>
              <a:gd name="T57" fmla="*/ 9 h 165"/>
              <a:gd name="T58" fmla="*/ 98 w 164"/>
              <a:gd name="T59" fmla="*/ 23 h 165"/>
              <a:gd name="T60" fmla="*/ 89 w 164"/>
              <a:gd name="T61" fmla="*/ 0 h 165"/>
              <a:gd name="T62" fmla="*/ 74 w 164"/>
              <a:gd name="T63" fmla="*/ 21 h 165"/>
              <a:gd name="T64" fmla="*/ 69 w 164"/>
              <a:gd name="T65" fmla="*/ 35 h 165"/>
              <a:gd name="T66" fmla="*/ 95 w 164"/>
              <a:gd name="T67" fmla="*/ 130 h 165"/>
              <a:gd name="T68" fmla="*/ 69 w 164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165">
                <a:moveTo>
                  <a:pt x="64" y="2"/>
                </a:moveTo>
                <a:cubicBezTo>
                  <a:pt x="57" y="4"/>
                  <a:pt x="57" y="4"/>
                  <a:pt x="57" y="4"/>
                </a:cubicBezTo>
                <a:cubicBezTo>
                  <a:pt x="58" y="25"/>
                  <a:pt x="58" y="25"/>
                  <a:pt x="58" y="25"/>
                </a:cubicBezTo>
                <a:cubicBezTo>
                  <a:pt x="56" y="26"/>
                  <a:pt x="53" y="28"/>
                  <a:pt x="51" y="29"/>
                </a:cubicBezTo>
                <a:cubicBezTo>
                  <a:pt x="35" y="15"/>
                  <a:pt x="35" y="15"/>
                  <a:pt x="35" y="15"/>
                </a:cubicBezTo>
                <a:cubicBezTo>
                  <a:pt x="29" y="19"/>
                  <a:pt x="29" y="19"/>
                  <a:pt x="29" y="19"/>
                </a:cubicBezTo>
                <a:cubicBezTo>
                  <a:pt x="38" y="39"/>
                  <a:pt x="38" y="39"/>
                  <a:pt x="38" y="39"/>
                </a:cubicBezTo>
                <a:cubicBezTo>
                  <a:pt x="36" y="41"/>
                  <a:pt x="34" y="43"/>
                  <a:pt x="33" y="45"/>
                </a:cubicBezTo>
                <a:cubicBezTo>
                  <a:pt x="12" y="38"/>
                  <a:pt x="12" y="38"/>
                  <a:pt x="12" y="38"/>
                </a:cubicBezTo>
                <a:cubicBezTo>
                  <a:pt x="9" y="45"/>
                  <a:pt x="9" y="45"/>
                  <a:pt x="9" y="45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61"/>
                  <a:pt x="23" y="64"/>
                  <a:pt x="22" y="66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5"/>
                  <a:pt x="0" y="75"/>
                  <a:pt x="0" y="75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85"/>
                  <a:pt x="20" y="88"/>
                  <a:pt x="21" y="91"/>
                </a:cubicBezTo>
                <a:cubicBezTo>
                  <a:pt x="1" y="100"/>
                  <a:pt x="1" y="100"/>
                  <a:pt x="1" y="100"/>
                </a:cubicBezTo>
                <a:cubicBezTo>
                  <a:pt x="3" y="107"/>
                  <a:pt x="3" y="107"/>
                  <a:pt x="3" y="107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6" y="109"/>
                  <a:pt x="27" y="111"/>
                  <a:pt x="28" y="113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40" y="128"/>
                  <a:pt x="42" y="130"/>
                  <a:pt x="44" y="13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61" y="141"/>
                  <a:pt x="63" y="142"/>
                  <a:pt x="66" y="142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75" y="165"/>
                  <a:pt x="75" y="165"/>
                  <a:pt x="75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5"/>
                  <a:pt x="87" y="144"/>
                  <a:pt x="90" y="144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8" y="139"/>
                  <a:pt x="111" y="138"/>
                  <a:pt x="113" y="136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8" y="124"/>
                  <a:pt x="129" y="123"/>
                  <a:pt x="131" y="120"/>
                </a:cubicBezTo>
                <a:cubicBezTo>
                  <a:pt x="151" y="127"/>
                  <a:pt x="151" y="127"/>
                  <a:pt x="151" y="127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0" y="104"/>
                  <a:pt x="141" y="101"/>
                  <a:pt x="142" y="99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0"/>
                  <a:pt x="144" y="77"/>
                  <a:pt x="143" y="75"/>
                </a:cubicBezTo>
                <a:cubicBezTo>
                  <a:pt x="162" y="65"/>
                  <a:pt x="162" y="65"/>
                  <a:pt x="162" y="65"/>
                </a:cubicBezTo>
                <a:cubicBezTo>
                  <a:pt x="161" y="58"/>
                  <a:pt x="161" y="58"/>
                  <a:pt x="161" y="58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8" y="56"/>
                  <a:pt x="137" y="54"/>
                  <a:pt x="136" y="52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4" y="37"/>
                  <a:pt x="122" y="35"/>
                  <a:pt x="120" y="3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0" y="9"/>
                  <a:pt x="120" y="9"/>
                  <a:pt x="120" y="9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4"/>
                  <a:pt x="101" y="23"/>
                  <a:pt x="98" y="23"/>
                </a:cubicBezTo>
                <a:cubicBezTo>
                  <a:pt x="96" y="1"/>
                  <a:pt x="96" y="1"/>
                  <a:pt x="96" y="1"/>
                </a:cubicBezTo>
                <a:cubicBezTo>
                  <a:pt x="89" y="0"/>
                  <a:pt x="89" y="0"/>
                  <a:pt x="89" y="0"/>
                </a:cubicBezTo>
                <a:cubicBezTo>
                  <a:pt x="82" y="21"/>
                  <a:pt x="82" y="21"/>
                  <a:pt x="82" y="21"/>
                </a:cubicBezTo>
                <a:cubicBezTo>
                  <a:pt x="79" y="21"/>
                  <a:pt x="77" y="21"/>
                  <a:pt x="74" y="21"/>
                </a:cubicBezTo>
                <a:cubicBezTo>
                  <a:pt x="64" y="2"/>
                  <a:pt x="64" y="2"/>
                  <a:pt x="64" y="2"/>
                </a:cubicBezTo>
                <a:close/>
                <a:moveTo>
                  <a:pt x="69" y="35"/>
                </a:moveTo>
                <a:cubicBezTo>
                  <a:pt x="43" y="42"/>
                  <a:pt x="27" y="69"/>
                  <a:pt x="34" y="95"/>
                </a:cubicBezTo>
                <a:cubicBezTo>
                  <a:pt x="41" y="121"/>
                  <a:pt x="68" y="137"/>
                  <a:pt x="95" y="130"/>
                </a:cubicBezTo>
                <a:cubicBezTo>
                  <a:pt x="121" y="123"/>
                  <a:pt x="137" y="96"/>
                  <a:pt x="130" y="70"/>
                </a:cubicBezTo>
                <a:cubicBezTo>
                  <a:pt x="122" y="43"/>
                  <a:pt x="95" y="28"/>
                  <a:pt x="69" y="35"/>
                </a:cubicBezTo>
                <a:close/>
              </a:path>
            </a:pathLst>
          </a:custGeom>
          <a:solidFill>
            <a:srgbClr val="F4B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文本框 12"/>
          <p:cNvSpPr txBox="1">
            <a:spLocks noChangeArrowheads="1"/>
          </p:cNvSpPr>
          <p:nvPr/>
        </p:nvSpPr>
        <p:spPr bwMode="auto">
          <a:xfrm>
            <a:off x="3648075" y="1908175"/>
            <a:ext cx="5102225" cy="34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5129" name="文本框 13"/>
          <p:cNvSpPr txBox="1">
            <a:spLocks noChangeArrowheads="1"/>
          </p:cNvSpPr>
          <p:nvPr/>
        </p:nvSpPr>
        <p:spPr bwMode="auto">
          <a:xfrm>
            <a:off x="3648075" y="3019425"/>
            <a:ext cx="5172075" cy="34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5130" name="文本框 14"/>
          <p:cNvSpPr txBox="1">
            <a:spLocks noChangeArrowheads="1"/>
          </p:cNvSpPr>
          <p:nvPr/>
        </p:nvSpPr>
        <p:spPr bwMode="auto">
          <a:xfrm>
            <a:off x="3648075" y="4133850"/>
            <a:ext cx="5102225" cy="34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title3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2574925" y="1824038"/>
            <a:ext cx="800100" cy="792162"/>
          </a:xfrm>
          <a:prstGeom prst="ellipse">
            <a:avLst/>
          </a:prstGeom>
          <a:solidFill>
            <a:srgbClr val="F9CB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6147" name="Freeform 6"/>
          <p:cNvSpPr>
            <a:spLocks noEditPoints="1"/>
          </p:cNvSpPr>
          <p:nvPr/>
        </p:nvSpPr>
        <p:spPr bwMode="auto">
          <a:xfrm>
            <a:off x="2370138" y="1619250"/>
            <a:ext cx="1211262" cy="1200150"/>
          </a:xfrm>
          <a:custGeom>
            <a:avLst/>
            <a:gdLst>
              <a:gd name="T0" fmla="*/ 107 w 165"/>
              <a:gd name="T1" fmla="*/ 4 h 165"/>
              <a:gd name="T2" fmla="*/ 113 w 165"/>
              <a:gd name="T3" fmla="*/ 29 h 165"/>
              <a:gd name="T4" fmla="*/ 135 w 165"/>
              <a:gd name="T5" fmla="*/ 19 h 165"/>
              <a:gd name="T6" fmla="*/ 131 w 165"/>
              <a:gd name="T7" fmla="*/ 45 h 165"/>
              <a:gd name="T8" fmla="*/ 156 w 165"/>
              <a:gd name="T9" fmla="*/ 44 h 165"/>
              <a:gd name="T10" fmla="*/ 142 w 165"/>
              <a:gd name="T11" fmla="*/ 66 h 165"/>
              <a:gd name="T12" fmla="*/ 165 w 165"/>
              <a:gd name="T13" fmla="*/ 75 h 165"/>
              <a:gd name="T14" fmla="*/ 144 w 165"/>
              <a:gd name="T15" fmla="*/ 90 h 165"/>
              <a:gd name="T16" fmla="*/ 161 w 165"/>
              <a:gd name="T17" fmla="*/ 107 h 165"/>
              <a:gd name="T18" fmla="*/ 136 w 165"/>
              <a:gd name="T19" fmla="*/ 113 h 165"/>
              <a:gd name="T20" fmla="*/ 146 w 165"/>
              <a:gd name="T21" fmla="*/ 135 h 165"/>
              <a:gd name="T22" fmla="*/ 120 w 165"/>
              <a:gd name="T23" fmla="*/ 131 h 165"/>
              <a:gd name="T24" fmla="*/ 120 w 165"/>
              <a:gd name="T25" fmla="*/ 156 h 165"/>
              <a:gd name="T26" fmla="*/ 99 w 165"/>
              <a:gd name="T27" fmla="*/ 142 h 165"/>
              <a:gd name="T28" fmla="*/ 90 w 165"/>
              <a:gd name="T29" fmla="*/ 165 h 165"/>
              <a:gd name="T30" fmla="*/ 75 w 165"/>
              <a:gd name="T31" fmla="*/ 144 h 165"/>
              <a:gd name="T32" fmla="*/ 58 w 165"/>
              <a:gd name="T33" fmla="*/ 161 h 165"/>
              <a:gd name="T34" fmla="*/ 52 w 165"/>
              <a:gd name="T35" fmla="*/ 136 h 165"/>
              <a:gd name="T36" fmla="*/ 29 w 165"/>
              <a:gd name="T37" fmla="*/ 146 h 165"/>
              <a:gd name="T38" fmla="*/ 33 w 165"/>
              <a:gd name="T39" fmla="*/ 120 h 165"/>
              <a:gd name="T40" fmla="*/ 9 w 165"/>
              <a:gd name="T41" fmla="*/ 120 h 165"/>
              <a:gd name="T42" fmla="*/ 23 w 165"/>
              <a:gd name="T43" fmla="*/ 99 h 165"/>
              <a:gd name="T44" fmla="*/ 0 w 165"/>
              <a:gd name="T45" fmla="*/ 90 h 165"/>
              <a:gd name="T46" fmla="*/ 21 w 165"/>
              <a:gd name="T47" fmla="*/ 74 h 165"/>
              <a:gd name="T48" fmla="*/ 4 w 165"/>
              <a:gd name="T49" fmla="*/ 58 h 165"/>
              <a:gd name="T50" fmla="*/ 29 w 165"/>
              <a:gd name="T51" fmla="*/ 52 h 165"/>
              <a:gd name="T52" fmla="*/ 19 w 165"/>
              <a:gd name="T53" fmla="*/ 29 h 165"/>
              <a:gd name="T54" fmla="*/ 45 w 165"/>
              <a:gd name="T55" fmla="*/ 33 h 165"/>
              <a:gd name="T56" fmla="*/ 44 w 165"/>
              <a:gd name="T57" fmla="*/ 9 h 165"/>
              <a:gd name="T58" fmla="*/ 66 w 165"/>
              <a:gd name="T59" fmla="*/ 23 h 165"/>
              <a:gd name="T60" fmla="*/ 75 w 165"/>
              <a:gd name="T61" fmla="*/ 0 h 165"/>
              <a:gd name="T62" fmla="*/ 90 w 165"/>
              <a:gd name="T63" fmla="*/ 21 h 165"/>
              <a:gd name="T64" fmla="*/ 95 w 165"/>
              <a:gd name="T65" fmla="*/ 35 h 165"/>
              <a:gd name="T66" fmla="*/ 70 w 165"/>
              <a:gd name="T67" fmla="*/ 130 h 165"/>
              <a:gd name="T68" fmla="*/ 95 w 165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5">
                <a:moveTo>
                  <a:pt x="100" y="2"/>
                </a:moveTo>
                <a:cubicBezTo>
                  <a:pt x="107" y="4"/>
                  <a:pt x="107" y="4"/>
                  <a:pt x="107" y="4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9" y="26"/>
                  <a:pt x="111" y="27"/>
                  <a:pt x="113" y="29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8" y="41"/>
                  <a:pt x="130" y="43"/>
                  <a:pt x="131" y="45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41" y="61"/>
                  <a:pt x="142" y="64"/>
                  <a:pt x="142" y="66"/>
                </a:cubicBezTo>
                <a:cubicBezTo>
                  <a:pt x="164" y="68"/>
                  <a:pt x="164" y="68"/>
                  <a:pt x="164" y="68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44" y="83"/>
                  <a:pt x="144" y="83"/>
                  <a:pt x="144" y="83"/>
                </a:cubicBezTo>
                <a:cubicBezTo>
                  <a:pt x="144" y="85"/>
                  <a:pt x="144" y="88"/>
                  <a:pt x="144" y="90"/>
                </a:cubicBezTo>
                <a:cubicBezTo>
                  <a:pt x="163" y="100"/>
                  <a:pt x="163" y="100"/>
                  <a:pt x="163" y="100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40" y="106"/>
                  <a:pt x="140" y="106"/>
                  <a:pt x="140" y="106"/>
                </a:cubicBezTo>
                <a:cubicBezTo>
                  <a:pt x="139" y="109"/>
                  <a:pt x="138" y="111"/>
                  <a:pt x="136" y="113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4" y="128"/>
                  <a:pt x="122" y="130"/>
                  <a:pt x="120" y="131"/>
                </a:cubicBezTo>
                <a:cubicBezTo>
                  <a:pt x="127" y="152"/>
                  <a:pt x="127" y="152"/>
                  <a:pt x="127" y="152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4" y="141"/>
                  <a:pt x="101" y="142"/>
                  <a:pt x="99" y="142"/>
                </a:cubicBezTo>
                <a:cubicBezTo>
                  <a:pt x="97" y="164"/>
                  <a:pt x="97" y="164"/>
                  <a:pt x="97" y="164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0" y="144"/>
                  <a:pt x="77" y="144"/>
                  <a:pt x="75" y="144"/>
                </a:cubicBezTo>
                <a:cubicBezTo>
                  <a:pt x="65" y="163"/>
                  <a:pt x="65" y="163"/>
                  <a:pt x="65" y="163"/>
                </a:cubicBezTo>
                <a:cubicBezTo>
                  <a:pt x="58" y="161"/>
                  <a:pt x="58" y="161"/>
                  <a:pt x="58" y="161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56" y="139"/>
                  <a:pt x="54" y="137"/>
                  <a:pt x="52" y="136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29" y="146"/>
                  <a:pt x="29" y="146"/>
                  <a:pt x="29" y="14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7" y="124"/>
                  <a:pt x="35" y="122"/>
                  <a:pt x="33" y="120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9" y="120"/>
                  <a:pt x="9" y="120"/>
                  <a:pt x="9" y="120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4" y="104"/>
                  <a:pt x="23" y="101"/>
                  <a:pt x="23" y="99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90"/>
                  <a:pt x="0" y="90"/>
                  <a:pt x="0" y="90"/>
                </a:cubicBezTo>
                <a:cubicBezTo>
                  <a:pt x="21" y="82"/>
                  <a:pt x="21" y="82"/>
                  <a:pt x="21" y="82"/>
                </a:cubicBezTo>
                <a:cubicBezTo>
                  <a:pt x="20" y="80"/>
                  <a:pt x="21" y="77"/>
                  <a:pt x="21" y="74"/>
                </a:cubicBezTo>
                <a:cubicBezTo>
                  <a:pt x="2" y="65"/>
                  <a:pt x="2" y="65"/>
                  <a:pt x="2" y="65"/>
                </a:cubicBezTo>
                <a:cubicBezTo>
                  <a:pt x="4" y="58"/>
                  <a:pt x="4" y="58"/>
                  <a:pt x="4" y="58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56"/>
                  <a:pt x="27" y="54"/>
                  <a:pt x="29" y="52"/>
                </a:cubicBezTo>
                <a:cubicBezTo>
                  <a:pt x="15" y="35"/>
                  <a:pt x="15" y="35"/>
                  <a:pt x="15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39" y="39"/>
                  <a:pt x="39" y="39"/>
                  <a:pt x="39" y="39"/>
                </a:cubicBezTo>
                <a:cubicBezTo>
                  <a:pt x="41" y="37"/>
                  <a:pt x="43" y="35"/>
                  <a:pt x="45" y="33"/>
                </a:cubicBezTo>
                <a:cubicBezTo>
                  <a:pt x="38" y="13"/>
                  <a:pt x="38" y="13"/>
                  <a:pt x="38" y="13"/>
                </a:cubicBezTo>
                <a:cubicBezTo>
                  <a:pt x="44" y="9"/>
                  <a:pt x="44" y="9"/>
                  <a:pt x="44" y="9"/>
                </a:cubicBezTo>
                <a:cubicBezTo>
                  <a:pt x="59" y="25"/>
                  <a:pt x="59" y="25"/>
                  <a:pt x="59" y="25"/>
                </a:cubicBezTo>
                <a:cubicBezTo>
                  <a:pt x="61" y="24"/>
                  <a:pt x="64" y="23"/>
                  <a:pt x="66" y="23"/>
                </a:cubicBezTo>
                <a:cubicBezTo>
                  <a:pt x="68" y="1"/>
                  <a:pt x="68" y="1"/>
                  <a:pt x="68" y="1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21"/>
                  <a:pt x="83" y="21"/>
                  <a:pt x="83" y="21"/>
                </a:cubicBezTo>
                <a:cubicBezTo>
                  <a:pt x="85" y="20"/>
                  <a:pt x="88" y="21"/>
                  <a:pt x="90" y="21"/>
                </a:cubicBezTo>
                <a:cubicBezTo>
                  <a:pt x="100" y="2"/>
                  <a:pt x="100" y="2"/>
                  <a:pt x="100" y="2"/>
                </a:cubicBezTo>
                <a:close/>
                <a:moveTo>
                  <a:pt x="95" y="35"/>
                </a:moveTo>
                <a:cubicBezTo>
                  <a:pt x="121" y="42"/>
                  <a:pt x="137" y="69"/>
                  <a:pt x="130" y="95"/>
                </a:cubicBezTo>
                <a:cubicBezTo>
                  <a:pt x="123" y="121"/>
                  <a:pt x="96" y="137"/>
                  <a:pt x="70" y="130"/>
                </a:cubicBezTo>
                <a:cubicBezTo>
                  <a:pt x="44" y="123"/>
                  <a:pt x="28" y="96"/>
                  <a:pt x="35" y="69"/>
                </a:cubicBezTo>
                <a:cubicBezTo>
                  <a:pt x="42" y="43"/>
                  <a:pt x="69" y="28"/>
                  <a:pt x="95" y="35"/>
                </a:cubicBezTo>
                <a:close/>
              </a:path>
            </a:pathLst>
          </a:custGeom>
          <a:solidFill>
            <a:srgbClr val="E84A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Freeform 7"/>
          <p:cNvSpPr>
            <a:spLocks noEditPoints="1"/>
          </p:cNvSpPr>
          <p:nvPr/>
        </p:nvSpPr>
        <p:spPr bwMode="auto">
          <a:xfrm>
            <a:off x="2105025" y="2732088"/>
            <a:ext cx="1211263" cy="1192212"/>
          </a:xfrm>
          <a:custGeom>
            <a:avLst/>
            <a:gdLst>
              <a:gd name="T0" fmla="*/ 86 w 165"/>
              <a:gd name="T1" fmla="*/ 0 h 164"/>
              <a:gd name="T2" fmla="*/ 98 w 165"/>
              <a:gd name="T3" fmla="*/ 22 h 164"/>
              <a:gd name="T4" fmla="*/ 117 w 165"/>
              <a:gd name="T5" fmla="*/ 7 h 164"/>
              <a:gd name="T6" fmla="*/ 120 w 165"/>
              <a:gd name="T7" fmla="*/ 33 h 164"/>
              <a:gd name="T8" fmla="*/ 143 w 165"/>
              <a:gd name="T9" fmla="*/ 26 h 164"/>
              <a:gd name="T10" fmla="*/ 136 w 165"/>
              <a:gd name="T11" fmla="*/ 51 h 164"/>
              <a:gd name="T12" fmla="*/ 160 w 165"/>
              <a:gd name="T13" fmla="*/ 54 h 164"/>
              <a:gd name="T14" fmla="*/ 144 w 165"/>
              <a:gd name="T15" fmla="*/ 74 h 164"/>
              <a:gd name="T16" fmla="*/ 165 w 165"/>
              <a:gd name="T17" fmla="*/ 86 h 164"/>
              <a:gd name="T18" fmla="*/ 142 w 165"/>
              <a:gd name="T19" fmla="*/ 98 h 164"/>
              <a:gd name="T20" fmla="*/ 157 w 165"/>
              <a:gd name="T21" fmla="*/ 117 h 164"/>
              <a:gd name="T22" fmla="*/ 132 w 165"/>
              <a:gd name="T23" fmla="*/ 119 h 164"/>
              <a:gd name="T24" fmla="*/ 138 w 165"/>
              <a:gd name="T25" fmla="*/ 143 h 164"/>
              <a:gd name="T26" fmla="*/ 114 w 165"/>
              <a:gd name="T27" fmla="*/ 135 h 164"/>
              <a:gd name="T28" fmla="*/ 111 w 165"/>
              <a:gd name="T29" fmla="*/ 159 h 164"/>
              <a:gd name="T30" fmla="*/ 91 w 165"/>
              <a:gd name="T31" fmla="*/ 143 h 164"/>
              <a:gd name="T32" fmla="*/ 79 w 165"/>
              <a:gd name="T33" fmla="*/ 164 h 164"/>
              <a:gd name="T34" fmla="*/ 67 w 165"/>
              <a:gd name="T35" fmla="*/ 142 h 164"/>
              <a:gd name="T36" fmla="*/ 48 w 165"/>
              <a:gd name="T37" fmla="*/ 157 h 164"/>
              <a:gd name="T38" fmla="*/ 45 w 165"/>
              <a:gd name="T39" fmla="*/ 131 h 164"/>
              <a:gd name="T40" fmla="*/ 22 w 165"/>
              <a:gd name="T41" fmla="*/ 138 h 164"/>
              <a:gd name="T42" fmla="*/ 29 w 165"/>
              <a:gd name="T43" fmla="*/ 113 h 164"/>
              <a:gd name="T44" fmla="*/ 5 w 165"/>
              <a:gd name="T45" fmla="*/ 110 h 164"/>
              <a:gd name="T46" fmla="*/ 21 w 165"/>
              <a:gd name="T47" fmla="*/ 90 h 164"/>
              <a:gd name="T48" fmla="*/ 0 w 165"/>
              <a:gd name="T49" fmla="*/ 78 h 164"/>
              <a:gd name="T50" fmla="*/ 23 w 165"/>
              <a:gd name="T51" fmla="*/ 66 h 164"/>
              <a:gd name="T52" fmla="*/ 8 w 165"/>
              <a:gd name="T53" fmla="*/ 47 h 164"/>
              <a:gd name="T54" fmla="*/ 33 w 165"/>
              <a:gd name="T55" fmla="*/ 44 h 164"/>
              <a:gd name="T56" fmla="*/ 27 w 165"/>
              <a:gd name="T57" fmla="*/ 21 h 164"/>
              <a:gd name="T58" fmla="*/ 51 w 165"/>
              <a:gd name="T59" fmla="*/ 28 h 164"/>
              <a:gd name="T60" fmla="*/ 54 w 165"/>
              <a:gd name="T61" fmla="*/ 4 h 164"/>
              <a:gd name="T62" fmla="*/ 74 w 165"/>
              <a:gd name="T63" fmla="*/ 21 h 164"/>
              <a:gd name="T64" fmla="*/ 83 w 165"/>
              <a:gd name="T65" fmla="*/ 32 h 164"/>
              <a:gd name="T66" fmla="*/ 83 w 165"/>
              <a:gd name="T67" fmla="*/ 131 h 164"/>
              <a:gd name="T68" fmla="*/ 83 w 165"/>
              <a:gd name="T69" fmla="*/ 3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79" y="0"/>
                </a:moveTo>
                <a:cubicBezTo>
                  <a:pt x="86" y="0"/>
                  <a:pt x="86" y="0"/>
                  <a:pt x="86" y="0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1"/>
                  <a:pt x="96" y="21"/>
                  <a:pt x="98" y="22"/>
                </a:cubicBezTo>
                <a:cubicBezTo>
                  <a:pt x="111" y="4"/>
                  <a:pt x="111" y="4"/>
                  <a:pt x="111" y="4"/>
                </a:cubicBezTo>
                <a:cubicBezTo>
                  <a:pt x="117" y="7"/>
                  <a:pt x="117" y="7"/>
                  <a:pt x="117" y="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6" y="30"/>
                  <a:pt x="118" y="31"/>
                  <a:pt x="120" y="33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3" y="46"/>
                  <a:pt x="135" y="49"/>
                  <a:pt x="136" y="51"/>
                </a:cubicBezTo>
                <a:cubicBezTo>
                  <a:pt x="157" y="47"/>
                  <a:pt x="157" y="47"/>
                  <a:pt x="157" y="4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3" y="69"/>
                  <a:pt x="144" y="71"/>
                  <a:pt x="144" y="74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93"/>
                  <a:pt x="143" y="95"/>
                  <a:pt x="142" y="98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17"/>
                  <a:pt x="157" y="117"/>
                  <a:pt x="157" y="117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5" y="115"/>
                  <a:pt x="133" y="117"/>
                  <a:pt x="132" y="119"/>
                </a:cubicBezTo>
                <a:cubicBezTo>
                  <a:pt x="143" y="138"/>
                  <a:pt x="143" y="138"/>
                  <a:pt x="143" y="138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18" y="133"/>
                  <a:pt x="116" y="134"/>
                  <a:pt x="114" y="135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6" y="142"/>
                  <a:pt x="93" y="143"/>
                  <a:pt x="91" y="143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2" y="143"/>
                  <a:pt x="69" y="142"/>
                  <a:pt x="67" y="14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2" y="117"/>
                  <a:pt x="30" y="115"/>
                  <a:pt x="29" y="113"/>
                </a:cubicBezTo>
                <a:cubicBezTo>
                  <a:pt x="8" y="117"/>
                  <a:pt x="8" y="117"/>
                  <a:pt x="8" y="117"/>
                </a:cubicBezTo>
                <a:cubicBezTo>
                  <a:pt x="5" y="110"/>
                  <a:pt x="5" y="110"/>
                  <a:pt x="5" y="110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5"/>
                  <a:pt x="21" y="93"/>
                  <a:pt x="21" y="9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71"/>
                  <a:pt x="22" y="69"/>
                  <a:pt x="23" y="66"/>
                </a:cubicBezTo>
                <a:cubicBezTo>
                  <a:pt x="5" y="54"/>
                  <a:pt x="5" y="54"/>
                  <a:pt x="5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49"/>
                  <a:pt x="32" y="46"/>
                  <a:pt x="33" y="44"/>
                </a:cubicBezTo>
                <a:cubicBezTo>
                  <a:pt x="22" y="26"/>
                  <a:pt x="22" y="26"/>
                  <a:pt x="22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45" y="33"/>
                  <a:pt x="45" y="33"/>
                  <a:pt x="45" y="33"/>
                </a:cubicBezTo>
                <a:cubicBezTo>
                  <a:pt x="47" y="31"/>
                  <a:pt x="49" y="30"/>
                  <a:pt x="51" y="28"/>
                </a:cubicBezTo>
                <a:cubicBezTo>
                  <a:pt x="48" y="7"/>
                  <a:pt x="48" y="7"/>
                  <a:pt x="48" y="7"/>
                </a:cubicBezTo>
                <a:cubicBezTo>
                  <a:pt x="54" y="4"/>
                  <a:pt x="54" y="4"/>
                  <a:pt x="54" y="4"/>
                </a:cubicBezTo>
                <a:cubicBezTo>
                  <a:pt x="67" y="22"/>
                  <a:pt x="67" y="22"/>
                  <a:pt x="67" y="22"/>
                </a:cubicBezTo>
                <a:cubicBezTo>
                  <a:pt x="69" y="21"/>
                  <a:pt x="72" y="21"/>
                  <a:pt x="74" y="21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83" y="32"/>
                </a:moveTo>
                <a:cubicBezTo>
                  <a:pt x="110" y="32"/>
                  <a:pt x="132" y="55"/>
                  <a:pt x="132" y="82"/>
                </a:cubicBezTo>
                <a:cubicBezTo>
                  <a:pt x="132" y="109"/>
                  <a:pt x="110" y="131"/>
                  <a:pt x="83" y="131"/>
                </a:cubicBezTo>
                <a:cubicBezTo>
                  <a:pt x="55" y="131"/>
                  <a:pt x="33" y="109"/>
                  <a:pt x="33" y="82"/>
                </a:cubicBezTo>
                <a:cubicBezTo>
                  <a:pt x="33" y="55"/>
                  <a:pt x="55" y="32"/>
                  <a:pt x="83" y="32"/>
                </a:cubicBezTo>
                <a:close/>
              </a:path>
            </a:pathLst>
          </a:custGeom>
          <a:solidFill>
            <a:srgbClr val="DED4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Oval 8"/>
          <p:cNvSpPr>
            <a:spLocks noChangeArrowheads="1"/>
          </p:cNvSpPr>
          <p:nvPr/>
        </p:nvSpPr>
        <p:spPr bwMode="auto">
          <a:xfrm>
            <a:off x="2309813" y="2928938"/>
            <a:ext cx="800100" cy="792162"/>
          </a:xfrm>
          <a:prstGeom prst="ellipse">
            <a:avLst/>
          </a:prstGeom>
          <a:solidFill>
            <a:srgbClr val="CCCD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6150" name="Freeform 9"/>
          <p:cNvSpPr>
            <a:spLocks noEditPoints="1"/>
          </p:cNvSpPr>
          <p:nvPr/>
        </p:nvSpPr>
        <p:spPr bwMode="auto">
          <a:xfrm>
            <a:off x="2105025" y="2732088"/>
            <a:ext cx="1211263" cy="1192212"/>
          </a:xfrm>
          <a:custGeom>
            <a:avLst/>
            <a:gdLst>
              <a:gd name="T0" fmla="*/ 86 w 165"/>
              <a:gd name="T1" fmla="*/ 0 h 164"/>
              <a:gd name="T2" fmla="*/ 98 w 165"/>
              <a:gd name="T3" fmla="*/ 22 h 164"/>
              <a:gd name="T4" fmla="*/ 117 w 165"/>
              <a:gd name="T5" fmla="*/ 7 h 164"/>
              <a:gd name="T6" fmla="*/ 120 w 165"/>
              <a:gd name="T7" fmla="*/ 33 h 164"/>
              <a:gd name="T8" fmla="*/ 143 w 165"/>
              <a:gd name="T9" fmla="*/ 26 h 164"/>
              <a:gd name="T10" fmla="*/ 136 w 165"/>
              <a:gd name="T11" fmla="*/ 51 h 164"/>
              <a:gd name="T12" fmla="*/ 160 w 165"/>
              <a:gd name="T13" fmla="*/ 54 h 164"/>
              <a:gd name="T14" fmla="*/ 144 w 165"/>
              <a:gd name="T15" fmla="*/ 74 h 164"/>
              <a:gd name="T16" fmla="*/ 165 w 165"/>
              <a:gd name="T17" fmla="*/ 86 h 164"/>
              <a:gd name="T18" fmla="*/ 142 w 165"/>
              <a:gd name="T19" fmla="*/ 98 h 164"/>
              <a:gd name="T20" fmla="*/ 157 w 165"/>
              <a:gd name="T21" fmla="*/ 117 h 164"/>
              <a:gd name="T22" fmla="*/ 132 w 165"/>
              <a:gd name="T23" fmla="*/ 119 h 164"/>
              <a:gd name="T24" fmla="*/ 138 w 165"/>
              <a:gd name="T25" fmla="*/ 143 h 164"/>
              <a:gd name="T26" fmla="*/ 114 w 165"/>
              <a:gd name="T27" fmla="*/ 135 h 164"/>
              <a:gd name="T28" fmla="*/ 111 w 165"/>
              <a:gd name="T29" fmla="*/ 159 h 164"/>
              <a:gd name="T30" fmla="*/ 91 w 165"/>
              <a:gd name="T31" fmla="*/ 143 h 164"/>
              <a:gd name="T32" fmla="*/ 79 w 165"/>
              <a:gd name="T33" fmla="*/ 164 h 164"/>
              <a:gd name="T34" fmla="*/ 67 w 165"/>
              <a:gd name="T35" fmla="*/ 142 h 164"/>
              <a:gd name="T36" fmla="*/ 48 w 165"/>
              <a:gd name="T37" fmla="*/ 157 h 164"/>
              <a:gd name="T38" fmla="*/ 45 w 165"/>
              <a:gd name="T39" fmla="*/ 131 h 164"/>
              <a:gd name="T40" fmla="*/ 22 w 165"/>
              <a:gd name="T41" fmla="*/ 138 h 164"/>
              <a:gd name="T42" fmla="*/ 29 w 165"/>
              <a:gd name="T43" fmla="*/ 113 h 164"/>
              <a:gd name="T44" fmla="*/ 5 w 165"/>
              <a:gd name="T45" fmla="*/ 110 h 164"/>
              <a:gd name="T46" fmla="*/ 21 w 165"/>
              <a:gd name="T47" fmla="*/ 90 h 164"/>
              <a:gd name="T48" fmla="*/ 0 w 165"/>
              <a:gd name="T49" fmla="*/ 78 h 164"/>
              <a:gd name="T50" fmla="*/ 23 w 165"/>
              <a:gd name="T51" fmla="*/ 66 h 164"/>
              <a:gd name="T52" fmla="*/ 8 w 165"/>
              <a:gd name="T53" fmla="*/ 47 h 164"/>
              <a:gd name="T54" fmla="*/ 33 w 165"/>
              <a:gd name="T55" fmla="*/ 44 h 164"/>
              <a:gd name="T56" fmla="*/ 27 w 165"/>
              <a:gd name="T57" fmla="*/ 21 h 164"/>
              <a:gd name="T58" fmla="*/ 51 w 165"/>
              <a:gd name="T59" fmla="*/ 28 h 164"/>
              <a:gd name="T60" fmla="*/ 54 w 165"/>
              <a:gd name="T61" fmla="*/ 4 h 164"/>
              <a:gd name="T62" fmla="*/ 74 w 165"/>
              <a:gd name="T63" fmla="*/ 21 h 164"/>
              <a:gd name="T64" fmla="*/ 83 w 165"/>
              <a:gd name="T65" fmla="*/ 32 h 164"/>
              <a:gd name="T66" fmla="*/ 83 w 165"/>
              <a:gd name="T67" fmla="*/ 131 h 164"/>
              <a:gd name="T68" fmla="*/ 83 w 165"/>
              <a:gd name="T69" fmla="*/ 3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79" y="0"/>
                </a:moveTo>
                <a:cubicBezTo>
                  <a:pt x="86" y="0"/>
                  <a:pt x="86" y="0"/>
                  <a:pt x="86" y="0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1"/>
                  <a:pt x="96" y="21"/>
                  <a:pt x="98" y="22"/>
                </a:cubicBezTo>
                <a:cubicBezTo>
                  <a:pt x="111" y="4"/>
                  <a:pt x="111" y="4"/>
                  <a:pt x="111" y="4"/>
                </a:cubicBezTo>
                <a:cubicBezTo>
                  <a:pt x="117" y="7"/>
                  <a:pt x="117" y="7"/>
                  <a:pt x="117" y="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6" y="30"/>
                  <a:pt x="118" y="31"/>
                  <a:pt x="120" y="33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3" y="46"/>
                  <a:pt x="135" y="49"/>
                  <a:pt x="136" y="51"/>
                </a:cubicBezTo>
                <a:cubicBezTo>
                  <a:pt x="157" y="47"/>
                  <a:pt x="157" y="47"/>
                  <a:pt x="157" y="4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3" y="69"/>
                  <a:pt x="144" y="71"/>
                  <a:pt x="144" y="74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93"/>
                  <a:pt x="143" y="95"/>
                  <a:pt x="142" y="98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17"/>
                  <a:pt x="157" y="117"/>
                  <a:pt x="157" y="117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5" y="115"/>
                  <a:pt x="133" y="117"/>
                  <a:pt x="132" y="119"/>
                </a:cubicBezTo>
                <a:cubicBezTo>
                  <a:pt x="143" y="138"/>
                  <a:pt x="143" y="138"/>
                  <a:pt x="143" y="138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18" y="133"/>
                  <a:pt x="116" y="134"/>
                  <a:pt x="114" y="135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6" y="142"/>
                  <a:pt x="93" y="143"/>
                  <a:pt x="91" y="143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2" y="143"/>
                  <a:pt x="69" y="142"/>
                  <a:pt x="67" y="14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2" y="117"/>
                  <a:pt x="30" y="115"/>
                  <a:pt x="29" y="113"/>
                </a:cubicBezTo>
                <a:cubicBezTo>
                  <a:pt x="8" y="117"/>
                  <a:pt x="8" y="117"/>
                  <a:pt x="8" y="117"/>
                </a:cubicBezTo>
                <a:cubicBezTo>
                  <a:pt x="5" y="110"/>
                  <a:pt x="5" y="110"/>
                  <a:pt x="5" y="110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5"/>
                  <a:pt x="21" y="93"/>
                  <a:pt x="21" y="9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71"/>
                  <a:pt x="22" y="69"/>
                  <a:pt x="23" y="66"/>
                </a:cubicBezTo>
                <a:cubicBezTo>
                  <a:pt x="5" y="54"/>
                  <a:pt x="5" y="54"/>
                  <a:pt x="5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49"/>
                  <a:pt x="32" y="46"/>
                  <a:pt x="33" y="44"/>
                </a:cubicBezTo>
                <a:cubicBezTo>
                  <a:pt x="22" y="26"/>
                  <a:pt x="22" y="26"/>
                  <a:pt x="22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45" y="33"/>
                  <a:pt x="45" y="33"/>
                  <a:pt x="45" y="33"/>
                </a:cubicBezTo>
                <a:cubicBezTo>
                  <a:pt x="47" y="31"/>
                  <a:pt x="49" y="30"/>
                  <a:pt x="51" y="28"/>
                </a:cubicBezTo>
                <a:cubicBezTo>
                  <a:pt x="48" y="7"/>
                  <a:pt x="48" y="7"/>
                  <a:pt x="48" y="7"/>
                </a:cubicBezTo>
                <a:cubicBezTo>
                  <a:pt x="54" y="4"/>
                  <a:pt x="54" y="4"/>
                  <a:pt x="54" y="4"/>
                </a:cubicBezTo>
                <a:cubicBezTo>
                  <a:pt x="67" y="22"/>
                  <a:pt x="67" y="22"/>
                  <a:pt x="67" y="22"/>
                </a:cubicBezTo>
                <a:cubicBezTo>
                  <a:pt x="69" y="21"/>
                  <a:pt x="72" y="21"/>
                  <a:pt x="74" y="21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83" y="32"/>
                </a:moveTo>
                <a:cubicBezTo>
                  <a:pt x="110" y="32"/>
                  <a:pt x="132" y="55"/>
                  <a:pt x="132" y="82"/>
                </a:cubicBezTo>
                <a:cubicBezTo>
                  <a:pt x="132" y="109"/>
                  <a:pt x="110" y="131"/>
                  <a:pt x="83" y="131"/>
                </a:cubicBezTo>
                <a:cubicBezTo>
                  <a:pt x="55" y="131"/>
                  <a:pt x="33" y="109"/>
                  <a:pt x="33" y="82"/>
                </a:cubicBezTo>
                <a:cubicBezTo>
                  <a:pt x="33" y="55"/>
                  <a:pt x="55" y="32"/>
                  <a:pt x="83" y="32"/>
                </a:cubicBezTo>
                <a:close/>
              </a:path>
            </a:pathLst>
          </a:custGeom>
          <a:solidFill>
            <a:srgbClr val="4B57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Oval 10"/>
          <p:cNvSpPr>
            <a:spLocks noChangeArrowheads="1"/>
          </p:cNvSpPr>
          <p:nvPr/>
        </p:nvSpPr>
        <p:spPr bwMode="auto">
          <a:xfrm>
            <a:off x="2574925" y="4048125"/>
            <a:ext cx="800100" cy="792163"/>
          </a:xfrm>
          <a:prstGeom prst="ellipse">
            <a:avLst/>
          </a:prstGeom>
          <a:solidFill>
            <a:srgbClr val="FEE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6152" name="Freeform 11"/>
          <p:cNvSpPr>
            <a:spLocks noEditPoints="1"/>
          </p:cNvSpPr>
          <p:nvPr/>
        </p:nvSpPr>
        <p:spPr bwMode="auto">
          <a:xfrm>
            <a:off x="2376488" y="3844925"/>
            <a:ext cx="1204912" cy="1198563"/>
          </a:xfrm>
          <a:custGeom>
            <a:avLst/>
            <a:gdLst>
              <a:gd name="T0" fmla="*/ 57 w 164"/>
              <a:gd name="T1" fmla="*/ 4 h 165"/>
              <a:gd name="T2" fmla="*/ 51 w 164"/>
              <a:gd name="T3" fmla="*/ 29 h 165"/>
              <a:gd name="T4" fmla="*/ 29 w 164"/>
              <a:gd name="T5" fmla="*/ 19 h 165"/>
              <a:gd name="T6" fmla="*/ 33 w 164"/>
              <a:gd name="T7" fmla="*/ 45 h 165"/>
              <a:gd name="T8" fmla="*/ 9 w 164"/>
              <a:gd name="T9" fmla="*/ 45 h 165"/>
              <a:gd name="T10" fmla="*/ 22 w 164"/>
              <a:gd name="T11" fmla="*/ 66 h 165"/>
              <a:gd name="T12" fmla="*/ 0 w 164"/>
              <a:gd name="T13" fmla="*/ 75 h 165"/>
              <a:gd name="T14" fmla="*/ 21 w 164"/>
              <a:gd name="T15" fmla="*/ 91 h 165"/>
              <a:gd name="T16" fmla="*/ 3 w 164"/>
              <a:gd name="T17" fmla="*/ 107 h 165"/>
              <a:gd name="T18" fmla="*/ 28 w 164"/>
              <a:gd name="T19" fmla="*/ 113 h 165"/>
              <a:gd name="T20" fmla="*/ 19 w 164"/>
              <a:gd name="T21" fmla="*/ 136 h 165"/>
              <a:gd name="T22" fmla="*/ 44 w 164"/>
              <a:gd name="T23" fmla="*/ 132 h 165"/>
              <a:gd name="T24" fmla="*/ 44 w 164"/>
              <a:gd name="T25" fmla="*/ 156 h 165"/>
              <a:gd name="T26" fmla="*/ 66 w 164"/>
              <a:gd name="T27" fmla="*/ 142 h 165"/>
              <a:gd name="T28" fmla="*/ 75 w 164"/>
              <a:gd name="T29" fmla="*/ 165 h 165"/>
              <a:gd name="T30" fmla="*/ 90 w 164"/>
              <a:gd name="T31" fmla="*/ 144 h 165"/>
              <a:gd name="T32" fmla="*/ 107 w 164"/>
              <a:gd name="T33" fmla="*/ 161 h 165"/>
              <a:gd name="T34" fmla="*/ 113 w 164"/>
              <a:gd name="T35" fmla="*/ 136 h 165"/>
              <a:gd name="T36" fmla="*/ 135 w 164"/>
              <a:gd name="T37" fmla="*/ 146 h 165"/>
              <a:gd name="T38" fmla="*/ 131 w 164"/>
              <a:gd name="T39" fmla="*/ 120 h 165"/>
              <a:gd name="T40" fmla="*/ 155 w 164"/>
              <a:gd name="T41" fmla="*/ 121 h 165"/>
              <a:gd name="T42" fmla="*/ 142 w 164"/>
              <a:gd name="T43" fmla="*/ 99 h 165"/>
              <a:gd name="T44" fmla="*/ 164 w 164"/>
              <a:gd name="T45" fmla="*/ 90 h 165"/>
              <a:gd name="T46" fmla="*/ 143 w 164"/>
              <a:gd name="T47" fmla="*/ 75 h 165"/>
              <a:gd name="T48" fmla="*/ 161 w 164"/>
              <a:gd name="T49" fmla="*/ 58 h 165"/>
              <a:gd name="T50" fmla="*/ 136 w 164"/>
              <a:gd name="T51" fmla="*/ 52 h 165"/>
              <a:gd name="T52" fmla="*/ 145 w 164"/>
              <a:gd name="T53" fmla="*/ 30 h 165"/>
              <a:gd name="T54" fmla="*/ 120 w 164"/>
              <a:gd name="T55" fmla="*/ 34 h 165"/>
              <a:gd name="T56" fmla="*/ 120 w 164"/>
              <a:gd name="T57" fmla="*/ 9 h 165"/>
              <a:gd name="T58" fmla="*/ 98 w 164"/>
              <a:gd name="T59" fmla="*/ 23 h 165"/>
              <a:gd name="T60" fmla="*/ 89 w 164"/>
              <a:gd name="T61" fmla="*/ 0 h 165"/>
              <a:gd name="T62" fmla="*/ 74 w 164"/>
              <a:gd name="T63" fmla="*/ 21 h 165"/>
              <a:gd name="T64" fmla="*/ 69 w 164"/>
              <a:gd name="T65" fmla="*/ 35 h 165"/>
              <a:gd name="T66" fmla="*/ 95 w 164"/>
              <a:gd name="T67" fmla="*/ 130 h 165"/>
              <a:gd name="T68" fmla="*/ 69 w 164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165">
                <a:moveTo>
                  <a:pt x="64" y="2"/>
                </a:moveTo>
                <a:cubicBezTo>
                  <a:pt x="57" y="4"/>
                  <a:pt x="57" y="4"/>
                  <a:pt x="57" y="4"/>
                </a:cubicBezTo>
                <a:cubicBezTo>
                  <a:pt x="58" y="25"/>
                  <a:pt x="58" y="25"/>
                  <a:pt x="58" y="25"/>
                </a:cubicBezTo>
                <a:cubicBezTo>
                  <a:pt x="56" y="26"/>
                  <a:pt x="53" y="28"/>
                  <a:pt x="51" y="29"/>
                </a:cubicBezTo>
                <a:cubicBezTo>
                  <a:pt x="35" y="15"/>
                  <a:pt x="35" y="15"/>
                  <a:pt x="35" y="15"/>
                </a:cubicBezTo>
                <a:cubicBezTo>
                  <a:pt x="29" y="19"/>
                  <a:pt x="29" y="19"/>
                  <a:pt x="29" y="19"/>
                </a:cubicBezTo>
                <a:cubicBezTo>
                  <a:pt x="38" y="39"/>
                  <a:pt x="38" y="39"/>
                  <a:pt x="38" y="39"/>
                </a:cubicBezTo>
                <a:cubicBezTo>
                  <a:pt x="36" y="41"/>
                  <a:pt x="34" y="43"/>
                  <a:pt x="33" y="45"/>
                </a:cubicBezTo>
                <a:cubicBezTo>
                  <a:pt x="12" y="38"/>
                  <a:pt x="12" y="38"/>
                  <a:pt x="12" y="38"/>
                </a:cubicBezTo>
                <a:cubicBezTo>
                  <a:pt x="9" y="45"/>
                  <a:pt x="9" y="45"/>
                  <a:pt x="9" y="45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61"/>
                  <a:pt x="23" y="64"/>
                  <a:pt x="22" y="66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5"/>
                  <a:pt x="0" y="75"/>
                  <a:pt x="0" y="75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85"/>
                  <a:pt x="20" y="88"/>
                  <a:pt x="21" y="91"/>
                </a:cubicBezTo>
                <a:cubicBezTo>
                  <a:pt x="1" y="100"/>
                  <a:pt x="1" y="100"/>
                  <a:pt x="1" y="100"/>
                </a:cubicBezTo>
                <a:cubicBezTo>
                  <a:pt x="3" y="107"/>
                  <a:pt x="3" y="107"/>
                  <a:pt x="3" y="107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6" y="109"/>
                  <a:pt x="27" y="111"/>
                  <a:pt x="28" y="113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40" y="128"/>
                  <a:pt x="42" y="130"/>
                  <a:pt x="44" y="13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61" y="141"/>
                  <a:pt x="63" y="142"/>
                  <a:pt x="66" y="142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75" y="165"/>
                  <a:pt x="75" y="165"/>
                  <a:pt x="75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5"/>
                  <a:pt x="87" y="144"/>
                  <a:pt x="90" y="144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8" y="139"/>
                  <a:pt x="111" y="138"/>
                  <a:pt x="113" y="136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8" y="124"/>
                  <a:pt x="129" y="123"/>
                  <a:pt x="131" y="120"/>
                </a:cubicBezTo>
                <a:cubicBezTo>
                  <a:pt x="151" y="127"/>
                  <a:pt x="151" y="127"/>
                  <a:pt x="151" y="127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0" y="104"/>
                  <a:pt x="141" y="101"/>
                  <a:pt x="142" y="99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0"/>
                  <a:pt x="144" y="77"/>
                  <a:pt x="143" y="75"/>
                </a:cubicBezTo>
                <a:cubicBezTo>
                  <a:pt x="162" y="65"/>
                  <a:pt x="162" y="65"/>
                  <a:pt x="162" y="65"/>
                </a:cubicBezTo>
                <a:cubicBezTo>
                  <a:pt x="161" y="58"/>
                  <a:pt x="161" y="58"/>
                  <a:pt x="161" y="58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8" y="56"/>
                  <a:pt x="137" y="54"/>
                  <a:pt x="136" y="52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4" y="37"/>
                  <a:pt x="122" y="35"/>
                  <a:pt x="120" y="3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0" y="9"/>
                  <a:pt x="120" y="9"/>
                  <a:pt x="120" y="9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4"/>
                  <a:pt x="101" y="23"/>
                  <a:pt x="98" y="23"/>
                </a:cubicBezTo>
                <a:cubicBezTo>
                  <a:pt x="96" y="1"/>
                  <a:pt x="96" y="1"/>
                  <a:pt x="96" y="1"/>
                </a:cubicBezTo>
                <a:cubicBezTo>
                  <a:pt x="89" y="0"/>
                  <a:pt x="89" y="0"/>
                  <a:pt x="89" y="0"/>
                </a:cubicBezTo>
                <a:cubicBezTo>
                  <a:pt x="82" y="21"/>
                  <a:pt x="82" y="21"/>
                  <a:pt x="82" y="21"/>
                </a:cubicBezTo>
                <a:cubicBezTo>
                  <a:pt x="79" y="21"/>
                  <a:pt x="77" y="21"/>
                  <a:pt x="74" y="21"/>
                </a:cubicBezTo>
                <a:cubicBezTo>
                  <a:pt x="64" y="2"/>
                  <a:pt x="64" y="2"/>
                  <a:pt x="64" y="2"/>
                </a:cubicBezTo>
                <a:close/>
                <a:moveTo>
                  <a:pt x="69" y="35"/>
                </a:moveTo>
                <a:cubicBezTo>
                  <a:pt x="43" y="42"/>
                  <a:pt x="27" y="69"/>
                  <a:pt x="34" y="95"/>
                </a:cubicBezTo>
                <a:cubicBezTo>
                  <a:pt x="41" y="121"/>
                  <a:pt x="68" y="137"/>
                  <a:pt x="95" y="130"/>
                </a:cubicBezTo>
                <a:cubicBezTo>
                  <a:pt x="121" y="123"/>
                  <a:pt x="137" y="96"/>
                  <a:pt x="130" y="70"/>
                </a:cubicBezTo>
                <a:cubicBezTo>
                  <a:pt x="122" y="43"/>
                  <a:pt x="95" y="28"/>
                  <a:pt x="69" y="35"/>
                </a:cubicBezTo>
                <a:close/>
              </a:path>
            </a:pathLst>
          </a:custGeom>
          <a:solidFill>
            <a:srgbClr val="F4B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Freeform 12"/>
          <p:cNvSpPr>
            <a:spLocks noEditPoints="1"/>
          </p:cNvSpPr>
          <p:nvPr/>
        </p:nvSpPr>
        <p:spPr bwMode="auto">
          <a:xfrm>
            <a:off x="2105025" y="4970463"/>
            <a:ext cx="1211263" cy="1193800"/>
          </a:xfrm>
          <a:custGeom>
            <a:avLst/>
            <a:gdLst>
              <a:gd name="T0" fmla="*/ 65 w 165"/>
              <a:gd name="T1" fmla="*/ 2 h 164"/>
              <a:gd name="T2" fmla="*/ 82 w 165"/>
              <a:gd name="T3" fmla="*/ 20 h 164"/>
              <a:gd name="T4" fmla="*/ 97 w 165"/>
              <a:gd name="T5" fmla="*/ 1 h 164"/>
              <a:gd name="T6" fmla="*/ 106 w 165"/>
              <a:gd name="T7" fmla="*/ 25 h 164"/>
              <a:gd name="T8" fmla="*/ 127 w 165"/>
              <a:gd name="T9" fmla="*/ 13 h 164"/>
              <a:gd name="T10" fmla="*/ 126 w 165"/>
              <a:gd name="T11" fmla="*/ 38 h 164"/>
              <a:gd name="T12" fmla="*/ 150 w 165"/>
              <a:gd name="T13" fmla="*/ 35 h 164"/>
              <a:gd name="T14" fmla="*/ 140 w 165"/>
              <a:gd name="T15" fmla="*/ 58 h 164"/>
              <a:gd name="T16" fmla="*/ 163 w 165"/>
              <a:gd name="T17" fmla="*/ 64 h 164"/>
              <a:gd name="T18" fmla="*/ 144 w 165"/>
              <a:gd name="T19" fmla="*/ 82 h 164"/>
              <a:gd name="T20" fmla="*/ 164 w 165"/>
              <a:gd name="T21" fmla="*/ 97 h 164"/>
              <a:gd name="T22" fmla="*/ 140 w 165"/>
              <a:gd name="T23" fmla="*/ 106 h 164"/>
              <a:gd name="T24" fmla="*/ 152 w 165"/>
              <a:gd name="T25" fmla="*/ 126 h 164"/>
              <a:gd name="T26" fmla="*/ 126 w 165"/>
              <a:gd name="T27" fmla="*/ 126 h 164"/>
              <a:gd name="T28" fmla="*/ 130 w 165"/>
              <a:gd name="T29" fmla="*/ 150 h 164"/>
              <a:gd name="T30" fmla="*/ 106 w 165"/>
              <a:gd name="T31" fmla="*/ 139 h 164"/>
              <a:gd name="T32" fmla="*/ 100 w 165"/>
              <a:gd name="T33" fmla="*/ 163 h 164"/>
              <a:gd name="T34" fmla="*/ 83 w 165"/>
              <a:gd name="T35" fmla="*/ 144 h 164"/>
              <a:gd name="T36" fmla="*/ 68 w 165"/>
              <a:gd name="T37" fmla="*/ 163 h 164"/>
              <a:gd name="T38" fmla="*/ 59 w 165"/>
              <a:gd name="T39" fmla="*/ 139 h 164"/>
              <a:gd name="T40" fmla="*/ 38 w 165"/>
              <a:gd name="T41" fmla="*/ 152 h 164"/>
              <a:gd name="T42" fmla="*/ 39 w 165"/>
              <a:gd name="T43" fmla="*/ 126 h 164"/>
              <a:gd name="T44" fmla="*/ 15 w 165"/>
              <a:gd name="T45" fmla="*/ 129 h 164"/>
              <a:gd name="T46" fmla="*/ 25 w 165"/>
              <a:gd name="T47" fmla="*/ 106 h 164"/>
              <a:gd name="T48" fmla="*/ 2 w 165"/>
              <a:gd name="T49" fmla="*/ 100 h 164"/>
              <a:gd name="T50" fmla="*/ 21 w 165"/>
              <a:gd name="T51" fmla="*/ 82 h 164"/>
              <a:gd name="T52" fmla="*/ 1 w 165"/>
              <a:gd name="T53" fmla="*/ 68 h 164"/>
              <a:gd name="T54" fmla="*/ 25 w 165"/>
              <a:gd name="T55" fmla="*/ 59 h 164"/>
              <a:gd name="T56" fmla="*/ 13 w 165"/>
              <a:gd name="T57" fmla="*/ 38 h 164"/>
              <a:gd name="T58" fmla="*/ 39 w 165"/>
              <a:gd name="T59" fmla="*/ 38 h 164"/>
              <a:gd name="T60" fmla="*/ 35 w 165"/>
              <a:gd name="T61" fmla="*/ 15 h 164"/>
              <a:gd name="T62" fmla="*/ 59 w 165"/>
              <a:gd name="T63" fmla="*/ 25 h 164"/>
              <a:gd name="T64" fmla="*/ 70 w 165"/>
              <a:gd name="T65" fmla="*/ 34 h 164"/>
              <a:gd name="T66" fmla="*/ 95 w 165"/>
              <a:gd name="T67" fmla="*/ 130 h 164"/>
              <a:gd name="T68" fmla="*/ 70 w 165"/>
              <a:gd name="T69" fmla="*/ 3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58" y="4"/>
                </a:moveTo>
                <a:cubicBezTo>
                  <a:pt x="65" y="2"/>
                  <a:pt x="65" y="2"/>
                  <a:pt x="65" y="2"/>
                </a:cubicBezTo>
                <a:cubicBezTo>
                  <a:pt x="75" y="21"/>
                  <a:pt x="75" y="21"/>
                  <a:pt x="75" y="21"/>
                </a:cubicBezTo>
                <a:cubicBezTo>
                  <a:pt x="77" y="20"/>
                  <a:pt x="80" y="20"/>
                  <a:pt x="82" y="20"/>
                </a:cubicBezTo>
                <a:cubicBezTo>
                  <a:pt x="90" y="0"/>
                  <a:pt x="90" y="0"/>
                  <a:pt x="90" y="0"/>
                </a:cubicBezTo>
                <a:cubicBezTo>
                  <a:pt x="97" y="1"/>
                  <a:pt x="97" y="1"/>
                  <a:pt x="97" y="1"/>
                </a:cubicBezTo>
                <a:cubicBezTo>
                  <a:pt x="99" y="22"/>
                  <a:pt x="99" y="22"/>
                  <a:pt x="99" y="22"/>
                </a:cubicBezTo>
                <a:cubicBezTo>
                  <a:pt x="101" y="23"/>
                  <a:pt x="104" y="24"/>
                  <a:pt x="106" y="25"/>
                </a:cubicBezTo>
                <a:cubicBezTo>
                  <a:pt x="121" y="9"/>
                  <a:pt x="121" y="9"/>
                  <a:pt x="121" y="9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22" y="35"/>
                  <a:pt x="124" y="36"/>
                  <a:pt x="126" y="38"/>
                </a:cubicBezTo>
                <a:cubicBezTo>
                  <a:pt x="146" y="29"/>
                  <a:pt x="146" y="29"/>
                  <a:pt x="146" y="29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38" y="54"/>
                  <a:pt x="139" y="56"/>
                  <a:pt x="140" y="58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44" y="74"/>
                  <a:pt x="144" y="74"/>
                  <a:pt x="144" y="74"/>
                </a:cubicBezTo>
                <a:cubicBezTo>
                  <a:pt x="144" y="77"/>
                  <a:pt x="145" y="79"/>
                  <a:pt x="144" y="82"/>
                </a:cubicBezTo>
                <a:cubicBezTo>
                  <a:pt x="165" y="89"/>
                  <a:pt x="165" y="89"/>
                  <a:pt x="165" y="89"/>
                </a:cubicBezTo>
                <a:cubicBezTo>
                  <a:pt x="164" y="97"/>
                  <a:pt x="164" y="97"/>
                  <a:pt x="164" y="97"/>
                </a:cubicBezTo>
                <a:cubicBezTo>
                  <a:pt x="142" y="98"/>
                  <a:pt x="142" y="98"/>
                  <a:pt x="142" y="98"/>
                </a:cubicBezTo>
                <a:cubicBezTo>
                  <a:pt x="142" y="101"/>
                  <a:pt x="141" y="103"/>
                  <a:pt x="140" y="106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32" y="120"/>
                  <a:pt x="132" y="120"/>
                  <a:pt x="132" y="120"/>
                </a:cubicBezTo>
                <a:cubicBezTo>
                  <a:pt x="130" y="122"/>
                  <a:pt x="128" y="124"/>
                  <a:pt x="126" y="126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13" y="136"/>
                  <a:pt x="113" y="136"/>
                  <a:pt x="113" y="136"/>
                </a:cubicBezTo>
                <a:cubicBezTo>
                  <a:pt x="111" y="137"/>
                  <a:pt x="109" y="138"/>
                  <a:pt x="106" y="139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91" y="144"/>
                  <a:pt x="91" y="144"/>
                  <a:pt x="91" y="144"/>
                </a:cubicBezTo>
                <a:cubicBezTo>
                  <a:pt x="88" y="144"/>
                  <a:pt x="85" y="144"/>
                  <a:pt x="83" y="144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68" y="163"/>
                  <a:pt x="68" y="163"/>
                  <a:pt x="68" y="163"/>
                </a:cubicBezTo>
                <a:cubicBezTo>
                  <a:pt x="66" y="142"/>
                  <a:pt x="66" y="142"/>
                  <a:pt x="66" y="142"/>
                </a:cubicBezTo>
                <a:cubicBezTo>
                  <a:pt x="64" y="141"/>
                  <a:pt x="61" y="140"/>
                  <a:pt x="59" y="139"/>
                </a:cubicBezTo>
                <a:cubicBezTo>
                  <a:pt x="45" y="155"/>
                  <a:pt x="45" y="155"/>
                  <a:pt x="45" y="155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3" y="130"/>
                  <a:pt x="41" y="128"/>
                  <a:pt x="39" y="126"/>
                </a:cubicBezTo>
                <a:cubicBezTo>
                  <a:pt x="19" y="135"/>
                  <a:pt x="19" y="135"/>
                  <a:pt x="19" y="135"/>
                </a:cubicBezTo>
                <a:cubicBezTo>
                  <a:pt x="15" y="129"/>
                  <a:pt x="15" y="129"/>
                  <a:pt x="15" y="129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7" y="111"/>
                  <a:pt x="26" y="108"/>
                  <a:pt x="25" y="106"/>
                </a:cubicBezTo>
                <a:cubicBezTo>
                  <a:pt x="4" y="107"/>
                  <a:pt x="4" y="107"/>
                  <a:pt x="4" y="107"/>
                </a:cubicBezTo>
                <a:cubicBezTo>
                  <a:pt x="2" y="100"/>
                  <a:pt x="2" y="100"/>
                  <a:pt x="2" y="100"/>
                </a:cubicBezTo>
                <a:cubicBezTo>
                  <a:pt x="21" y="90"/>
                  <a:pt x="21" y="90"/>
                  <a:pt x="21" y="90"/>
                </a:cubicBezTo>
                <a:cubicBezTo>
                  <a:pt x="21" y="87"/>
                  <a:pt x="21" y="85"/>
                  <a:pt x="21" y="82"/>
                </a:cubicBezTo>
                <a:cubicBezTo>
                  <a:pt x="0" y="75"/>
                  <a:pt x="0" y="75"/>
                  <a:pt x="0" y="75"/>
                </a:cubicBezTo>
                <a:cubicBezTo>
                  <a:pt x="1" y="68"/>
                  <a:pt x="1" y="68"/>
                  <a:pt x="1" y="68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3"/>
                  <a:pt x="24" y="61"/>
                  <a:pt x="25" y="59"/>
                </a:cubicBezTo>
                <a:cubicBezTo>
                  <a:pt x="9" y="44"/>
                  <a:pt x="9" y="44"/>
                  <a:pt x="9" y="44"/>
                </a:cubicBezTo>
                <a:cubicBezTo>
                  <a:pt x="13" y="38"/>
                  <a:pt x="13" y="38"/>
                  <a:pt x="13" y="38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2"/>
                  <a:pt x="37" y="40"/>
                  <a:pt x="39" y="38"/>
                </a:cubicBezTo>
                <a:cubicBezTo>
                  <a:pt x="29" y="19"/>
                  <a:pt x="29" y="19"/>
                  <a:pt x="29" y="19"/>
                </a:cubicBezTo>
                <a:cubicBezTo>
                  <a:pt x="35" y="15"/>
                  <a:pt x="35" y="15"/>
                  <a:pt x="35" y="15"/>
                </a:cubicBezTo>
                <a:cubicBezTo>
                  <a:pt x="52" y="28"/>
                  <a:pt x="52" y="28"/>
                  <a:pt x="52" y="28"/>
                </a:cubicBezTo>
                <a:cubicBezTo>
                  <a:pt x="54" y="27"/>
                  <a:pt x="56" y="26"/>
                  <a:pt x="59" y="25"/>
                </a:cubicBezTo>
                <a:cubicBezTo>
                  <a:pt x="58" y="4"/>
                  <a:pt x="58" y="4"/>
                  <a:pt x="58" y="4"/>
                </a:cubicBezTo>
                <a:close/>
                <a:moveTo>
                  <a:pt x="70" y="34"/>
                </a:moveTo>
                <a:cubicBezTo>
                  <a:pt x="96" y="27"/>
                  <a:pt x="123" y="43"/>
                  <a:pt x="130" y="69"/>
                </a:cubicBezTo>
                <a:cubicBezTo>
                  <a:pt x="137" y="95"/>
                  <a:pt x="121" y="122"/>
                  <a:pt x="95" y="130"/>
                </a:cubicBezTo>
                <a:cubicBezTo>
                  <a:pt x="69" y="137"/>
                  <a:pt x="42" y="121"/>
                  <a:pt x="35" y="95"/>
                </a:cubicBezTo>
                <a:cubicBezTo>
                  <a:pt x="28" y="68"/>
                  <a:pt x="43" y="41"/>
                  <a:pt x="70" y="34"/>
                </a:cubicBezTo>
                <a:close/>
              </a:path>
            </a:pathLst>
          </a:custGeom>
          <a:solidFill>
            <a:srgbClr val="DED4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Oval 13"/>
          <p:cNvSpPr>
            <a:spLocks noChangeArrowheads="1"/>
          </p:cNvSpPr>
          <p:nvPr/>
        </p:nvSpPr>
        <p:spPr bwMode="auto">
          <a:xfrm>
            <a:off x="2309813" y="5175250"/>
            <a:ext cx="800100" cy="792163"/>
          </a:xfrm>
          <a:prstGeom prst="ellipse">
            <a:avLst/>
          </a:prstGeom>
          <a:solidFill>
            <a:srgbClr val="D9EE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6155" name="Freeform 14"/>
          <p:cNvSpPr>
            <a:spLocks noEditPoints="1"/>
          </p:cNvSpPr>
          <p:nvPr/>
        </p:nvSpPr>
        <p:spPr bwMode="auto">
          <a:xfrm>
            <a:off x="2105025" y="4970463"/>
            <a:ext cx="1211263" cy="1193800"/>
          </a:xfrm>
          <a:custGeom>
            <a:avLst/>
            <a:gdLst>
              <a:gd name="T0" fmla="*/ 65 w 165"/>
              <a:gd name="T1" fmla="*/ 2 h 164"/>
              <a:gd name="T2" fmla="*/ 82 w 165"/>
              <a:gd name="T3" fmla="*/ 20 h 164"/>
              <a:gd name="T4" fmla="*/ 97 w 165"/>
              <a:gd name="T5" fmla="*/ 1 h 164"/>
              <a:gd name="T6" fmla="*/ 106 w 165"/>
              <a:gd name="T7" fmla="*/ 25 h 164"/>
              <a:gd name="T8" fmla="*/ 127 w 165"/>
              <a:gd name="T9" fmla="*/ 13 h 164"/>
              <a:gd name="T10" fmla="*/ 126 w 165"/>
              <a:gd name="T11" fmla="*/ 38 h 164"/>
              <a:gd name="T12" fmla="*/ 150 w 165"/>
              <a:gd name="T13" fmla="*/ 35 h 164"/>
              <a:gd name="T14" fmla="*/ 140 w 165"/>
              <a:gd name="T15" fmla="*/ 58 h 164"/>
              <a:gd name="T16" fmla="*/ 163 w 165"/>
              <a:gd name="T17" fmla="*/ 64 h 164"/>
              <a:gd name="T18" fmla="*/ 144 w 165"/>
              <a:gd name="T19" fmla="*/ 82 h 164"/>
              <a:gd name="T20" fmla="*/ 164 w 165"/>
              <a:gd name="T21" fmla="*/ 97 h 164"/>
              <a:gd name="T22" fmla="*/ 140 w 165"/>
              <a:gd name="T23" fmla="*/ 106 h 164"/>
              <a:gd name="T24" fmla="*/ 152 w 165"/>
              <a:gd name="T25" fmla="*/ 126 h 164"/>
              <a:gd name="T26" fmla="*/ 126 w 165"/>
              <a:gd name="T27" fmla="*/ 126 h 164"/>
              <a:gd name="T28" fmla="*/ 130 w 165"/>
              <a:gd name="T29" fmla="*/ 150 h 164"/>
              <a:gd name="T30" fmla="*/ 106 w 165"/>
              <a:gd name="T31" fmla="*/ 139 h 164"/>
              <a:gd name="T32" fmla="*/ 100 w 165"/>
              <a:gd name="T33" fmla="*/ 163 h 164"/>
              <a:gd name="T34" fmla="*/ 83 w 165"/>
              <a:gd name="T35" fmla="*/ 144 h 164"/>
              <a:gd name="T36" fmla="*/ 68 w 165"/>
              <a:gd name="T37" fmla="*/ 163 h 164"/>
              <a:gd name="T38" fmla="*/ 59 w 165"/>
              <a:gd name="T39" fmla="*/ 139 h 164"/>
              <a:gd name="T40" fmla="*/ 38 w 165"/>
              <a:gd name="T41" fmla="*/ 152 h 164"/>
              <a:gd name="T42" fmla="*/ 39 w 165"/>
              <a:gd name="T43" fmla="*/ 126 h 164"/>
              <a:gd name="T44" fmla="*/ 15 w 165"/>
              <a:gd name="T45" fmla="*/ 129 h 164"/>
              <a:gd name="T46" fmla="*/ 25 w 165"/>
              <a:gd name="T47" fmla="*/ 106 h 164"/>
              <a:gd name="T48" fmla="*/ 2 w 165"/>
              <a:gd name="T49" fmla="*/ 100 h 164"/>
              <a:gd name="T50" fmla="*/ 21 w 165"/>
              <a:gd name="T51" fmla="*/ 82 h 164"/>
              <a:gd name="T52" fmla="*/ 1 w 165"/>
              <a:gd name="T53" fmla="*/ 68 h 164"/>
              <a:gd name="T54" fmla="*/ 25 w 165"/>
              <a:gd name="T55" fmla="*/ 59 h 164"/>
              <a:gd name="T56" fmla="*/ 13 w 165"/>
              <a:gd name="T57" fmla="*/ 38 h 164"/>
              <a:gd name="T58" fmla="*/ 39 w 165"/>
              <a:gd name="T59" fmla="*/ 38 h 164"/>
              <a:gd name="T60" fmla="*/ 35 w 165"/>
              <a:gd name="T61" fmla="*/ 15 h 164"/>
              <a:gd name="T62" fmla="*/ 59 w 165"/>
              <a:gd name="T63" fmla="*/ 25 h 164"/>
              <a:gd name="T64" fmla="*/ 70 w 165"/>
              <a:gd name="T65" fmla="*/ 34 h 164"/>
              <a:gd name="T66" fmla="*/ 95 w 165"/>
              <a:gd name="T67" fmla="*/ 130 h 164"/>
              <a:gd name="T68" fmla="*/ 70 w 165"/>
              <a:gd name="T69" fmla="*/ 3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58" y="4"/>
                </a:moveTo>
                <a:cubicBezTo>
                  <a:pt x="65" y="2"/>
                  <a:pt x="65" y="2"/>
                  <a:pt x="65" y="2"/>
                </a:cubicBezTo>
                <a:cubicBezTo>
                  <a:pt x="75" y="21"/>
                  <a:pt x="75" y="21"/>
                  <a:pt x="75" y="21"/>
                </a:cubicBezTo>
                <a:cubicBezTo>
                  <a:pt x="77" y="20"/>
                  <a:pt x="80" y="20"/>
                  <a:pt x="82" y="20"/>
                </a:cubicBezTo>
                <a:cubicBezTo>
                  <a:pt x="90" y="0"/>
                  <a:pt x="90" y="0"/>
                  <a:pt x="90" y="0"/>
                </a:cubicBezTo>
                <a:cubicBezTo>
                  <a:pt x="97" y="1"/>
                  <a:pt x="97" y="1"/>
                  <a:pt x="97" y="1"/>
                </a:cubicBezTo>
                <a:cubicBezTo>
                  <a:pt x="99" y="22"/>
                  <a:pt x="99" y="22"/>
                  <a:pt x="99" y="22"/>
                </a:cubicBezTo>
                <a:cubicBezTo>
                  <a:pt x="101" y="23"/>
                  <a:pt x="104" y="24"/>
                  <a:pt x="106" y="25"/>
                </a:cubicBezTo>
                <a:cubicBezTo>
                  <a:pt x="121" y="9"/>
                  <a:pt x="121" y="9"/>
                  <a:pt x="121" y="9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22" y="35"/>
                  <a:pt x="124" y="36"/>
                  <a:pt x="126" y="38"/>
                </a:cubicBezTo>
                <a:cubicBezTo>
                  <a:pt x="146" y="29"/>
                  <a:pt x="146" y="29"/>
                  <a:pt x="146" y="29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38" y="54"/>
                  <a:pt x="139" y="56"/>
                  <a:pt x="140" y="58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44" y="74"/>
                  <a:pt x="144" y="74"/>
                  <a:pt x="144" y="74"/>
                </a:cubicBezTo>
                <a:cubicBezTo>
                  <a:pt x="144" y="77"/>
                  <a:pt x="145" y="79"/>
                  <a:pt x="144" y="82"/>
                </a:cubicBezTo>
                <a:cubicBezTo>
                  <a:pt x="165" y="89"/>
                  <a:pt x="165" y="89"/>
                  <a:pt x="165" y="89"/>
                </a:cubicBezTo>
                <a:cubicBezTo>
                  <a:pt x="164" y="97"/>
                  <a:pt x="164" y="97"/>
                  <a:pt x="164" y="97"/>
                </a:cubicBezTo>
                <a:cubicBezTo>
                  <a:pt x="142" y="98"/>
                  <a:pt x="142" y="98"/>
                  <a:pt x="142" y="98"/>
                </a:cubicBezTo>
                <a:cubicBezTo>
                  <a:pt x="142" y="101"/>
                  <a:pt x="141" y="103"/>
                  <a:pt x="140" y="106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32" y="120"/>
                  <a:pt x="132" y="120"/>
                  <a:pt x="132" y="120"/>
                </a:cubicBezTo>
                <a:cubicBezTo>
                  <a:pt x="130" y="122"/>
                  <a:pt x="128" y="124"/>
                  <a:pt x="126" y="126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13" y="136"/>
                  <a:pt x="113" y="136"/>
                  <a:pt x="113" y="136"/>
                </a:cubicBezTo>
                <a:cubicBezTo>
                  <a:pt x="111" y="137"/>
                  <a:pt x="109" y="138"/>
                  <a:pt x="106" y="139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91" y="144"/>
                  <a:pt x="91" y="144"/>
                  <a:pt x="91" y="144"/>
                </a:cubicBezTo>
                <a:cubicBezTo>
                  <a:pt x="88" y="144"/>
                  <a:pt x="85" y="144"/>
                  <a:pt x="83" y="144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68" y="163"/>
                  <a:pt x="68" y="163"/>
                  <a:pt x="68" y="163"/>
                </a:cubicBezTo>
                <a:cubicBezTo>
                  <a:pt x="66" y="142"/>
                  <a:pt x="66" y="142"/>
                  <a:pt x="66" y="142"/>
                </a:cubicBezTo>
                <a:cubicBezTo>
                  <a:pt x="64" y="141"/>
                  <a:pt x="61" y="140"/>
                  <a:pt x="59" y="139"/>
                </a:cubicBezTo>
                <a:cubicBezTo>
                  <a:pt x="45" y="155"/>
                  <a:pt x="45" y="155"/>
                  <a:pt x="45" y="155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3" y="130"/>
                  <a:pt x="41" y="128"/>
                  <a:pt x="39" y="126"/>
                </a:cubicBezTo>
                <a:cubicBezTo>
                  <a:pt x="19" y="135"/>
                  <a:pt x="19" y="135"/>
                  <a:pt x="19" y="135"/>
                </a:cubicBezTo>
                <a:cubicBezTo>
                  <a:pt x="15" y="129"/>
                  <a:pt x="15" y="129"/>
                  <a:pt x="15" y="129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7" y="111"/>
                  <a:pt x="26" y="108"/>
                  <a:pt x="25" y="106"/>
                </a:cubicBezTo>
                <a:cubicBezTo>
                  <a:pt x="4" y="107"/>
                  <a:pt x="4" y="107"/>
                  <a:pt x="4" y="107"/>
                </a:cubicBezTo>
                <a:cubicBezTo>
                  <a:pt x="2" y="100"/>
                  <a:pt x="2" y="100"/>
                  <a:pt x="2" y="100"/>
                </a:cubicBezTo>
                <a:cubicBezTo>
                  <a:pt x="21" y="90"/>
                  <a:pt x="21" y="90"/>
                  <a:pt x="21" y="90"/>
                </a:cubicBezTo>
                <a:cubicBezTo>
                  <a:pt x="21" y="87"/>
                  <a:pt x="21" y="85"/>
                  <a:pt x="21" y="82"/>
                </a:cubicBezTo>
                <a:cubicBezTo>
                  <a:pt x="0" y="75"/>
                  <a:pt x="0" y="75"/>
                  <a:pt x="0" y="75"/>
                </a:cubicBezTo>
                <a:cubicBezTo>
                  <a:pt x="1" y="68"/>
                  <a:pt x="1" y="68"/>
                  <a:pt x="1" y="68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3"/>
                  <a:pt x="24" y="61"/>
                  <a:pt x="25" y="59"/>
                </a:cubicBezTo>
                <a:cubicBezTo>
                  <a:pt x="9" y="44"/>
                  <a:pt x="9" y="44"/>
                  <a:pt x="9" y="44"/>
                </a:cubicBezTo>
                <a:cubicBezTo>
                  <a:pt x="13" y="38"/>
                  <a:pt x="13" y="38"/>
                  <a:pt x="13" y="38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2"/>
                  <a:pt x="37" y="40"/>
                  <a:pt x="39" y="38"/>
                </a:cubicBezTo>
                <a:cubicBezTo>
                  <a:pt x="29" y="19"/>
                  <a:pt x="29" y="19"/>
                  <a:pt x="29" y="19"/>
                </a:cubicBezTo>
                <a:cubicBezTo>
                  <a:pt x="35" y="15"/>
                  <a:pt x="35" y="15"/>
                  <a:pt x="35" y="15"/>
                </a:cubicBezTo>
                <a:cubicBezTo>
                  <a:pt x="52" y="28"/>
                  <a:pt x="52" y="28"/>
                  <a:pt x="52" y="28"/>
                </a:cubicBezTo>
                <a:cubicBezTo>
                  <a:pt x="54" y="27"/>
                  <a:pt x="56" y="26"/>
                  <a:pt x="59" y="25"/>
                </a:cubicBezTo>
                <a:cubicBezTo>
                  <a:pt x="58" y="4"/>
                  <a:pt x="58" y="4"/>
                  <a:pt x="58" y="4"/>
                </a:cubicBezTo>
                <a:close/>
                <a:moveTo>
                  <a:pt x="70" y="34"/>
                </a:moveTo>
                <a:cubicBezTo>
                  <a:pt x="96" y="27"/>
                  <a:pt x="123" y="43"/>
                  <a:pt x="130" y="69"/>
                </a:cubicBezTo>
                <a:cubicBezTo>
                  <a:pt x="137" y="95"/>
                  <a:pt x="121" y="122"/>
                  <a:pt x="95" y="130"/>
                </a:cubicBezTo>
                <a:cubicBezTo>
                  <a:pt x="69" y="137"/>
                  <a:pt x="42" y="121"/>
                  <a:pt x="35" y="95"/>
                </a:cubicBezTo>
                <a:cubicBezTo>
                  <a:pt x="28" y="68"/>
                  <a:pt x="43" y="41"/>
                  <a:pt x="70" y="34"/>
                </a:cubicBezTo>
                <a:close/>
              </a:path>
            </a:pathLst>
          </a:custGeom>
          <a:solidFill>
            <a:srgbClr val="369C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文本框 12"/>
          <p:cNvSpPr txBox="1">
            <a:spLocks noChangeArrowheads="1"/>
          </p:cNvSpPr>
          <p:nvPr/>
        </p:nvSpPr>
        <p:spPr bwMode="auto">
          <a:xfrm>
            <a:off x="3648075" y="1908175"/>
            <a:ext cx="314642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6157" name="文本框 13"/>
          <p:cNvSpPr txBox="1">
            <a:spLocks noChangeArrowheads="1"/>
          </p:cNvSpPr>
          <p:nvPr/>
        </p:nvSpPr>
        <p:spPr bwMode="auto">
          <a:xfrm>
            <a:off x="3648075" y="3017838"/>
            <a:ext cx="314642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6158" name="文本框 14"/>
          <p:cNvSpPr txBox="1">
            <a:spLocks noChangeArrowheads="1"/>
          </p:cNvSpPr>
          <p:nvPr/>
        </p:nvSpPr>
        <p:spPr bwMode="auto">
          <a:xfrm>
            <a:off x="3648075" y="4132263"/>
            <a:ext cx="314642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title3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6159" name="文本框 15"/>
          <p:cNvSpPr txBox="1">
            <a:spLocks noChangeArrowheads="1"/>
          </p:cNvSpPr>
          <p:nvPr/>
        </p:nvSpPr>
        <p:spPr bwMode="auto">
          <a:xfrm>
            <a:off x="3648075" y="5256213"/>
            <a:ext cx="3146425" cy="3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b="1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1" charset="-122"/>
                <a:ea typeface="幼圆" pitchFamily="1" charset="-122"/>
              </a:rPr>
              <a:t>title4</a:t>
            </a:r>
            <a:endParaRPr lang="zh-CN" altLang="en-US" sz="1600" b="1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1" charset="-122"/>
              <a:ea typeface="幼圆" pitchFamily="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2616200" y="609600"/>
            <a:ext cx="800100" cy="792163"/>
          </a:xfrm>
          <a:prstGeom prst="ellipse">
            <a:avLst/>
          </a:prstGeom>
          <a:solidFill>
            <a:srgbClr val="F9C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7171" name="Freeform 6"/>
          <p:cNvSpPr>
            <a:spLocks noEditPoints="1"/>
          </p:cNvSpPr>
          <p:nvPr/>
        </p:nvSpPr>
        <p:spPr bwMode="auto">
          <a:xfrm>
            <a:off x="2413000" y="404813"/>
            <a:ext cx="1209675" cy="1200150"/>
          </a:xfrm>
          <a:custGeom>
            <a:avLst/>
            <a:gdLst>
              <a:gd name="T0" fmla="*/ 107 w 165"/>
              <a:gd name="T1" fmla="*/ 4 h 165"/>
              <a:gd name="T2" fmla="*/ 113 w 165"/>
              <a:gd name="T3" fmla="*/ 29 h 165"/>
              <a:gd name="T4" fmla="*/ 135 w 165"/>
              <a:gd name="T5" fmla="*/ 19 h 165"/>
              <a:gd name="T6" fmla="*/ 131 w 165"/>
              <a:gd name="T7" fmla="*/ 45 h 165"/>
              <a:gd name="T8" fmla="*/ 156 w 165"/>
              <a:gd name="T9" fmla="*/ 44 h 165"/>
              <a:gd name="T10" fmla="*/ 142 w 165"/>
              <a:gd name="T11" fmla="*/ 66 h 165"/>
              <a:gd name="T12" fmla="*/ 165 w 165"/>
              <a:gd name="T13" fmla="*/ 75 h 165"/>
              <a:gd name="T14" fmla="*/ 144 w 165"/>
              <a:gd name="T15" fmla="*/ 90 h 165"/>
              <a:gd name="T16" fmla="*/ 161 w 165"/>
              <a:gd name="T17" fmla="*/ 107 h 165"/>
              <a:gd name="T18" fmla="*/ 136 w 165"/>
              <a:gd name="T19" fmla="*/ 113 h 165"/>
              <a:gd name="T20" fmla="*/ 146 w 165"/>
              <a:gd name="T21" fmla="*/ 135 h 165"/>
              <a:gd name="T22" fmla="*/ 120 w 165"/>
              <a:gd name="T23" fmla="*/ 131 h 165"/>
              <a:gd name="T24" fmla="*/ 120 w 165"/>
              <a:gd name="T25" fmla="*/ 156 h 165"/>
              <a:gd name="T26" fmla="*/ 99 w 165"/>
              <a:gd name="T27" fmla="*/ 142 h 165"/>
              <a:gd name="T28" fmla="*/ 90 w 165"/>
              <a:gd name="T29" fmla="*/ 165 h 165"/>
              <a:gd name="T30" fmla="*/ 75 w 165"/>
              <a:gd name="T31" fmla="*/ 144 h 165"/>
              <a:gd name="T32" fmla="*/ 58 w 165"/>
              <a:gd name="T33" fmla="*/ 161 h 165"/>
              <a:gd name="T34" fmla="*/ 52 w 165"/>
              <a:gd name="T35" fmla="*/ 136 h 165"/>
              <a:gd name="T36" fmla="*/ 29 w 165"/>
              <a:gd name="T37" fmla="*/ 146 h 165"/>
              <a:gd name="T38" fmla="*/ 33 w 165"/>
              <a:gd name="T39" fmla="*/ 120 h 165"/>
              <a:gd name="T40" fmla="*/ 9 w 165"/>
              <a:gd name="T41" fmla="*/ 120 h 165"/>
              <a:gd name="T42" fmla="*/ 23 w 165"/>
              <a:gd name="T43" fmla="*/ 99 h 165"/>
              <a:gd name="T44" fmla="*/ 0 w 165"/>
              <a:gd name="T45" fmla="*/ 90 h 165"/>
              <a:gd name="T46" fmla="*/ 21 w 165"/>
              <a:gd name="T47" fmla="*/ 74 h 165"/>
              <a:gd name="T48" fmla="*/ 4 w 165"/>
              <a:gd name="T49" fmla="*/ 58 h 165"/>
              <a:gd name="T50" fmla="*/ 29 w 165"/>
              <a:gd name="T51" fmla="*/ 52 h 165"/>
              <a:gd name="T52" fmla="*/ 19 w 165"/>
              <a:gd name="T53" fmla="*/ 29 h 165"/>
              <a:gd name="T54" fmla="*/ 45 w 165"/>
              <a:gd name="T55" fmla="*/ 33 h 165"/>
              <a:gd name="T56" fmla="*/ 44 w 165"/>
              <a:gd name="T57" fmla="*/ 9 h 165"/>
              <a:gd name="T58" fmla="*/ 66 w 165"/>
              <a:gd name="T59" fmla="*/ 23 h 165"/>
              <a:gd name="T60" fmla="*/ 75 w 165"/>
              <a:gd name="T61" fmla="*/ 0 h 165"/>
              <a:gd name="T62" fmla="*/ 90 w 165"/>
              <a:gd name="T63" fmla="*/ 21 h 165"/>
              <a:gd name="T64" fmla="*/ 95 w 165"/>
              <a:gd name="T65" fmla="*/ 35 h 165"/>
              <a:gd name="T66" fmla="*/ 70 w 165"/>
              <a:gd name="T67" fmla="*/ 130 h 165"/>
              <a:gd name="T68" fmla="*/ 95 w 165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5">
                <a:moveTo>
                  <a:pt x="100" y="2"/>
                </a:moveTo>
                <a:cubicBezTo>
                  <a:pt x="107" y="4"/>
                  <a:pt x="107" y="4"/>
                  <a:pt x="107" y="4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9" y="26"/>
                  <a:pt x="111" y="27"/>
                  <a:pt x="113" y="29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8" y="41"/>
                  <a:pt x="130" y="43"/>
                  <a:pt x="131" y="45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41" y="61"/>
                  <a:pt x="142" y="64"/>
                  <a:pt x="142" y="66"/>
                </a:cubicBezTo>
                <a:cubicBezTo>
                  <a:pt x="164" y="68"/>
                  <a:pt x="164" y="68"/>
                  <a:pt x="164" y="68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44" y="83"/>
                  <a:pt x="144" y="83"/>
                  <a:pt x="144" y="83"/>
                </a:cubicBezTo>
                <a:cubicBezTo>
                  <a:pt x="144" y="85"/>
                  <a:pt x="144" y="88"/>
                  <a:pt x="144" y="90"/>
                </a:cubicBezTo>
                <a:cubicBezTo>
                  <a:pt x="163" y="100"/>
                  <a:pt x="163" y="100"/>
                  <a:pt x="163" y="100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40" y="106"/>
                  <a:pt x="140" y="106"/>
                  <a:pt x="140" y="106"/>
                </a:cubicBezTo>
                <a:cubicBezTo>
                  <a:pt x="139" y="109"/>
                  <a:pt x="138" y="111"/>
                  <a:pt x="136" y="113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4" y="128"/>
                  <a:pt x="122" y="130"/>
                  <a:pt x="120" y="131"/>
                </a:cubicBezTo>
                <a:cubicBezTo>
                  <a:pt x="127" y="152"/>
                  <a:pt x="127" y="152"/>
                  <a:pt x="127" y="152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4" y="141"/>
                  <a:pt x="101" y="142"/>
                  <a:pt x="99" y="142"/>
                </a:cubicBezTo>
                <a:cubicBezTo>
                  <a:pt x="97" y="164"/>
                  <a:pt x="97" y="164"/>
                  <a:pt x="97" y="164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0" y="144"/>
                  <a:pt x="77" y="144"/>
                  <a:pt x="75" y="144"/>
                </a:cubicBezTo>
                <a:cubicBezTo>
                  <a:pt x="65" y="163"/>
                  <a:pt x="65" y="163"/>
                  <a:pt x="65" y="163"/>
                </a:cubicBezTo>
                <a:cubicBezTo>
                  <a:pt x="58" y="161"/>
                  <a:pt x="58" y="161"/>
                  <a:pt x="58" y="161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56" y="139"/>
                  <a:pt x="54" y="137"/>
                  <a:pt x="52" y="136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29" y="146"/>
                  <a:pt x="29" y="146"/>
                  <a:pt x="29" y="14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7" y="124"/>
                  <a:pt x="35" y="122"/>
                  <a:pt x="33" y="120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9" y="120"/>
                  <a:pt x="9" y="120"/>
                  <a:pt x="9" y="120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4" y="104"/>
                  <a:pt x="23" y="101"/>
                  <a:pt x="23" y="99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90"/>
                  <a:pt x="0" y="90"/>
                  <a:pt x="0" y="90"/>
                </a:cubicBezTo>
                <a:cubicBezTo>
                  <a:pt x="21" y="82"/>
                  <a:pt x="21" y="82"/>
                  <a:pt x="21" y="82"/>
                </a:cubicBezTo>
                <a:cubicBezTo>
                  <a:pt x="20" y="80"/>
                  <a:pt x="21" y="77"/>
                  <a:pt x="21" y="74"/>
                </a:cubicBezTo>
                <a:cubicBezTo>
                  <a:pt x="2" y="65"/>
                  <a:pt x="2" y="65"/>
                  <a:pt x="2" y="65"/>
                </a:cubicBezTo>
                <a:cubicBezTo>
                  <a:pt x="4" y="58"/>
                  <a:pt x="4" y="58"/>
                  <a:pt x="4" y="58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56"/>
                  <a:pt x="27" y="54"/>
                  <a:pt x="29" y="52"/>
                </a:cubicBezTo>
                <a:cubicBezTo>
                  <a:pt x="15" y="35"/>
                  <a:pt x="15" y="35"/>
                  <a:pt x="15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39" y="39"/>
                  <a:pt x="39" y="39"/>
                  <a:pt x="39" y="39"/>
                </a:cubicBezTo>
                <a:cubicBezTo>
                  <a:pt x="41" y="37"/>
                  <a:pt x="43" y="35"/>
                  <a:pt x="45" y="33"/>
                </a:cubicBezTo>
                <a:cubicBezTo>
                  <a:pt x="38" y="13"/>
                  <a:pt x="38" y="13"/>
                  <a:pt x="38" y="13"/>
                </a:cubicBezTo>
                <a:cubicBezTo>
                  <a:pt x="44" y="9"/>
                  <a:pt x="44" y="9"/>
                  <a:pt x="44" y="9"/>
                </a:cubicBezTo>
                <a:cubicBezTo>
                  <a:pt x="59" y="25"/>
                  <a:pt x="59" y="25"/>
                  <a:pt x="59" y="25"/>
                </a:cubicBezTo>
                <a:cubicBezTo>
                  <a:pt x="61" y="24"/>
                  <a:pt x="64" y="23"/>
                  <a:pt x="66" y="23"/>
                </a:cubicBezTo>
                <a:cubicBezTo>
                  <a:pt x="68" y="1"/>
                  <a:pt x="68" y="1"/>
                  <a:pt x="68" y="1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21"/>
                  <a:pt x="83" y="21"/>
                  <a:pt x="83" y="21"/>
                </a:cubicBezTo>
                <a:cubicBezTo>
                  <a:pt x="85" y="20"/>
                  <a:pt x="88" y="21"/>
                  <a:pt x="90" y="21"/>
                </a:cubicBezTo>
                <a:cubicBezTo>
                  <a:pt x="100" y="2"/>
                  <a:pt x="100" y="2"/>
                  <a:pt x="100" y="2"/>
                </a:cubicBezTo>
                <a:close/>
                <a:moveTo>
                  <a:pt x="95" y="35"/>
                </a:moveTo>
                <a:cubicBezTo>
                  <a:pt x="121" y="42"/>
                  <a:pt x="137" y="69"/>
                  <a:pt x="130" y="95"/>
                </a:cubicBezTo>
                <a:cubicBezTo>
                  <a:pt x="123" y="121"/>
                  <a:pt x="96" y="137"/>
                  <a:pt x="70" y="130"/>
                </a:cubicBezTo>
                <a:cubicBezTo>
                  <a:pt x="44" y="123"/>
                  <a:pt x="28" y="96"/>
                  <a:pt x="35" y="69"/>
                </a:cubicBezTo>
                <a:cubicBezTo>
                  <a:pt x="42" y="43"/>
                  <a:pt x="69" y="28"/>
                  <a:pt x="95" y="35"/>
                </a:cubicBezTo>
                <a:close/>
              </a:path>
            </a:pathLst>
          </a:custGeom>
          <a:solidFill>
            <a:srgbClr val="E84A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Oval 8"/>
          <p:cNvSpPr>
            <a:spLocks noChangeArrowheads="1"/>
          </p:cNvSpPr>
          <p:nvPr/>
        </p:nvSpPr>
        <p:spPr bwMode="auto">
          <a:xfrm>
            <a:off x="2454275" y="1854200"/>
            <a:ext cx="800100" cy="792163"/>
          </a:xfrm>
          <a:prstGeom prst="ellipse">
            <a:avLst/>
          </a:prstGeom>
          <a:solidFill>
            <a:srgbClr val="CCCD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7173" name="Freeform 9"/>
          <p:cNvSpPr>
            <a:spLocks noEditPoints="1"/>
          </p:cNvSpPr>
          <p:nvPr/>
        </p:nvSpPr>
        <p:spPr bwMode="auto">
          <a:xfrm>
            <a:off x="2273300" y="1644650"/>
            <a:ext cx="1212850" cy="1192213"/>
          </a:xfrm>
          <a:custGeom>
            <a:avLst/>
            <a:gdLst>
              <a:gd name="T0" fmla="*/ 86 w 165"/>
              <a:gd name="T1" fmla="*/ 0 h 164"/>
              <a:gd name="T2" fmla="*/ 98 w 165"/>
              <a:gd name="T3" fmla="*/ 22 h 164"/>
              <a:gd name="T4" fmla="*/ 117 w 165"/>
              <a:gd name="T5" fmla="*/ 7 h 164"/>
              <a:gd name="T6" fmla="*/ 120 w 165"/>
              <a:gd name="T7" fmla="*/ 33 h 164"/>
              <a:gd name="T8" fmla="*/ 143 w 165"/>
              <a:gd name="T9" fmla="*/ 26 h 164"/>
              <a:gd name="T10" fmla="*/ 136 w 165"/>
              <a:gd name="T11" fmla="*/ 51 h 164"/>
              <a:gd name="T12" fmla="*/ 160 w 165"/>
              <a:gd name="T13" fmla="*/ 54 h 164"/>
              <a:gd name="T14" fmla="*/ 144 w 165"/>
              <a:gd name="T15" fmla="*/ 74 h 164"/>
              <a:gd name="T16" fmla="*/ 165 w 165"/>
              <a:gd name="T17" fmla="*/ 86 h 164"/>
              <a:gd name="T18" fmla="*/ 142 w 165"/>
              <a:gd name="T19" fmla="*/ 98 h 164"/>
              <a:gd name="T20" fmla="*/ 157 w 165"/>
              <a:gd name="T21" fmla="*/ 117 h 164"/>
              <a:gd name="T22" fmla="*/ 132 w 165"/>
              <a:gd name="T23" fmla="*/ 119 h 164"/>
              <a:gd name="T24" fmla="*/ 138 w 165"/>
              <a:gd name="T25" fmla="*/ 143 h 164"/>
              <a:gd name="T26" fmla="*/ 114 w 165"/>
              <a:gd name="T27" fmla="*/ 135 h 164"/>
              <a:gd name="T28" fmla="*/ 111 w 165"/>
              <a:gd name="T29" fmla="*/ 159 h 164"/>
              <a:gd name="T30" fmla="*/ 91 w 165"/>
              <a:gd name="T31" fmla="*/ 143 h 164"/>
              <a:gd name="T32" fmla="*/ 79 w 165"/>
              <a:gd name="T33" fmla="*/ 164 h 164"/>
              <a:gd name="T34" fmla="*/ 67 w 165"/>
              <a:gd name="T35" fmla="*/ 142 h 164"/>
              <a:gd name="T36" fmla="*/ 48 w 165"/>
              <a:gd name="T37" fmla="*/ 157 h 164"/>
              <a:gd name="T38" fmla="*/ 45 w 165"/>
              <a:gd name="T39" fmla="*/ 131 h 164"/>
              <a:gd name="T40" fmla="*/ 22 w 165"/>
              <a:gd name="T41" fmla="*/ 138 h 164"/>
              <a:gd name="T42" fmla="*/ 29 w 165"/>
              <a:gd name="T43" fmla="*/ 113 h 164"/>
              <a:gd name="T44" fmla="*/ 5 w 165"/>
              <a:gd name="T45" fmla="*/ 110 h 164"/>
              <a:gd name="T46" fmla="*/ 21 w 165"/>
              <a:gd name="T47" fmla="*/ 90 h 164"/>
              <a:gd name="T48" fmla="*/ 0 w 165"/>
              <a:gd name="T49" fmla="*/ 78 h 164"/>
              <a:gd name="T50" fmla="*/ 23 w 165"/>
              <a:gd name="T51" fmla="*/ 66 h 164"/>
              <a:gd name="T52" fmla="*/ 8 w 165"/>
              <a:gd name="T53" fmla="*/ 47 h 164"/>
              <a:gd name="T54" fmla="*/ 33 w 165"/>
              <a:gd name="T55" fmla="*/ 44 h 164"/>
              <a:gd name="T56" fmla="*/ 27 w 165"/>
              <a:gd name="T57" fmla="*/ 21 h 164"/>
              <a:gd name="T58" fmla="*/ 51 w 165"/>
              <a:gd name="T59" fmla="*/ 28 h 164"/>
              <a:gd name="T60" fmla="*/ 54 w 165"/>
              <a:gd name="T61" fmla="*/ 4 h 164"/>
              <a:gd name="T62" fmla="*/ 74 w 165"/>
              <a:gd name="T63" fmla="*/ 21 h 164"/>
              <a:gd name="T64" fmla="*/ 83 w 165"/>
              <a:gd name="T65" fmla="*/ 32 h 164"/>
              <a:gd name="T66" fmla="*/ 83 w 165"/>
              <a:gd name="T67" fmla="*/ 131 h 164"/>
              <a:gd name="T68" fmla="*/ 83 w 165"/>
              <a:gd name="T69" fmla="*/ 3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79" y="0"/>
                </a:moveTo>
                <a:cubicBezTo>
                  <a:pt x="86" y="0"/>
                  <a:pt x="86" y="0"/>
                  <a:pt x="86" y="0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1"/>
                  <a:pt x="96" y="21"/>
                  <a:pt x="98" y="22"/>
                </a:cubicBezTo>
                <a:cubicBezTo>
                  <a:pt x="111" y="4"/>
                  <a:pt x="111" y="4"/>
                  <a:pt x="111" y="4"/>
                </a:cubicBezTo>
                <a:cubicBezTo>
                  <a:pt x="117" y="7"/>
                  <a:pt x="117" y="7"/>
                  <a:pt x="117" y="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6" y="30"/>
                  <a:pt x="118" y="31"/>
                  <a:pt x="120" y="33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3" y="46"/>
                  <a:pt x="135" y="49"/>
                  <a:pt x="136" y="51"/>
                </a:cubicBezTo>
                <a:cubicBezTo>
                  <a:pt x="157" y="47"/>
                  <a:pt x="157" y="47"/>
                  <a:pt x="157" y="4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3" y="69"/>
                  <a:pt x="144" y="71"/>
                  <a:pt x="144" y="74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93"/>
                  <a:pt x="143" y="95"/>
                  <a:pt x="142" y="98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17"/>
                  <a:pt x="157" y="117"/>
                  <a:pt x="157" y="117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5" y="115"/>
                  <a:pt x="133" y="117"/>
                  <a:pt x="132" y="119"/>
                </a:cubicBezTo>
                <a:cubicBezTo>
                  <a:pt x="143" y="138"/>
                  <a:pt x="143" y="138"/>
                  <a:pt x="143" y="138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18" y="133"/>
                  <a:pt x="116" y="134"/>
                  <a:pt x="114" y="135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6" y="142"/>
                  <a:pt x="93" y="143"/>
                  <a:pt x="91" y="143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2" y="143"/>
                  <a:pt x="69" y="142"/>
                  <a:pt x="67" y="14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2" y="117"/>
                  <a:pt x="30" y="115"/>
                  <a:pt x="29" y="113"/>
                </a:cubicBezTo>
                <a:cubicBezTo>
                  <a:pt x="8" y="117"/>
                  <a:pt x="8" y="117"/>
                  <a:pt x="8" y="117"/>
                </a:cubicBezTo>
                <a:cubicBezTo>
                  <a:pt x="5" y="110"/>
                  <a:pt x="5" y="110"/>
                  <a:pt x="5" y="110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5"/>
                  <a:pt x="21" y="93"/>
                  <a:pt x="21" y="9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71"/>
                  <a:pt x="22" y="69"/>
                  <a:pt x="23" y="66"/>
                </a:cubicBezTo>
                <a:cubicBezTo>
                  <a:pt x="5" y="54"/>
                  <a:pt x="5" y="54"/>
                  <a:pt x="5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49"/>
                  <a:pt x="32" y="46"/>
                  <a:pt x="33" y="44"/>
                </a:cubicBezTo>
                <a:cubicBezTo>
                  <a:pt x="22" y="26"/>
                  <a:pt x="22" y="26"/>
                  <a:pt x="22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45" y="33"/>
                  <a:pt x="45" y="33"/>
                  <a:pt x="45" y="33"/>
                </a:cubicBezTo>
                <a:cubicBezTo>
                  <a:pt x="47" y="31"/>
                  <a:pt x="49" y="30"/>
                  <a:pt x="51" y="28"/>
                </a:cubicBezTo>
                <a:cubicBezTo>
                  <a:pt x="48" y="7"/>
                  <a:pt x="48" y="7"/>
                  <a:pt x="48" y="7"/>
                </a:cubicBezTo>
                <a:cubicBezTo>
                  <a:pt x="54" y="4"/>
                  <a:pt x="54" y="4"/>
                  <a:pt x="54" y="4"/>
                </a:cubicBezTo>
                <a:cubicBezTo>
                  <a:pt x="67" y="22"/>
                  <a:pt x="67" y="22"/>
                  <a:pt x="67" y="22"/>
                </a:cubicBezTo>
                <a:cubicBezTo>
                  <a:pt x="69" y="21"/>
                  <a:pt x="72" y="21"/>
                  <a:pt x="74" y="21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83" y="32"/>
                </a:moveTo>
                <a:cubicBezTo>
                  <a:pt x="110" y="32"/>
                  <a:pt x="132" y="55"/>
                  <a:pt x="132" y="82"/>
                </a:cubicBezTo>
                <a:cubicBezTo>
                  <a:pt x="132" y="109"/>
                  <a:pt x="110" y="131"/>
                  <a:pt x="83" y="131"/>
                </a:cubicBezTo>
                <a:cubicBezTo>
                  <a:pt x="55" y="131"/>
                  <a:pt x="33" y="109"/>
                  <a:pt x="33" y="82"/>
                </a:cubicBezTo>
                <a:cubicBezTo>
                  <a:pt x="33" y="55"/>
                  <a:pt x="55" y="32"/>
                  <a:pt x="83" y="32"/>
                </a:cubicBezTo>
                <a:close/>
              </a:path>
            </a:pathLst>
          </a:custGeom>
          <a:solidFill>
            <a:srgbClr val="4B57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Oval 10"/>
          <p:cNvSpPr>
            <a:spLocks noChangeArrowheads="1"/>
          </p:cNvSpPr>
          <p:nvPr/>
        </p:nvSpPr>
        <p:spPr bwMode="auto">
          <a:xfrm>
            <a:off x="2616200" y="2833688"/>
            <a:ext cx="800100" cy="792162"/>
          </a:xfrm>
          <a:prstGeom prst="ellipse">
            <a:avLst/>
          </a:prstGeom>
          <a:solidFill>
            <a:srgbClr val="FEE7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7175" name="Freeform 11"/>
          <p:cNvSpPr>
            <a:spLocks noEditPoints="1"/>
          </p:cNvSpPr>
          <p:nvPr/>
        </p:nvSpPr>
        <p:spPr bwMode="auto">
          <a:xfrm>
            <a:off x="2419350" y="2630488"/>
            <a:ext cx="1203325" cy="1198562"/>
          </a:xfrm>
          <a:custGeom>
            <a:avLst/>
            <a:gdLst>
              <a:gd name="T0" fmla="*/ 57 w 164"/>
              <a:gd name="T1" fmla="*/ 4 h 165"/>
              <a:gd name="T2" fmla="*/ 51 w 164"/>
              <a:gd name="T3" fmla="*/ 29 h 165"/>
              <a:gd name="T4" fmla="*/ 29 w 164"/>
              <a:gd name="T5" fmla="*/ 19 h 165"/>
              <a:gd name="T6" fmla="*/ 33 w 164"/>
              <a:gd name="T7" fmla="*/ 45 h 165"/>
              <a:gd name="T8" fmla="*/ 9 w 164"/>
              <a:gd name="T9" fmla="*/ 45 h 165"/>
              <a:gd name="T10" fmla="*/ 22 w 164"/>
              <a:gd name="T11" fmla="*/ 66 h 165"/>
              <a:gd name="T12" fmla="*/ 0 w 164"/>
              <a:gd name="T13" fmla="*/ 75 h 165"/>
              <a:gd name="T14" fmla="*/ 21 w 164"/>
              <a:gd name="T15" fmla="*/ 91 h 165"/>
              <a:gd name="T16" fmla="*/ 3 w 164"/>
              <a:gd name="T17" fmla="*/ 107 h 165"/>
              <a:gd name="T18" fmla="*/ 28 w 164"/>
              <a:gd name="T19" fmla="*/ 113 h 165"/>
              <a:gd name="T20" fmla="*/ 19 w 164"/>
              <a:gd name="T21" fmla="*/ 136 h 165"/>
              <a:gd name="T22" fmla="*/ 44 w 164"/>
              <a:gd name="T23" fmla="*/ 132 h 165"/>
              <a:gd name="T24" fmla="*/ 44 w 164"/>
              <a:gd name="T25" fmla="*/ 156 h 165"/>
              <a:gd name="T26" fmla="*/ 66 w 164"/>
              <a:gd name="T27" fmla="*/ 142 h 165"/>
              <a:gd name="T28" fmla="*/ 75 w 164"/>
              <a:gd name="T29" fmla="*/ 165 h 165"/>
              <a:gd name="T30" fmla="*/ 90 w 164"/>
              <a:gd name="T31" fmla="*/ 144 h 165"/>
              <a:gd name="T32" fmla="*/ 107 w 164"/>
              <a:gd name="T33" fmla="*/ 161 h 165"/>
              <a:gd name="T34" fmla="*/ 113 w 164"/>
              <a:gd name="T35" fmla="*/ 136 h 165"/>
              <a:gd name="T36" fmla="*/ 135 w 164"/>
              <a:gd name="T37" fmla="*/ 146 h 165"/>
              <a:gd name="T38" fmla="*/ 131 w 164"/>
              <a:gd name="T39" fmla="*/ 120 h 165"/>
              <a:gd name="T40" fmla="*/ 155 w 164"/>
              <a:gd name="T41" fmla="*/ 121 h 165"/>
              <a:gd name="T42" fmla="*/ 142 w 164"/>
              <a:gd name="T43" fmla="*/ 99 h 165"/>
              <a:gd name="T44" fmla="*/ 164 w 164"/>
              <a:gd name="T45" fmla="*/ 90 h 165"/>
              <a:gd name="T46" fmla="*/ 143 w 164"/>
              <a:gd name="T47" fmla="*/ 75 h 165"/>
              <a:gd name="T48" fmla="*/ 161 w 164"/>
              <a:gd name="T49" fmla="*/ 58 h 165"/>
              <a:gd name="T50" fmla="*/ 136 w 164"/>
              <a:gd name="T51" fmla="*/ 52 h 165"/>
              <a:gd name="T52" fmla="*/ 145 w 164"/>
              <a:gd name="T53" fmla="*/ 30 h 165"/>
              <a:gd name="T54" fmla="*/ 120 w 164"/>
              <a:gd name="T55" fmla="*/ 34 h 165"/>
              <a:gd name="T56" fmla="*/ 120 w 164"/>
              <a:gd name="T57" fmla="*/ 9 h 165"/>
              <a:gd name="T58" fmla="*/ 98 w 164"/>
              <a:gd name="T59" fmla="*/ 23 h 165"/>
              <a:gd name="T60" fmla="*/ 89 w 164"/>
              <a:gd name="T61" fmla="*/ 0 h 165"/>
              <a:gd name="T62" fmla="*/ 74 w 164"/>
              <a:gd name="T63" fmla="*/ 21 h 165"/>
              <a:gd name="T64" fmla="*/ 69 w 164"/>
              <a:gd name="T65" fmla="*/ 35 h 165"/>
              <a:gd name="T66" fmla="*/ 95 w 164"/>
              <a:gd name="T67" fmla="*/ 130 h 165"/>
              <a:gd name="T68" fmla="*/ 69 w 164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165">
                <a:moveTo>
                  <a:pt x="64" y="2"/>
                </a:moveTo>
                <a:cubicBezTo>
                  <a:pt x="57" y="4"/>
                  <a:pt x="57" y="4"/>
                  <a:pt x="57" y="4"/>
                </a:cubicBezTo>
                <a:cubicBezTo>
                  <a:pt x="58" y="25"/>
                  <a:pt x="58" y="25"/>
                  <a:pt x="58" y="25"/>
                </a:cubicBezTo>
                <a:cubicBezTo>
                  <a:pt x="56" y="26"/>
                  <a:pt x="53" y="28"/>
                  <a:pt x="51" y="29"/>
                </a:cubicBezTo>
                <a:cubicBezTo>
                  <a:pt x="35" y="15"/>
                  <a:pt x="35" y="15"/>
                  <a:pt x="35" y="15"/>
                </a:cubicBezTo>
                <a:cubicBezTo>
                  <a:pt x="29" y="19"/>
                  <a:pt x="29" y="19"/>
                  <a:pt x="29" y="19"/>
                </a:cubicBezTo>
                <a:cubicBezTo>
                  <a:pt x="38" y="39"/>
                  <a:pt x="38" y="39"/>
                  <a:pt x="38" y="39"/>
                </a:cubicBezTo>
                <a:cubicBezTo>
                  <a:pt x="36" y="41"/>
                  <a:pt x="34" y="43"/>
                  <a:pt x="33" y="45"/>
                </a:cubicBezTo>
                <a:cubicBezTo>
                  <a:pt x="12" y="38"/>
                  <a:pt x="12" y="38"/>
                  <a:pt x="12" y="38"/>
                </a:cubicBezTo>
                <a:cubicBezTo>
                  <a:pt x="9" y="45"/>
                  <a:pt x="9" y="45"/>
                  <a:pt x="9" y="45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61"/>
                  <a:pt x="23" y="64"/>
                  <a:pt x="22" y="66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5"/>
                  <a:pt x="0" y="75"/>
                  <a:pt x="0" y="75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85"/>
                  <a:pt x="20" y="88"/>
                  <a:pt x="21" y="91"/>
                </a:cubicBezTo>
                <a:cubicBezTo>
                  <a:pt x="1" y="100"/>
                  <a:pt x="1" y="100"/>
                  <a:pt x="1" y="100"/>
                </a:cubicBezTo>
                <a:cubicBezTo>
                  <a:pt x="3" y="107"/>
                  <a:pt x="3" y="107"/>
                  <a:pt x="3" y="107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6" y="109"/>
                  <a:pt x="27" y="111"/>
                  <a:pt x="28" y="113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40" y="128"/>
                  <a:pt x="42" y="130"/>
                  <a:pt x="44" y="13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61" y="141"/>
                  <a:pt x="63" y="142"/>
                  <a:pt x="66" y="142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75" y="165"/>
                  <a:pt x="75" y="165"/>
                  <a:pt x="75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5"/>
                  <a:pt x="87" y="144"/>
                  <a:pt x="90" y="144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8" y="139"/>
                  <a:pt x="111" y="138"/>
                  <a:pt x="113" y="136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8" y="124"/>
                  <a:pt x="129" y="123"/>
                  <a:pt x="131" y="120"/>
                </a:cubicBezTo>
                <a:cubicBezTo>
                  <a:pt x="151" y="127"/>
                  <a:pt x="151" y="127"/>
                  <a:pt x="151" y="127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0" y="104"/>
                  <a:pt x="141" y="101"/>
                  <a:pt x="142" y="99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0"/>
                  <a:pt x="144" y="77"/>
                  <a:pt x="143" y="75"/>
                </a:cubicBezTo>
                <a:cubicBezTo>
                  <a:pt x="162" y="65"/>
                  <a:pt x="162" y="65"/>
                  <a:pt x="162" y="65"/>
                </a:cubicBezTo>
                <a:cubicBezTo>
                  <a:pt x="161" y="58"/>
                  <a:pt x="161" y="58"/>
                  <a:pt x="161" y="58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8" y="56"/>
                  <a:pt x="137" y="54"/>
                  <a:pt x="136" y="52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4" y="37"/>
                  <a:pt x="122" y="35"/>
                  <a:pt x="120" y="3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0" y="9"/>
                  <a:pt x="120" y="9"/>
                  <a:pt x="120" y="9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4"/>
                  <a:pt x="101" y="23"/>
                  <a:pt x="98" y="23"/>
                </a:cubicBezTo>
                <a:cubicBezTo>
                  <a:pt x="96" y="1"/>
                  <a:pt x="96" y="1"/>
                  <a:pt x="96" y="1"/>
                </a:cubicBezTo>
                <a:cubicBezTo>
                  <a:pt x="89" y="0"/>
                  <a:pt x="89" y="0"/>
                  <a:pt x="89" y="0"/>
                </a:cubicBezTo>
                <a:cubicBezTo>
                  <a:pt x="82" y="21"/>
                  <a:pt x="82" y="21"/>
                  <a:pt x="82" y="21"/>
                </a:cubicBezTo>
                <a:cubicBezTo>
                  <a:pt x="79" y="21"/>
                  <a:pt x="77" y="21"/>
                  <a:pt x="74" y="21"/>
                </a:cubicBezTo>
                <a:cubicBezTo>
                  <a:pt x="64" y="2"/>
                  <a:pt x="64" y="2"/>
                  <a:pt x="64" y="2"/>
                </a:cubicBezTo>
                <a:close/>
                <a:moveTo>
                  <a:pt x="69" y="35"/>
                </a:moveTo>
                <a:cubicBezTo>
                  <a:pt x="43" y="42"/>
                  <a:pt x="27" y="69"/>
                  <a:pt x="34" y="95"/>
                </a:cubicBezTo>
                <a:cubicBezTo>
                  <a:pt x="41" y="121"/>
                  <a:pt x="68" y="137"/>
                  <a:pt x="95" y="130"/>
                </a:cubicBezTo>
                <a:cubicBezTo>
                  <a:pt x="121" y="123"/>
                  <a:pt x="137" y="96"/>
                  <a:pt x="130" y="70"/>
                </a:cubicBezTo>
                <a:cubicBezTo>
                  <a:pt x="122" y="43"/>
                  <a:pt x="95" y="28"/>
                  <a:pt x="69" y="35"/>
                </a:cubicBezTo>
                <a:close/>
              </a:path>
            </a:pathLst>
          </a:custGeom>
          <a:solidFill>
            <a:srgbClr val="F4B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Oval 13"/>
          <p:cNvSpPr>
            <a:spLocks noChangeArrowheads="1"/>
          </p:cNvSpPr>
          <p:nvPr/>
        </p:nvSpPr>
        <p:spPr bwMode="auto">
          <a:xfrm>
            <a:off x="2454275" y="4087813"/>
            <a:ext cx="800100" cy="792162"/>
          </a:xfrm>
          <a:prstGeom prst="ellipse">
            <a:avLst/>
          </a:prstGeom>
          <a:solidFill>
            <a:srgbClr val="D9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7177" name="Freeform 14"/>
          <p:cNvSpPr>
            <a:spLocks noEditPoints="1"/>
          </p:cNvSpPr>
          <p:nvPr/>
        </p:nvSpPr>
        <p:spPr bwMode="auto">
          <a:xfrm>
            <a:off x="2273300" y="3883025"/>
            <a:ext cx="1212850" cy="1193800"/>
          </a:xfrm>
          <a:custGeom>
            <a:avLst/>
            <a:gdLst>
              <a:gd name="T0" fmla="*/ 65 w 165"/>
              <a:gd name="T1" fmla="*/ 2 h 164"/>
              <a:gd name="T2" fmla="*/ 82 w 165"/>
              <a:gd name="T3" fmla="*/ 20 h 164"/>
              <a:gd name="T4" fmla="*/ 97 w 165"/>
              <a:gd name="T5" fmla="*/ 1 h 164"/>
              <a:gd name="T6" fmla="*/ 106 w 165"/>
              <a:gd name="T7" fmla="*/ 25 h 164"/>
              <a:gd name="T8" fmla="*/ 127 w 165"/>
              <a:gd name="T9" fmla="*/ 13 h 164"/>
              <a:gd name="T10" fmla="*/ 126 w 165"/>
              <a:gd name="T11" fmla="*/ 38 h 164"/>
              <a:gd name="T12" fmla="*/ 150 w 165"/>
              <a:gd name="T13" fmla="*/ 35 h 164"/>
              <a:gd name="T14" fmla="*/ 140 w 165"/>
              <a:gd name="T15" fmla="*/ 58 h 164"/>
              <a:gd name="T16" fmla="*/ 163 w 165"/>
              <a:gd name="T17" fmla="*/ 64 h 164"/>
              <a:gd name="T18" fmla="*/ 144 w 165"/>
              <a:gd name="T19" fmla="*/ 82 h 164"/>
              <a:gd name="T20" fmla="*/ 164 w 165"/>
              <a:gd name="T21" fmla="*/ 97 h 164"/>
              <a:gd name="T22" fmla="*/ 140 w 165"/>
              <a:gd name="T23" fmla="*/ 106 h 164"/>
              <a:gd name="T24" fmla="*/ 152 w 165"/>
              <a:gd name="T25" fmla="*/ 126 h 164"/>
              <a:gd name="T26" fmla="*/ 126 w 165"/>
              <a:gd name="T27" fmla="*/ 126 h 164"/>
              <a:gd name="T28" fmla="*/ 130 w 165"/>
              <a:gd name="T29" fmla="*/ 150 h 164"/>
              <a:gd name="T30" fmla="*/ 106 w 165"/>
              <a:gd name="T31" fmla="*/ 139 h 164"/>
              <a:gd name="T32" fmla="*/ 100 w 165"/>
              <a:gd name="T33" fmla="*/ 163 h 164"/>
              <a:gd name="T34" fmla="*/ 83 w 165"/>
              <a:gd name="T35" fmla="*/ 144 h 164"/>
              <a:gd name="T36" fmla="*/ 68 w 165"/>
              <a:gd name="T37" fmla="*/ 163 h 164"/>
              <a:gd name="T38" fmla="*/ 59 w 165"/>
              <a:gd name="T39" fmla="*/ 139 h 164"/>
              <a:gd name="T40" fmla="*/ 38 w 165"/>
              <a:gd name="T41" fmla="*/ 152 h 164"/>
              <a:gd name="T42" fmla="*/ 39 w 165"/>
              <a:gd name="T43" fmla="*/ 126 h 164"/>
              <a:gd name="T44" fmla="*/ 15 w 165"/>
              <a:gd name="T45" fmla="*/ 129 h 164"/>
              <a:gd name="T46" fmla="*/ 25 w 165"/>
              <a:gd name="T47" fmla="*/ 106 h 164"/>
              <a:gd name="T48" fmla="*/ 2 w 165"/>
              <a:gd name="T49" fmla="*/ 100 h 164"/>
              <a:gd name="T50" fmla="*/ 21 w 165"/>
              <a:gd name="T51" fmla="*/ 82 h 164"/>
              <a:gd name="T52" fmla="*/ 1 w 165"/>
              <a:gd name="T53" fmla="*/ 68 h 164"/>
              <a:gd name="T54" fmla="*/ 25 w 165"/>
              <a:gd name="T55" fmla="*/ 59 h 164"/>
              <a:gd name="T56" fmla="*/ 13 w 165"/>
              <a:gd name="T57" fmla="*/ 38 h 164"/>
              <a:gd name="T58" fmla="*/ 39 w 165"/>
              <a:gd name="T59" fmla="*/ 38 h 164"/>
              <a:gd name="T60" fmla="*/ 35 w 165"/>
              <a:gd name="T61" fmla="*/ 15 h 164"/>
              <a:gd name="T62" fmla="*/ 59 w 165"/>
              <a:gd name="T63" fmla="*/ 25 h 164"/>
              <a:gd name="T64" fmla="*/ 70 w 165"/>
              <a:gd name="T65" fmla="*/ 34 h 164"/>
              <a:gd name="T66" fmla="*/ 95 w 165"/>
              <a:gd name="T67" fmla="*/ 130 h 164"/>
              <a:gd name="T68" fmla="*/ 70 w 165"/>
              <a:gd name="T69" fmla="*/ 3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58" y="4"/>
                </a:moveTo>
                <a:cubicBezTo>
                  <a:pt x="65" y="2"/>
                  <a:pt x="65" y="2"/>
                  <a:pt x="65" y="2"/>
                </a:cubicBezTo>
                <a:cubicBezTo>
                  <a:pt x="75" y="21"/>
                  <a:pt x="75" y="21"/>
                  <a:pt x="75" y="21"/>
                </a:cubicBezTo>
                <a:cubicBezTo>
                  <a:pt x="77" y="20"/>
                  <a:pt x="80" y="20"/>
                  <a:pt x="82" y="20"/>
                </a:cubicBezTo>
                <a:cubicBezTo>
                  <a:pt x="90" y="0"/>
                  <a:pt x="90" y="0"/>
                  <a:pt x="90" y="0"/>
                </a:cubicBezTo>
                <a:cubicBezTo>
                  <a:pt x="97" y="1"/>
                  <a:pt x="97" y="1"/>
                  <a:pt x="97" y="1"/>
                </a:cubicBezTo>
                <a:cubicBezTo>
                  <a:pt x="99" y="22"/>
                  <a:pt x="99" y="22"/>
                  <a:pt x="99" y="22"/>
                </a:cubicBezTo>
                <a:cubicBezTo>
                  <a:pt x="101" y="23"/>
                  <a:pt x="104" y="24"/>
                  <a:pt x="106" y="25"/>
                </a:cubicBezTo>
                <a:cubicBezTo>
                  <a:pt x="121" y="9"/>
                  <a:pt x="121" y="9"/>
                  <a:pt x="121" y="9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22" y="35"/>
                  <a:pt x="124" y="36"/>
                  <a:pt x="126" y="38"/>
                </a:cubicBezTo>
                <a:cubicBezTo>
                  <a:pt x="146" y="29"/>
                  <a:pt x="146" y="29"/>
                  <a:pt x="146" y="29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38" y="54"/>
                  <a:pt x="139" y="56"/>
                  <a:pt x="140" y="58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44" y="74"/>
                  <a:pt x="144" y="74"/>
                  <a:pt x="144" y="74"/>
                </a:cubicBezTo>
                <a:cubicBezTo>
                  <a:pt x="144" y="77"/>
                  <a:pt x="145" y="79"/>
                  <a:pt x="144" y="82"/>
                </a:cubicBezTo>
                <a:cubicBezTo>
                  <a:pt x="165" y="89"/>
                  <a:pt x="165" y="89"/>
                  <a:pt x="165" y="89"/>
                </a:cubicBezTo>
                <a:cubicBezTo>
                  <a:pt x="164" y="97"/>
                  <a:pt x="164" y="97"/>
                  <a:pt x="164" y="97"/>
                </a:cubicBezTo>
                <a:cubicBezTo>
                  <a:pt x="142" y="98"/>
                  <a:pt x="142" y="98"/>
                  <a:pt x="142" y="98"/>
                </a:cubicBezTo>
                <a:cubicBezTo>
                  <a:pt x="142" y="101"/>
                  <a:pt x="141" y="103"/>
                  <a:pt x="140" y="106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32" y="120"/>
                  <a:pt x="132" y="120"/>
                  <a:pt x="132" y="120"/>
                </a:cubicBezTo>
                <a:cubicBezTo>
                  <a:pt x="130" y="122"/>
                  <a:pt x="128" y="124"/>
                  <a:pt x="126" y="126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13" y="136"/>
                  <a:pt x="113" y="136"/>
                  <a:pt x="113" y="136"/>
                </a:cubicBezTo>
                <a:cubicBezTo>
                  <a:pt x="111" y="137"/>
                  <a:pt x="109" y="138"/>
                  <a:pt x="106" y="139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91" y="144"/>
                  <a:pt x="91" y="144"/>
                  <a:pt x="91" y="144"/>
                </a:cubicBezTo>
                <a:cubicBezTo>
                  <a:pt x="88" y="144"/>
                  <a:pt x="85" y="144"/>
                  <a:pt x="83" y="144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68" y="163"/>
                  <a:pt x="68" y="163"/>
                  <a:pt x="68" y="163"/>
                </a:cubicBezTo>
                <a:cubicBezTo>
                  <a:pt x="66" y="142"/>
                  <a:pt x="66" y="142"/>
                  <a:pt x="66" y="142"/>
                </a:cubicBezTo>
                <a:cubicBezTo>
                  <a:pt x="64" y="141"/>
                  <a:pt x="61" y="140"/>
                  <a:pt x="59" y="139"/>
                </a:cubicBezTo>
                <a:cubicBezTo>
                  <a:pt x="45" y="155"/>
                  <a:pt x="45" y="155"/>
                  <a:pt x="45" y="155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3" y="130"/>
                  <a:pt x="41" y="128"/>
                  <a:pt x="39" y="126"/>
                </a:cubicBezTo>
                <a:cubicBezTo>
                  <a:pt x="19" y="135"/>
                  <a:pt x="19" y="135"/>
                  <a:pt x="19" y="135"/>
                </a:cubicBezTo>
                <a:cubicBezTo>
                  <a:pt x="15" y="129"/>
                  <a:pt x="15" y="129"/>
                  <a:pt x="15" y="129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7" y="111"/>
                  <a:pt x="26" y="108"/>
                  <a:pt x="25" y="106"/>
                </a:cubicBezTo>
                <a:cubicBezTo>
                  <a:pt x="4" y="107"/>
                  <a:pt x="4" y="107"/>
                  <a:pt x="4" y="107"/>
                </a:cubicBezTo>
                <a:cubicBezTo>
                  <a:pt x="2" y="100"/>
                  <a:pt x="2" y="100"/>
                  <a:pt x="2" y="100"/>
                </a:cubicBezTo>
                <a:cubicBezTo>
                  <a:pt x="21" y="90"/>
                  <a:pt x="21" y="90"/>
                  <a:pt x="21" y="90"/>
                </a:cubicBezTo>
                <a:cubicBezTo>
                  <a:pt x="21" y="87"/>
                  <a:pt x="21" y="85"/>
                  <a:pt x="21" y="82"/>
                </a:cubicBezTo>
                <a:cubicBezTo>
                  <a:pt x="0" y="75"/>
                  <a:pt x="0" y="75"/>
                  <a:pt x="0" y="75"/>
                </a:cubicBezTo>
                <a:cubicBezTo>
                  <a:pt x="1" y="68"/>
                  <a:pt x="1" y="68"/>
                  <a:pt x="1" y="68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3"/>
                  <a:pt x="24" y="61"/>
                  <a:pt x="25" y="59"/>
                </a:cubicBezTo>
                <a:cubicBezTo>
                  <a:pt x="9" y="44"/>
                  <a:pt x="9" y="44"/>
                  <a:pt x="9" y="44"/>
                </a:cubicBezTo>
                <a:cubicBezTo>
                  <a:pt x="13" y="38"/>
                  <a:pt x="13" y="38"/>
                  <a:pt x="13" y="38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2"/>
                  <a:pt x="37" y="40"/>
                  <a:pt x="39" y="38"/>
                </a:cubicBezTo>
                <a:cubicBezTo>
                  <a:pt x="29" y="19"/>
                  <a:pt x="29" y="19"/>
                  <a:pt x="29" y="19"/>
                </a:cubicBezTo>
                <a:cubicBezTo>
                  <a:pt x="35" y="15"/>
                  <a:pt x="35" y="15"/>
                  <a:pt x="35" y="15"/>
                </a:cubicBezTo>
                <a:cubicBezTo>
                  <a:pt x="52" y="28"/>
                  <a:pt x="52" y="28"/>
                  <a:pt x="52" y="28"/>
                </a:cubicBezTo>
                <a:cubicBezTo>
                  <a:pt x="54" y="27"/>
                  <a:pt x="56" y="26"/>
                  <a:pt x="59" y="25"/>
                </a:cubicBezTo>
                <a:cubicBezTo>
                  <a:pt x="58" y="4"/>
                  <a:pt x="58" y="4"/>
                  <a:pt x="58" y="4"/>
                </a:cubicBezTo>
                <a:close/>
                <a:moveTo>
                  <a:pt x="70" y="34"/>
                </a:moveTo>
                <a:cubicBezTo>
                  <a:pt x="96" y="27"/>
                  <a:pt x="123" y="43"/>
                  <a:pt x="130" y="69"/>
                </a:cubicBezTo>
                <a:cubicBezTo>
                  <a:pt x="137" y="95"/>
                  <a:pt x="121" y="122"/>
                  <a:pt x="95" y="130"/>
                </a:cubicBezTo>
                <a:cubicBezTo>
                  <a:pt x="69" y="137"/>
                  <a:pt x="42" y="121"/>
                  <a:pt x="35" y="95"/>
                </a:cubicBezTo>
                <a:cubicBezTo>
                  <a:pt x="28" y="68"/>
                  <a:pt x="43" y="41"/>
                  <a:pt x="70" y="34"/>
                </a:cubicBezTo>
                <a:close/>
              </a:path>
            </a:pathLst>
          </a:custGeom>
          <a:solidFill>
            <a:srgbClr val="369C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文本框 12"/>
          <p:cNvSpPr txBox="1">
            <a:spLocks noChangeArrowheads="1"/>
          </p:cNvSpPr>
          <p:nvPr/>
        </p:nvSpPr>
        <p:spPr bwMode="auto">
          <a:xfrm>
            <a:off x="3689350" y="693738"/>
            <a:ext cx="513080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7179" name="文本框 13"/>
          <p:cNvSpPr txBox="1">
            <a:spLocks noChangeArrowheads="1"/>
          </p:cNvSpPr>
          <p:nvPr/>
        </p:nvSpPr>
        <p:spPr bwMode="auto">
          <a:xfrm>
            <a:off x="3689350" y="1804988"/>
            <a:ext cx="513080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7180" name="文本框 14"/>
          <p:cNvSpPr txBox="1">
            <a:spLocks noChangeArrowheads="1"/>
          </p:cNvSpPr>
          <p:nvPr/>
        </p:nvSpPr>
        <p:spPr bwMode="auto">
          <a:xfrm>
            <a:off x="3690938" y="2919413"/>
            <a:ext cx="5059362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title3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7181" name="文本框 15"/>
          <p:cNvSpPr txBox="1">
            <a:spLocks noChangeArrowheads="1"/>
          </p:cNvSpPr>
          <p:nvPr/>
        </p:nvSpPr>
        <p:spPr bwMode="auto">
          <a:xfrm>
            <a:off x="3689350" y="4043363"/>
            <a:ext cx="4987925" cy="34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1" charset="-122"/>
                <a:ea typeface="幼圆" pitchFamily="1" charset="-122"/>
              </a:rPr>
              <a:t>title4</a:t>
            </a:r>
            <a:endParaRPr lang="zh-CN" altLang="en-US" sz="1600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7182" name="Oval 8"/>
          <p:cNvSpPr>
            <a:spLocks noChangeArrowheads="1"/>
          </p:cNvSpPr>
          <p:nvPr/>
        </p:nvSpPr>
        <p:spPr bwMode="auto">
          <a:xfrm>
            <a:off x="2444750" y="5268913"/>
            <a:ext cx="800100" cy="792162"/>
          </a:xfrm>
          <a:prstGeom prst="ellipse">
            <a:avLst/>
          </a:prstGeom>
          <a:solidFill>
            <a:srgbClr val="CCCD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7183" name="Freeform 9"/>
          <p:cNvSpPr>
            <a:spLocks noEditPoints="1"/>
          </p:cNvSpPr>
          <p:nvPr/>
        </p:nvSpPr>
        <p:spPr bwMode="auto">
          <a:xfrm>
            <a:off x="2263775" y="5059363"/>
            <a:ext cx="1211263" cy="1192212"/>
          </a:xfrm>
          <a:custGeom>
            <a:avLst/>
            <a:gdLst>
              <a:gd name="T0" fmla="*/ 86 w 165"/>
              <a:gd name="T1" fmla="*/ 0 h 164"/>
              <a:gd name="T2" fmla="*/ 98 w 165"/>
              <a:gd name="T3" fmla="*/ 22 h 164"/>
              <a:gd name="T4" fmla="*/ 117 w 165"/>
              <a:gd name="T5" fmla="*/ 7 h 164"/>
              <a:gd name="T6" fmla="*/ 120 w 165"/>
              <a:gd name="T7" fmla="*/ 33 h 164"/>
              <a:gd name="T8" fmla="*/ 143 w 165"/>
              <a:gd name="T9" fmla="*/ 26 h 164"/>
              <a:gd name="T10" fmla="*/ 136 w 165"/>
              <a:gd name="T11" fmla="*/ 51 h 164"/>
              <a:gd name="T12" fmla="*/ 160 w 165"/>
              <a:gd name="T13" fmla="*/ 54 h 164"/>
              <a:gd name="T14" fmla="*/ 144 w 165"/>
              <a:gd name="T15" fmla="*/ 74 h 164"/>
              <a:gd name="T16" fmla="*/ 165 w 165"/>
              <a:gd name="T17" fmla="*/ 86 h 164"/>
              <a:gd name="T18" fmla="*/ 142 w 165"/>
              <a:gd name="T19" fmla="*/ 98 h 164"/>
              <a:gd name="T20" fmla="*/ 157 w 165"/>
              <a:gd name="T21" fmla="*/ 117 h 164"/>
              <a:gd name="T22" fmla="*/ 132 w 165"/>
              <a:gd name="T23" fmla="*/ 119 h 164"/>
              <a:gd name="T24" fmla="*/ 138 w 165"/>
              <a:gd name="T25" fmla="*/ 143 h 164"/>
              <a:gd name="T26" fmla="*/ 114 w 165"/>
              <a:gd name="T27" fmla="*/ 135 h 164"/>
              <a:gd name="T28" fmla="*/ 111 w 165"/>
              <a:gd name="T29" fmla="*/ 159 h 164"/>
              <a:gd name="T30" fmla="*/ 91 w 165"/>
              <a:gd name="T31" fmla="*/ 143 h 164"/>
              <a:gd name="T32" fmla="*/ 79 w 165"/>
              <a:gd name="T33" fmla="*/ 164 h 164"/>
              <a:gd name="T34" fmla="*/ 67 w 165"/>
              <a:gd name="T35" fmla="*/ 142 h 164"/>
              <a:gd name="T36" fmla="*/ 48 w 165"/>
              <a:gd name="T37" fmla="*/ 157 h 164"/>
              <a:gd name="T38" fmla="*/ 45 w 165"/>
              <a:gd name="T39" fmla="*/ 131 h 164"/>
              <a:gd name="T40" fmla="*/ 22 w 165"/>
              <a:gd name="T41" fmla="*/ 138 h 164"/>
              <a:gd name="T42" fmla="*/ 29 w 165"/>
              <a:gd name="T43" fmla="*/ 113 h 164"/>
              <a:gd name="T44" fmla="*/ 5 w 165"/>
              <a:gd name="T45" fmla="*/ 110 h 164"/>
              <a:gd name="T46" fmla="*/ 21 w 165"/>
              <a:gd name="T47" fmla="*/ 90 h 164"/>
              <a:gd name="T48" fmla="*/ 0 w 165"/>
              <a:gd name="T49" fmla="*/ 78 h 164"/>
              <a:gd name="T50" fmla="*/ 23 w 165"/>
              <a:gd name="T51" fmla="*/ 66 h 164"/>
              <a:gd name="T52" fmla="*/ 8 w 165"/>
              <a:gd name="T53" fmla="*/ 47 h 164"/>
              <a:gd name="T54" fmla="*/ 33 w 165"/>
              <a:gd name="T55" fmla="*/ 44 h 164"/>
              <a:gd name="T56" fmla="*/ 27 w 165"/>
              <a:gd name="T57" fmla="*/ 21 h 164"/>
              <a:gd name="T58" fmla="*/ 51 w 165"/>
              <a:gd name="T59" fmla="*/ 28 h 164"/>
              <a:gd name="T60" fmla="*/ 54 w 165"/>
              <a:gd name="T61" fmla="*/ 4 h 164"/>
              <a:gd name="T62" fmla="*/ 74 w 165"/>
              <a:gd name="T63" fmla="*/ 21 h 164"/>
              <a:gd name="T64" fmla="*/ 83 w 165"/>
              <a:gd name="T65" fmla="*/ 32 h 164"/>
              <a:gd name="T66" fmla="*/ 83 w 165"/>
              <a:gd name="T67" fmla="*/ 131 h 164"/>
              <a:gd name="T68" fmla="*/ 83 w 165"/>
              <a:gd name="T69" fmla="*/ 3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79" y="0"/>
                </a:moveTo>
                <a:cubicBezTo>
                  <a:pt x="86" y="0"/>
                  <a:pt x="86" y="0"/>
                  <a:pt x="86" y="0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1"/>
                  <a:pt x="96" y="21"/>
                  <a:pt x="98" y="22"/>
                </a:cubicBezTo>
                <a:cubicBezTo>
                  <a:pt x="111" y="4"/>
                  <a:pt x="111" y="4"/>
                  <a:pt x="111" y="4"/>
                </a:cubicBezTo>
                <a:cubicBezTo>
                  <a:pt x="117" y="7"/>
                  <a:pt x="117" y="7"/>
                  <a:pt x="117" y="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6" y="30"/>
                  <a:pt x="118" y="31"/>
                  <a:pt x="120" y="33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3" y="46"/>
                  <a:pt x="135" y="49"/>
                  <a:pt x="136" y="51"/>
                </a:cubicBezTo>
                <a:cubicBezTo>
                  <a:pt x="157" y="47"/>
                  <a:pt x="157" y="47"/>
                  <a:pt x="157" y="4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3" y="69"/>
                  <a:pt x="144" y="71"/>
                  <a:pt x="144" y="74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93"/>
                  <a:pt x="143" y="95"/>
                  <a:pt x="142" y="98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17"/>
                  <a:pt x="157" y="117"/>
                  <a:pt x="157" y="117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5" y="115"/>
                  <a:pt x="133" y="117"/>
                  <a:pt x="132" y="119"/>
                </a:cubicBezTo>
                <a:cubicBezTo>
                  <a:pt x="143" y="138"/>
                  <a:pt x="143" y="138"/>
                  <a:pt x="143" y="138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18" y="133"/>
                  <a:pt x="116" y="134"/>
                  <a:pt x="114" y="135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6" y="142"/>
                  <a:pt x="93" y="143"/>
                  <a:pt x="91" y="143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2" y="143"/>
                  <a:pt x="69" y="142"/>
                  <a:pt x="67" y="14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2" y="117"/>
                  <a:pt x="30" y="115"/>
                  <a:pt x="29" y="113"/>
                </a:cubicBezTo>
                <a:cubicBezTo>
                  <a:pt x="8" y="117"/>
                  <a:pt x="8" y="117"/>
                  <a:pt x="8" y="117"/>
                </a:cubicBezTo>
                <a:cubicBezTo>
                  <a:pt x="5" y="110"/>
                  <a:pt x="5" y="110"/>
                  <a:pt x="5" y="110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5"/>
                  <a:pt x="21" y="93"/>
                  <a:pt x="21" y="9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71"/>
                  <a:pt x="22" y="69"/>
                  <a:pt x="23" y="66"/>
                </a:cubicBezTo>
                <a:cubicBezTo>
                  <a:pt x="5" y="54"/>
                  <a:pt x="5" y="54"/>
                  <a:pt x="5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49"/>
                  <a:pt x="32" y="46"/>
                  <a:pt x="33" y="44"/>
                </a:cubicBezTo>
                <a:cubicBezTo>
                  <a:pt x="22" y="26"/>
                  <a:pt x="22" y="26"/>
                  <a:pt x="22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45" y="33"/>
                  <a:pt x="45" y="33"/>
                  <a:pt x="45" y="33"/>
                </a:cubicBezTo>
                <a:cubicBezTo>
                  <a:pt x="47" y="31"/>
                  <a:pt x="49" y="30"/>
                  <a:pt x="51" y="28"/>
                </a:cubicBezTo>
                <a:cubicBezTo>
                  <a:pt x="48" y="7"/>
                  <a:pt x="48" y="7"/>
                  <a:pt x="48" y="7"/>
                </a:cubicBezTo>
                <a:cubicBezTo>
                  <a:pt x="54" y="4"/>
                  <a:pt x="54" y="4"/>
                  <a:pt x="54" y="4"/>
                </a:cubicBezTo>
                <a:cubicBezTo>
                  <a:pt x="67" y="22"/>
                  <a:pt x="67" y="22"/>
                  <a:pt x="67" y="22"/>
                </a:cubicBezTo>
                <a:cubicBezTo>
                  <a:pt x="69" y="21"/>
                  <a:pt x="72" y="21"/>
                  <a:pt x="74" y="21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83" y="32"/>
                </a:moveTo>
                <a:cubicBezTo>
                  <a:pt x="110" y="32"/>
                  <a:pt x="132" y="55"/>
                  <a:pt x="132" y="82"/>
                </a:cubicBezTo>
                <a:cubicBezTo>
                  <a:pt x="132" y="109"/>
                  <a:pt x="110" y="131"/>
                  <a:pt x="83" y="131"/>
                </a:cubicBezTo>
                <a:cubicBezTo>
                  <a:pt x="55" y="131"/>
                  <a:pt x="33" y="109"/>
                  <a:pt x="33" y="82"/>
                </a:cubicBezTo>
                <a:cubicBezTo>
                  <a:pt x="33" y="55"/>
                  <a:pt x="55" y="32"/>
                  <a:pt x="83" y="32"/>
                </a:cubicBezTo>
                <a:close/>
              </a:path>
            </a:pathLst>
          </a:custGeom>
          <a:solidFill>
            <a:srgbClr val="4B57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文本框 13"/>
          <p:cNvSpPr txBox="1">
            <a:spLocks noChangeArrowheads="1"/>
          </p:cNvSpPr>
          <p:nvPr/>
        </p:nvSpPr>
        <p:spPr bwMode="auto">
          <a:xfrm>
            <a:off x="3679825" y="5219700"/>
            <a:ext cx="5070475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title5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5"/>
          <p:cNvSpPr>
            <a:spLocks noChangeArrowheads="1"/>
          </p:cNvSpPr>
          <p:nvPr/>
        </p:nvSpPr>
        <p:spPr bwMode="auto">
          <a:xfrm>
            <a:off x="2197100" y="260350"/>
            <a:ext cx="800100" cy="792163"/>
          </a:xfrm>
          <a:prstGeom prst="ellipse">
            <a:avLst/>
          </a:prstGeom>
          <a:solidFill>
            <a:srgbClr val="F9C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8195" name="Freeform 6"/>
          <p:cNvSpPr>
            <a:spLocks noEditPoints="1"/>
          </p:cNvSpPr>
          <p:nvPr/>
        </p:nvSpPr>
        <p:spPr bwMode="auto">
          <a:xfrm>
            <a:off x="1992313" y="55563"/>
            <a:ext cx="1211262" cy="1200150"/>
          </a:xfrm>
          <a:custGeom>
            <a:avLst/>
            <a:gdLst>
              <a:gd name="T0" fmla="*/ 107 w 165"/>
              <a:gd name="T1" fmla="*/ 4 h 165"/>
              <a:gd name="T2" fmla="*/ 113 w 165"/>
              <a:gd name="T3" fmla="*/ 29 h 165"/>
              <a:gd name="T4" fmla="*/ 135 w 165"/>
              <a:gd name="T5" fmla="*/ 19 h 165"/>
              <a:gd name="T6" fmla="*/ 131 w 165"/>
              <a:gd name="T7" fmla="*/ 45 h 165"/>
              <a:gd name="T8" fmla="*/ 156 w 165"/>
              <a:gd name="T9" fmla="*/ 44 h 165"/>
              <a:gd name="T10" fmla="*/ 142 w 165"/>
              <a:gd name="T11" fmla="*/ 66 h 165"/>
              <a:gd name="T12" fmla="*/ 165 w 165"/>
              <a:gd name="T13" fmla="*/ 75 h 165"/>
              <a:gd name="T14" fmla="*/ 144 w 165"/>
              <a:gd name="T15" fmla="*/ 90 h 165"/>
              <a:gd name="T16" fmla="*/ 161 w 165"/>
              <a:gd name="T17" fmla="*/ 107 h 165"/>
              <a:gd name="T18" fmla="*/ 136 w 165"/>
              <a:gd name="T19" fmla="*/ 113 h 165"/>
              <a:gd name="T20" fmla="*/ 146 w 165"/>
              <a:gd name="T21" fmla="*/ 135 h 165"/>
              <a:gd name="T22" fmla="*/ 120 w 165"/>
              <a:gd name="T23" fmla="*/ 131 h 165"/>
              <a:gd name="T24" fmla="*/ 120 w 165"/>
              <a:gd name="T25" fmla="*/ 156 h 165"/>
              <a:gd name="T26" fmla="*/ 99 w 165"/>
              <a:gd name="T27" fmla="*/ 142 h 165"/>
              <a:gd name="T28" fmla="*/ 90 w 165"/>
              <a:gd name="T29" fmla="*/ 165 h 165"/>
              <a:gd name="T30" fmla="*/ 75 w 165"/>
              <a:gd name="T31" fmla="*/ 144 h 165"/>
              <a:gd name="T32" fmla="*/ 58 w 165"/>
              <a:gd name="T33" fmla="*/ 161 h 165"/>
              <a:gd name="T34" fmla="*/ 52 w 165"/>
              <a:gd name="T35" fmla="*/ 136 h 165"/>
              <a:gd name="T36" fmla="*/ 29 w 165"/>
              <a:gd name="T37" fmla="*/ 146 h 165"/>
              <a:gd name="T38" fmla="*/ 33 w 165"/>
              <a:gd name="T39" fmla="*/ 120 h 165"/>
              <a:gd name="T40" fmla="*/ 9 w 165"/>
              <a:gd name="T41" fmla="*/ 120 h 165"/>
              <a:gd name="T42" fmla="*/ 23 w 165"/>
              <a:gd name="T43" fmla="*/ 99 h 165"/>
              <a:gd name="T44" fmla="*/ 0 w 165"/>
              <a:gd name="T45" fmla="*/ 90 h 165"/>
              <a:gd name="T46" fmla="*/ 21 w 165"/>
              <a:gd name="T47" fmla="*/ 74 h 165"/>
              <a:gd name="T48" fmla="*/ 4 w 165"/>
              <a:gd name="T49" fmla="*/ 58 h 165"/>
              <a:gd name="T50" fmla="*/ 29 w 165"/>
              <a:gd name="T51" fmla="*/ 52 h 165"/>
              <a:gd name="T52" fmla="*/ 19 w 165"/>
              <a:gd name="T53" fmla="*/ 29 h 165"/>
              <a:gd name="T54" fmla="*/ 45 w 165"/>
              <a:gd name="T55" fmla="*/ 33 h 165"/>
              <a:gd name="T56" fmla="*/ 44 w 165"/>
              <a:gd name="T57" fmla="*/ 9 h 165"/>
              <a:gd name="T58" fmla="*/ 66 w 165"/>
              <a:gd name="T59" fmla="*/ 23 h 165"/>
              <a:gd name="T60" fmla="*/ 75 w 165"/>
              <a:gd name="T61" fmla="*/ 0 h 165"/>
              <a:gd name="T62" fmla="*/ 90 w 165"/>
              <a:gd name="T63" fmla="*/ 21 h 165"/>
              <a:gd name="T64" fmla="*/ 95 w 165"/>
              <a:gd name="T65" fmla="*/ 35 h 165"/>
              <a:gd name="T66" fmla="*/ 70 w 165"/>
              <a:gd name="T67" fmla="*/ 130 h 165"/>
              <a:gd name="T68" fmla="*/ 95 w 165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5">
                <a:moveTo>
                  <a:pt x="100" y="2"/>
                </a:moveTo>
                <a:cubicBezTo>
                  <a:pt x="107" y="4"/>
                  <a:pt x="107" y="4"/>
                  <a:pt x="107" y="4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9" y="26"/>
                  <a:pt x="111" y="27"/>
                  <a:pt x="113" y="29"/>
                </a:cubicBezTo>
                <a:cubicBezTo>
                  <a:pt x="130" y="15"/>
                  <a:pt x="130" y="15"/>
                  <a:pt x="130" y="15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8" y="41"/>
                  <a:pt x="130" y="43"/>
                  <a:pt x="131" y="45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40" y="59"/>
                  <a:pt x="140" y="59"/>
                  <a:pt x="140" y="59"/>
                </a:cubicBezTo>
                <a:cubicBezTo>
                  <a:pt x="141" y="61"/>
                  <a:pt x="142" y="64"/>
                  <a:pt x="142" y="66"/>
                </a:cubicBezTo>
                <a:cubicBezTo>
                  <a:pt x="164" y="68"/>
                  <a:pt x="164" y="68"/>
                  <a:pt x="164" y="68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44" y="83"/>
                  <a:pt x="144" y="83"/>
                  <a:pt x="144" y="83"/>
                </a:cubicBezTo>
                <a:cubicBezTo>
                  <a:pt x="144" y="85"/>
                  <a:pt x="144" y="88"/>
                  <a:pt x="144" y="90"/>
                </a:cubicBezTo>
                <a:cubicBezTo>
                  <a:pt x="163" y="100"/>
                  <a:pt x="163" y="100"/>
                  <a:pt x="163" y="100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40" y="106"/>
                  <a:pt x="140" y="106"/>
                  <a:pt x="140" y="106"/>
                </a:cubicBezTo>
                <a:cubicBezTo>
                  <a:pt x="139" y="109"/>
                  <a:pt x="138" y="111"/>
                  <a:pt x="136" y="113"/>
                </a:cubicBezTo>
                <a:cubicBezTo>
                  <a:pt x="150" y="130"/>
                  <a:pt x="150" y="130"/>
                  <a:pt x="150" y="130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4" y="128"/>
                  <a:pt x="122" y="130"/>
                  <a:pt x="120" y="131"/>
                </a:cubicBezTo>
                <a:cubicBezTo>
                  <a:pt x="127" y="152"/>
                  <a:pt x="127" y="152"/>
                  <a:pt x="127" y="152"/>
                </a:cubicBezTo>
                <a:cubicBezTo>
                  <a:pt x="120" y="156"/>
                  <a:pt x="120" y="156"/>
                  <a:pt x="120" y="156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4" y="141"/>
                  <a:pt x="101" y="142"/>
                  <a:pt x="99" y="142"/>
                </a:cubicBezTo>
                <a:cubicBezTo>
                  <a:pt x="97" y="164"/>
                  <a:pt x="97" y="164"/>
                  <a:pt x="97" y="164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0" y="144"/>
                  <a:pt x="77" y="144"/>
                  <a:pt x="75" y="144"/>
                </a:cubicBezTo>
                <a:cubicBezTo>
                  <a:pt x="65" y="163"/>
                  <a:pt x="65" y="163"/>
                  <a:pt x="65" y="163"/>
                </a:cubicBezTo>
                <a:cubicBezTo>
                  <a:pt x="58" y="161"/>
                  <a:pt x="58" y="161"/>
                  <a:pt x="58" y="161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56" y="139"/>
                  <a:pt x="54" y="137"/>
                  <a:pt x="52" y="136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29" y="146"/>
                  <a:pt x="29" y="146"/>
                  <a:pt x="29" y="14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7" y="124"/>
                  <a:pt x="35" y="122"/>
                  <a:pt x="33" y="120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9" y="120"/>
                  <a:pt x="9" y="120"/>
                  <a:pt x="9" y="120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4" y="104"/>
                  <a:pt x="23" y="101"/>
                  <a:pt x="23" y="99"/>
                </a:cubicBezTo>
                <a:cubicBezTo>
                  <a:pt x="1" y="97"/>
                  <a:pt x="1" y="97"/>
                  <a:pt x="1" y="97"/>
                </a:cubicBezTo>
                <a:cubicBezTo>
                  <a:pt x="0" y="90"/>
                  <a:pt x="0" y="90"/>
                  <a:pt x="0" y="90"/>
                </a:cubicBezTo>
                <a:cubicBezTo>
                  <a:pt x="21" y="82"/>
                  <a:pt x="21" y="82"/>
                  <a:pt x="21" y="82"/>
                </a:cubicBezTo>
                <a:cubicBezTo>
                  <a:pt x="20" y="80"/>
                  <a:pt x="21" y="77"/>
                  <a:pt x="21" y="74"/>
                </a:cubicBezTo>
                <a:cubicBezTo>
                  <a:pt x="2" y="65"/>
                  <a:pt x="2" y="65"/>
                  <a:pt x="2" y="65"/>
                </a:cubicBezTo>
                <a:cubicBezTo>
                  <a:pt x="4" y="58"/>
                  <a:pt x="4" y="58"/>
                  <a:pt x="4" y="58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56"/>
                  <a:pt x="27" y="54"/>
                  <a:pt x="29" y="52"/>
                </a:cubicBezTo>
                <a:cubicBezTo>
                  <a:pt x="15" y="35"/>
                  <a:pt x="15" y="35"/>
                  <a:pt x="15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39" y="39"/>
                  <a:pt x="39" y="39"/>
                  <a:pt x="39" y="39"/>
                </a:cubicBezTo>
                <a:cubicBezTo>
                  <a:pt x="41" y="37"/>
                  <a:pt x="43" y="35"/>
                  <a:pt x="45" y="33"/>
                </a:cubicBezTo>
                <a:cubicBezTo>
                  <a:pt x="38" y="13"/>
                  <a:pt x="38" y="13"/>
                  <a:pt x="38" y="13"/>
                </a:cubicBezTo>
                <a:cubicBezTo>
                  <a:pt x="44" y="9"/>
                  <a:pt x="44" y="9"/>
                  <a:pt x="44" y="9"/>
                </a:cubicBezTo>
                <a:cubicBezTo>
                  <a:pt x="59" y="25"/>
                  <a:pt x="59" y="25"/>
                  <a:pt x="59" y="25"/>
                </a:cubicBezTo>
                <a:cubicBezTo>
                  <a:pt x="61" y="24"/>
                  <a:pt x="64" y="23"/>
                  <a:pt x="66" y="23"/>
                </a:cubicBezTo>
                <a:cubicBezTo>
                  <a:pt x="68" y="1"/>
                  <a:pt x="68" y="1"/>
                  <a:pt x="68" y="1"/>
                </a:cubicBezTo>
                <a:cubicBezTo>
                  <a:pt x="75" y="0"/>
                  <a:pt x="75" y="0"/>
                  <a:pt x="75" y="0"/>
                </a:cubicBezTo>
                <a:cubicBezTo>
                  <a:pt x="83" y="21"/>
                  <a:pt x="83" y="21"/>
                  <a:pt x="83" y="21"/>
                </a:cubicBezTo>
                <a:cubicBezTo>
                  <a:pt x="85" y="20"/>
                  <a:pt x="88" y="21"/>
                  <a:pt x="90" y="21"/>
                </a:cubicBezTo>
                <a:cubicBezTo>
                  <a:pt x="100" y="2"/>
                  <a:pt x="100" y="2"/>
                  <a:pt x="100" y="2"/>
                </a:cubicBezTo>
                <a:close/>
                <a:moveTo>
                  <a:pt x="95" y="35"/>
                </a:moveTo>
                <a:cubicBezTo>
                  <a:pt x="121" y="42"/>
                  <a:pt x="137" y="69"/>
                  <a:pt x="130" y="95"/>
                </a:cubicBezTo>
                <a:cubicBezTo>
                  <a:pt x="123" y="121"/>
                  <a:pt x="96" y="137"/>
                  <a:pt x="70" y="130"/>
                </a:cubicBezTo>
                <a:cubicBezTo>
                  <a:pt x="44" y="123"/>
                  <a:pt x="28" y="96"/>
                  <a:pt x="35" y="69"/>
                </a:cubicBezTo>
                <a:cubicBezTo>
                  <a:pt x="42" y="43"/>
                  <a:pt x="69" y="28"/>
                  <a:pt x="95" y="35"/>
                </a:cubicBezTo>
                <a:close/>
              </a:path>
            </a:pathLst>
          </a:custGeom>
          <a:solidFill>
            <a:srgbClr val="E84A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Oval 8"/>
          <p:cNvSpPr>
            <a:spLocks noChangeArrowheads="1"/>
          </p:cNvSpPr>
          <p:nvPr/>
        </p:nvSpPr>
        <p:spPr bwMode="auto">
          <a:xfrm>
            <a:off x="2124075" y="1412875"/>
            <a:ext cx="800100" cy="792163"/>
          </a:xfrm>
          <a:prstGeom prst="ellipse">
            <a:avLst/>
          </a:prstGeom>
          <a:solidFill>
            <a:srgbClr val="CCCD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8197" name="Freeform 9"/>
          <p:cNvSpPr>
            <a:spLocks noEditPoints="1"/>
          </p:cNvSpPr>
          <p:nvPr/>
        </p:nvSpPr>
        <p:spPr bwMode="auto">
          <a:xfrm>
            <a:off x="1943100" y="1203325"/>
            <a:ext cx="1212850" cy="1192213"/>
          </a:xfrm>
          <a:custGeom>
            <a:avLst/>
            <a:gdLst>
              <a:gd name="T0" fmla="*/ 86 w 165"/>
              <a:gd name="T1" fmla="*/ 0 h 164"/>
              <a:gd name="T2" fmla="*/ 98 w 165"/>
              <a:gd name="T3" fmla="*/ 22 h 164"/>
              <a:gd name="T4" fmla="*/ 117 w 165"/>
              <a:gd name="T5" fmla="*/ 7 h 164"/>
              <a:gd name="T6" fmla="*/ 120 w 165"/>
              <a:gd name="T7" fmla="*/ 33 h 164"/>
              <a:gd name="T8" fmla="*/ 143 w 165"/>
              <a:gd name="T9" fmla="*/ 26 h 164"/>
              <a:gd name="T10" fmla="*/ 136 w 165"/>
              <a:gd name="T11" fmla="*/ 51 h 164"/>
              <a:gd name="T12" fmla="*/ 160 w 165"/>
              <a:gd name="T13" fmla="*/ 54 h 164"/>
              <a:gd name="T14" fmla="*/ 144 w 165"/>
              <a:gd name="T15" fmla="*/ 74 h 164"/>
              <a:gd name="T16" fmla="*/ 165 w 165"/>
              <a:gd name="T17" fmla="*/ 86 h 164"/>
              <a:gd name="T18" fmla="*/ 142 w 165"/>
              <a:gd name="T19" fmla="*/ 98 h 164"/>
              <a:gd name="T20" fmla="*/ 157 w 165"/>
              <a:gd name="T21" fmla="*/ 117 h 164"/>
              <a:gd name="T22" fmla="*/ 132 w 165"/>
              <a:gd name="T23" fmla="*/ 119 h 164"/>
              <a:gd name="T24" fmla="*/ 138 w 165"/>
              <a:gd name="T25" fmla="*/ 143 h 164"/>
              <a:gd name="T26" fmla="*/ 114 w 165"/>
              <a:gd name="T27" fmla="*/ 135 h 164"/>
              <a:gd name="T28" fmla="*/ 111 w 165"/>
              <a:gd name="T29" fmla="*/ 159 h 164"/>
              <a:gd name="T30" fmla="*/ 91 w 165"/>
              <a:gd name="T31" fmla="*/ 143 h 164"/>
              <a:gd name="T32" fmla="*/ 79 w 165"/>
              <a:gd name="T33" fmla="*/ 164 h 164"/>
              <a:gd name="T34" fmla="*/ 67 w 165"/>
              <a:gd name="T35" fmla="*/ 142 h 164"/>
              <a:gd name="T36" fmla="*/ 48 w 165"/>
              <a:gd name="T37" fmla="*/ 157 h 164"/>
              <a:gd name="T38" fmla="*/ 45 w 165"/>
              <a:gd name="T39" fmla="*/ 131 h 164"/>
              <a:gd name="T40" fmla="*/ 22 w 165"/>
              <a:gd name="T41" fmla="*/ 138 h 164"/>
              <a:gd name="T42" fmla="*/ 29 w 165"/>
              <a:gd name="T43" fmla="*/ 113 h 164"/>
              <a:gd name="T44" fmla="*/ 5 w 165"/>
              <a:gd name="T45" fmla="*/ 110 h 164"/>
              <a:gd name="T46" fmla="*/ 21 w 165"/>
              <a:gd name="T47" fmla="*/ 90 h 164"/>
              <a:gd name="T48" fmla="*/ 0 w 165"/>
              <a:gd name="T49" fmla="*/ 78 h 164"/>
              <a:gd name="T50" fmla="*/ 23 w 165"/>
              <a:gd name="T51" fmla="*/ 66 h 164"/>
              <a:gd name="T52" fmla="*/ 8 w 165"/>
              <a:gd name="T53" fmla="*/ 47 h 164"/>
              <a:gd name="T54" fmla="*/ 33 w 165"/>
              <a:gd name="T55" fmla="*/ 44 h 164"/>
              <a:gd name="T56" fmla="*/ 27 w 165"/>
              <a:gd name="T57" fmla="*/ 21 h 164"/>
              <a:gd name="T58" fmla="*/ 51 w 165"/>
              <a:gd name="T59" fmla="*/ 28 h 164"/>
              <a:gd name="T60" fmla="*/ 54 w 165"/>
              <a:gd name="T61" fmla="*/ 4 h 164"/>
              <a:gd name="T62" fmla="*/ 74 w 165"/>
              <a:gd name="T63" fmla="*/ 21 h 164"/>
              <a:gd name="T64" fmla="*/ 83 w 165"/>
              <a:gd name="T65" fmla="*/ 32 h 164"/>
              <a:gd name="T66" fmla="*/ 83 w 165"/>
              <a:gd name="T67" fmla="*/ 131 h 164"/>
              <a:gd name="T68" fmla="*/ 83 w 165"/>
              <a:gd name="T69" fmla="*/ 3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79" y="0"/>
                </a:moveTo>
                <a:cubicBezTo>
                  <a:pt x="86" y="0"/>
                  <a:pt x="86" y="0"/>
                  <a:pt x="86" y="0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1"/>
                  <a:pt x="96" y="21"/>
                  <a:pt x="98" y="22"/>
                </a:cubicBezTo>
                <a:cubicBezTo>
                  <a:pt x="111" y="4"/>
                  <a:pt x="111" y="4"/>
                  <a:pt x="111" y="4"/>
                </a:cubicBezTo>
                <a:cubicBezTo>
                  <a:pt x="117" y="7"/>
                  <a:pt x="117" y="7"/>
                  <a:pt x="117" y="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6" y="30"/>
                  <a:pt x="118" y="31"/>
                  <a:pt x="120" y="33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3" y="46"/>
                  <a:pt x="135" y="49"/>
                  <a:pt x="136" y="51"/>
                </a:cubicBezTo>
                <a:cubicBezTo>
                  <a:pt x="157" y="47"/>
                  <a:pt x="157" y="47"/>
                  <a:pt x="157" y="4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3" y="69"/>
                  <a:pt x="144" y="71"/>
                  <a:pt x="144" y="74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93"/>
                  <a:pt x="143" y="95"/>
                  <a:pt x="142" y="98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17"/>
                  <a:pt x="157" y="117"/>
                  <a:pt x="157" y="117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5" y="115"/>
                  <a:pt x="133" y="117"/>
                  <a:pt x="132" y="119"/>
                </a:cubicBezTo>
                <a:cubicBezTo>
                  <a:pt x="143" y="138"/>
                  <a:pt x="143" y="138"/>
                  <a:pt x="143" y="138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18" y="133"/>
                  <a:pt x="116" y="134"/>
                  <a:pt x="114" y="135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6" y="142"/>
                  <a:pt x="93" y="143"/>
                  <a:pt x="91" y="143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2" y="143"/>
                  <a:pt x="69" y="142"/>
                  <a:pt x="67" y="14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2" y="117"/>
                  <a:pt x="30" y="115"/>
                  <a:pt x="29" y="113"/>
                </a:cubicBezTo>
                <a:cubicBezTo>
                  <a:pt x="8" y="117"/>
                  <a:pt x="8" y="117"/>
                  <a:pt x="8" y="117"/>
                </a:cubicBezTo>
                <a:cubicBezTo>
                  <a:pt x="5" y="110"/>
                  <a:pt x="5" y="110"/>
                  <a:pt x="5" y="110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5"/>
                  <a:pt x="21" y="93"/>
                  <a:pt x="21" y="9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71"/>
                  <a:pt x="22" y="69"/>
                  <a:pt x="23" y="66"/>
                </a:cubicBezTo>
                <a:cubicBezTo>
                  <a:pt x="5" y="54"/>
                  <a:pt x="5" y="54"/>
                  <a:pt x="5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49"/>
                  <a:pt x="32" y="46"/>
                  <a:pt x="33" y="44"/>
                </a:cubicBezTo>
                <a:cubicBezTo>
                  <a:pt x="22" y="26"/>
                  <a:pt x="22" y="26"/>
                  <a:pt x="22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45" y="33"/>
                  <a:pt x="45" y="33"/>
                  <a:pt x="45" y="33"/>
                </a:cubicBezTo>
                <a:cubicBezTo>
                  <a:pt x="47" y="31"/>
                  <a:pt x="49" y="30"/>
                  <a:pt x="51" y="28"/>
                </a:cubicBezTo>
                <a:cubicBezTo>
                  <a:pt x="48" y="7"/>
                  <a:pt x="48" y="7"/>
                  <a:pt x="48" y="7"/>
                </a:cubicBezTo>
                <a:cubicBezTo>
                  <a:pt x="54" y="4"/>
                  <a:pt x="54" y="4"/>
                  <a:pt x="54" y="4"/>
                </a:cubicBezTo>
                <a:cubicBezTo>
                  <a:pt x="67" y="22"/>
                  <a:pt x="67" y="22"/>
                  <a:pt x="67" y="22"/>
                </a:cubicBezTo>
                <a:cubicBezTo>
                  <a:pt x="69" y="21"/>
                  <a:pt x="72" y="21"/>
                  <a:pt x="74" y="21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83" y="32"/>
                </a:moveTo>
                <a:cubicBezTo>
                  <a:pt x="110" y="32"/>
                  <a:pt x="132" y="55"/>
                  <a:pt x="132" y="82"/>
                </a:cubicBezTo>
                <a:cubicBezTo>
                  <a:pt x="132" y="109"/>
                  <a:pt x="110" y="131"/>
                  <a:pt x="83" y="131"/>
                </a:cubicBezTo>
                <a:cubicBezTo>
                  <a:pt x="55" y="131"/>
                  <a:pt x="33" y="109"/>
                  <a:pt x="33" y="82"/>
                </a:cubicBezTo>
                <a:cubicBezTo>
                  <a:pt x="33" y="55"/>
                  <a:pt x="55" y="32"/>
                  <a:pt x="83" y="32"/>
                </a:cubicBezTo>
                <a:close/>
              </a:path>
            </a:pathLst>
          </a:custGeom>
          <a:solidFill>
            <a:srgbClr val="4B57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Oval 10"/>
          <p:cNvSpPr>
            <a:spLocks noChangeArrowheads="1"/>
          </p:cNvSpPr>
          <p:nvPr/>
        </p:nvSpPr>
        <p:spPr bwMode="auto">
          <a:xfrm>
            <a:off x="2197100" y="2484438"/>
            <a:ext cx="800100" cy="792162"/>
          </a:xfrm>
          <a:prstGeom prst="ellipse">
            <a:avLst/>
          </a:prstGeom>
          <a:solidFill>
            <a:srgbClr val="FEE7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8199" name="Freeform 11"/>
          <p:cNvSpPr>
            <a:spLocks noEditPoints="1"/>
          </p:cNvSpPr>
          <p:nvPr/>
        </p:nvSpPr>
        <p:spPr bwMode="auto">
          <a:xfrm>
            <a:off x="1998663" y="2281238"/>
            <a:ext cx="1204912" cy="1198562"/>
          </a:xfrm>
          <a:custGeom>
            <a:avLst/>
            <a:gdLst>
              <a:gd name="T0" fmla="*/ 57 w 164"/>
              <a:gd name="T1" fmla="*/ 4 h 165"/>
              <a:gd name="T2" fmla="*/ 51 w 164"/>
              <a:gd name="T3" fmla="*/ 29 h 165"/>
              <a:gd name="T4" fmla="*/ 29 w 164"/>
              <a:gd name="T5" fmla="*/ 19 h 165"/>
              <a:gd name="T6" fmla="*/ 33 w 164"/>
              <a:gd name="T7" fmla="*/ 45 h 165"/>
              <a:gd name="T8" fmla="*/ 9 w 164"/>
              <a:gd name="T9" fmla="*/ 45 h 165"/>
              <a:gd name="T10" fmla="*/ 22 w 164"/>
              <a:gd name="T11" fmla="*/ 66 h 165"/>
              <a:gd name="T12" fmla="*/ 0 w 164"/>
              <a:gd name="T13" fmla="*/ 75 h 165"/>
              <a:gd name="T14" fmla="*/ 21 w 164"/>
              <a:gd name="T15" fmla="*/ 91 h 165"/>
              <a:gd name="T16" fmla="*/ 3 w 164"/>
              <a:gd name="T17" fmla="*/ 107 h 165"/>
              <a:gd name="T18" fmla="*/ 28 w 164"/>
              <a:gd name="T19" fmla="*/ 113 h 165"/>
              <a:gd name="T20" fmla="*/ 19 w 164"/>
              <a:gd name="T21" fmla="*/ 136 h 165"/>
              <a:gd name="T22" fmla="*/ 44 w 164"/>
              <a:gd name="T23" fmla="*/ 132 h 165"/>
              <a:gd name="T24" fmla="*/ 44 w 164"/>
              <a:gd name="T25" fmla="*/ 156 h 165"/>
              <a:gd name="T26" fmla="*/ 66 w 164"/>
              <a:gd name="T27" fmla="*/ 142 h 165"/>
              <a:gd name="T28" fmla="*/ 75 w 164"/>
              <a:gd name="T29" fmla="*/ 165 h 165"/>
              <a:gd name="T30" fmla="*/ 90 w 164"/>
              <a:gd name="T31" fmla="*/ 144 h 165"/>
              <a:gd name="T32" fmla="*/ 107 w 164"/>
              <a:gd name="T33" fmla="*/ 161 h 165"/>
              <a:gd name="T34" fmla="*/ 113 w 164"/>
              <a:gd name="T35" fmla="*/ 136 h 165"/>
              <a:gd name="T36" fmla="*/ 135 w 164"/>
              <a:gd name="T37" fmla="*/ 146 h 165"/>
              <a:gd name="T38" fmla="*/ 131 w 164"/>
              <a:gd name="T39" fmla="*/ 120 h 165"/>
              <a:gd name="T40" fmla="*/ 155 w 164"/>
              <a:gd name="T41" fmla="*/ 121 h 165"/>
              <a:gd name="T42" fmla="*/ 142 w 164"/>
              <a:gd name="T43" fmla="*/ 99 h 165"/>
              <a:gd name="T44" fmla="*/ 164 w 164"/>
              <a:gd name="T45" fmla="*/ 90 h 165"/>
              <a:gd name="T46" fmla="*/ 143 w 164"/>
              <a:gd name="T47" fmla="*/ 75 h 165"/>
              <a:gd name="T48" fmla="*/ 161 w 164"/>
              <a:gd name="T49" fmla="*/ 58 h 165"/>
              <a:gd name="T50" fmla="*/ 136 w 164"/>
              <a:gd name="T51" fmla="*/ 52 h 165"/>
              <a:gd name="T52" fmla="*/ 145 w 164"/>
              <a:gd name="T53" fmla="*/ 30 h 165"/>
              <a:gd name="T54" fmla="*/ 120 w 164"/>
              <a:gd name="T55" fmla="*/ 34 h 165"/>
              <a:gd name="T56" fmla="*/ 120 w 164"/>
              <a:gd name="T57" fmla="*/ 9 h 165"/>
              <a:gd name="T58" fmla="*/ 98 w 164"/>
              <a:gd name="T59" fmla="*/ 23 h 165"/>
              <a:gd name="T60" fmla="*/ 89 w 164"/>
              <a:gd name="T61" fmla="*/ 0 h 165"/>
              <a:gd name="T62" fmla="*/ 74 w 164"/>
              <a:gd name="T63" fmla="*/ 21 h 165"/>
              <a:gd name="T64" fmla="*/ 69 w 164"/>
              <a:gd name="T65" fmla="*/ 35 h 165"/>
              <a:gd name="T66" fmla="*/ 95 w 164"/>
              <a:gd name="T67" fmla="*/ 130 h 165"/>
              <a:gd name="T68" fmla="*/ 69 w 164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165">
                <a:moveTo>
                  <a:pt x="64" y="2"/>
                </a:moveTo>
                <a:cubicBezTo>
                  <a:pt x="57" y="4"/>
                  <a:pt x="57" y="4"/>
                  <a:pt x="57" y="4"/>
                </a:cubicBezTo>
                <a:cubicBezTo>
                  <a:pt x="58" y="25"/>
                  <a:pt x="58" y="25"/>
                  <a:pt x="58" y="25"/>
                </a:cubicBezTo>
                <a:cubicBezTo>
                  <a:pt x="56" y="26"/>
                  <a:pt x="53" y="28"/>
                  <a:pt x="51" y="29"/>
                </a:cubicBezTo>
                <a:cubicBezTo>
                  <a:pt x="35" y="15"/>
                  <a:pt x="35" y="15"/>
                  <a:pt x="35" y="15"/>
                </a:cubicBezTo>
                <a:cubicBezTo>
                  <a:pt x="29" y="19"/>
                  <a:pt x="29" y="19"/>
                  <a:pt x="29" y="19"/>
                </a:cubicBezTo>
                <a:cubicBezTo>
                  <a:pt x="38" y="39"/>
                  <a:pt x="38" y="39"/>
                  <a:pt x="38" y="39"/>
                </a:cubicBezTo>
                <a:cubicBezTo>
                  <a:pt x="36" y="41"/>
                  <a:pt x="34" y="43"/>
                  <a:pt x="33" y="45"/>
                </a:cubicBezTo>
                <a:cubicBezTo>
                  <a:pt x="12" y="38"/>
                  <a:pt x="12" y="38"/>
                  <a:pt x="12" y="38"/>
                </a:cubicBezTo>
                <a:cubicBezTo>
                  <a:pt x="9" y="45"/>
                  <a:pt x="9" y="45"/>
                  <a:pt x="9" y="45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61"/>
                  <a:pt x="23" y="64"/>
                  <a:pt x="22" y="66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5"/>
                  <a:pt x="0" y="75"/>
                  <a:pt x="0" y="75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85"/>
                  <a:pt x="20" y="88"/>
                  <a:pt x="21" y="91"/>
                </a:cubicBezTo>
                <a:cubicBezTo>
                  <a:pt x="1" y="100"/>
                  <a:pt x="1" y="100"/>
                  <a:pt x="1" y="100"/>
                </a:cubicBezTo>
                <a:cubicBezTo>
                  <a:pt x="3" y="107"/>
                  <a:pt x="3" y="107"/>
                  <a:pt x="3" y="107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6" y="109"/>
                  <a:pt x="27" y="111"/>
                  <a:pt x="28" y="113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40" y="128"/>
                  <a:pt x="42" y="130"/>
                  <a:pt x="44" y="13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61" y="141"/>
                  <a:pt x="63" y="142"/>
                  <a:pt x="66" y="142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75" y="165"/>
                  <a:pt x="75" y="165"/>
                  <a:pt x="75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5"/>
                  <a:pt x="87" y="144"/>
                  <a:pt x="90" y="144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8" y="139"/>
                  <a:pt x="111" y="138"/>
                  <a:pt x="113" y="136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8" y="124"/>
                  <a:pt x="129" y="123"/>
                  <a:pt x="131" y="120"/>
                </a:cubicBezTo>
                <a:cubicBezTo>
                  <a:pt x="151" y="127"/>
                  <a:pt x="151" y="127"/>
                  <a:pt x="151" y="127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0" y="104"/>
                  <a:pt x="141" y="101"/>
                  <a:pt x="142" y="99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0"/>
                  <a:pt x="144" y="77"/>
                  <a:pt x="143" y="75"/>
                </a:cubicBezTo>
                <a:cubicBezTo>
                  <a:pt x="162" y="65"/>
                  <a:pt x="162" y="65"/>
                  <a:pt x="162" y="65"/>
                </a:cubicBezTo>
                <a:cubicBezTo>
                  <a:pt x="161" y="58"/>
                  <a:pt x="161" y="58"/>
                  <a:pt x="161" y="58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8" y="56"/>
                  <a:pt x="137" y="54"/>
                  <a:pt x="136" y="52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4" y="37"/>
                  <a:pt x="122" y="35"/>
                  <a:pt x="120" y="3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0" y="9"/>
                  <a:pt x="120" y="9"/>
                  <a:pt x="120" y="9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4"/>
                  <a:pt x="101" y="23"/>
                  <a:pt x="98" y="23"/>
                </a:cubicBezTo>
                <a:cubicBezTo>
                  <a:pt x="96" y="1"/>
                  <a:pt x="96" y="1"/>
                  <a:pt x="96" y="1"/>
                </a:cubicBezTo>
                <a:cubicBezTo>
                  <a:pt x="89" y="0"/>
                  <a:pt x="89" y="0"/>
                  <a:pt x="89" y="0"/>
                </a:cubicBezTo>
                <a:cubicBezTo>
                  <a:pt x="82" y="21"/>
                  <a:pt x="82" y="21"/>
                  <a:pt x="82" y="21"/>
                </a:cubicBezTo>
                <a:cubicBezTo>
                  <a:pt x="79" y="21"/>
                  <a:pt x="77" y="21"/>
                  <a:pt x="74" y="21"/>
                </a:cubicBezTo>
                <a:cubicBezTo>
                  <a:pt x="64" y="2"/>
                  <a:pt x="64" y="2"/>
                  <a:pt x="64" y="2"/>
                </a:cubicBezTo>
                <a:close/>
                <a:moveTo>
                  <a:pt x="69" y="35"/>
                </a:moveTo>
                <a:cubicBezTo>
                  <a:pt x="43" y="42"/>
                  <a:pt x="27" y="69"/>
                  <a:pt x="34" y="95"/>
                </a:cubicBezTo>
                <a:cubicBezTo>
                  <a:pt x="41" y="121"/>
                  <a:pt x="68" y="137"/>
                  <a:pt x="95" y="130"/>
                </a:cubicBezTo>
                <a:cubicBezTo>
                  <a:pt x="121" y="123"/>
                  <a:pt x="137" y="96"/>
                  <a:pt x="130" y="70"/>
                </a:cubicBezTo>
                <a:cubicBezTo>
                  <a:pt x="122" y="43"/>
                  <a:pt x="95" y="28"/>
                  <a:pt x="69" y="35"/>
                </a:cubicBezTo>
                <a:close/>
              </a:path>
            </a:pathLst>
          </a:custGeom>
          <a:solidFill>
            <a:srgbClr val="F4B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Oval 13"/>
          <p:cNvSpPr>
            <a:spLocks noChangeArrowheads="1"/>
          </p:cNvSpPr>
          <p:nvPr/>
        </p:nvSpPr>
        <p:spPr bwMode="auto">
          <a:xfrm>
            <a:off x="2160588" y="3705225"/>
            <a:ext cx="800100" cy="792163"/>
          </a:xfrm>
          <a:prstGeom prst="ellipse">
            <a:avLst/>
          </a:prstGeom>
          <a:solidFill>
            <a:srgbClr val="D9E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8201" name="Freeform 14"/>
          <p:cNvSpPr>
            <a:spLocks noEditPoints="1"/>
          </p:cNvSpPr>
          <p:nvPr/>
        </p:nvSpPr>
        <p:spPr bwMode="auto">
          <a:xfrm>
            <a:off x="1981200" y="3502025"/>
            <a:ext cx="1211263" cy="1193800"/>
          </a:xfrm>
          <a:custGeom>
            <a:avLst/>
            <a:gdLst>
              <a:gd name="T0" fmla="*/ 65 w 165"/>
              <a:gd name="T1" fmla="*/ 2 h 164"/>
              <a:gd name="T2" fmla="*/ 82 w 165"/>
              <a:gd name="T3" fmla="*/ 20 h 164"/>
              <a:gd name="T4" fmla="*/ 97 w 165"/>
              <a:gd name="T5" fmla="*/ 1 h 164"/>
              <a:gd name="T6" fmla="*/ 106 w 165"/>
              <a:gd name="T7" fmla="*/ 25 h 164"/>
              <a:gd name="T8" fmla="*/ 127 w 165"/>
              <a:gd name="T9" fmla="*/ 13 h 164"/>
              <a:gd name="T10" fmla="*/ 126 w 165"/>
              <a:gd name="T11" fmla="*/ 38 h 164"/>
              <a:gd name="T12" fmla="*/ 150 w 165"/>
              <a:gd name="T13" fmla="*/ 35 h 164"/>
              <a:gd name="T14" fmla="*/ 140 w 165"/>
              <a:gd name="T15" fmla="*/ 58 h 164"/>
              <a:gd name="T16" fmla="*/ 163 w 165"/>
              <a:gd name="T17" fmla="*/ 64 h 164"/>
              <a:gd name="T18" fmla="*/ 144 w 165"/>
              <a:gd name="T19" fmla="*/ 82 h 164"/>
              <a:gd name="T20" fmla="*/ 164 w 165"/>
              <a:gd name="T21" fmla="*/ 97 h 164"/>
              <a:gd name="T22" fmla="*/ 140 w 165"/>
              <a:gd name="T23" fmla="*/ 106 h 164"/>
              <a:gd name="T24" fmla="*/ 152 w 165"/>
              <a:gd name="T25" fmla="*/ 126 h 164"/>
              <a:gd name="T26" fmla="*/ 126 w 165"/>
              <a:gd name="T27" fmla="*/ 126 h 164"/>
              <a:gd name="T28" fmla="*/ 130 w 165"/>
              <a:gd name="T29" fmla="*/ 150 h 164"/>
              <a:gd name="T30" fmla="*/ 106 w 165"/>
              <a:gd name="T31" fmla="*/ 139 h 164"/>
              <a:gd name="T32" fmla="*/ 100 w 165"/>
              <a:gd name="T33" fmla="*/ 163 h 164"/>
              <a:gd name="T34" fmla="*/ 83 w 165"/>
              <a:gd name="T35" fmla="*/ 144 h 164"/>
              <a:gd name="T36" fmla="*/ 68 w 165"/>
              <a:gd name="T37" fmla="*/ 163 h 164"/>
              <a:gd name="T38" fmla="*/ 59 w 165"/>
              <a:gd name="T39" fmla="*/ 139 h 164"/>
              <a:gd name="T40" fmla="*/ 38 w 165"/>
              <a:gd name="T41" fmla="*/ 152 h 164"/>
              <a:gd name="T42" fmla="*/ 39 w 165"/>
              <a:gd name="T43" fmla="*/ 126 h 164"/>
              <a:gd name="T44" fmla="*/ 15 w 165"/>
              <a:gd name="T45" fmla="*/ 129 h 164"/>
              <a:gd name="T46" fmla="*/ 25 w 165"/>
              <a:gd name="T47" fmla="*/ 106 h 164"/>
              <a:gd name="T48" fmla="*/ 2 w 165"/>
              <a:gd name="T49" fmla="*/ 100 h 164"/>
              <a:gd name="T50" fmla="*/ 21 w 165"/>
              <a:gd name="T51" fmla="*/ 82 h 164"/>
              <a:gd name="T52" fmla="*/ 1 w 165"/>
              <a:gd name="T53" fmla="*/ 68 h 164"/>
              <a:gd name="T54" fmla="*/ 25 w 165"/>
              <a:gd name="T55" fmla="*/ 59 h 164"/>
              <a:gd name="T56" fmla="*/ 13 w 165"/>
              <a:gd name="T57" fmla="*/ 38 h 164"/>
              <a:gd name="T58" fmla="*/ 39 w 165"/>
              <a:gd name="T59" fmla="*/ 38 h 164"/>
              <a:gd name="T60" fmla="*/ 35 w 165"/>
              <a:gd name="T61" fmla="*/ 15 h 164"/>
              <a:gd name="T62" fmla="*/ 59 w 165"/>
              <a:gd name="T63" fmla="*/ 25 h 164"/>
              <a:gd name="T64" fmla="*/ 70 w 165"/>
              <a:gd name="T65" fmla="*/ 34 h 164"/>
              <a:gd name="T66" fmla="*/ 95 w 165"/>
              <a:gd name="T67" fmla="*/ 130 h 164"/>
              <a:gd name="T68" fmla="*/ 70 w 165"/>
              <a:gd name="T69" fmla="*/ 3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58" y="4"/>
                </a:moveTo>
                <a:cubicBezTo>
                  <a:pt x="65" y="2"/>
                  <a:pt x="65" y="2"/>
                  <a:pt x="65" y="2"/>
                </a:cubicBezTo>
                <a:cubicBezTo>
                  <a:pt x="75" y="21"/>
                  <a:pt x="75" y="21"/>
                  <a:pt x="75" y="21"/>
                </a:cubicBezTo>
                <a:cubicBezTo>
                  <a:pt x="77" y="20"/>
                  <a:pt x="80" y="20"/>
                  <a:pt x="82" y="20"/>
                </a:cubicBezTo>
                <a:cubicBezTo>
                  <a:pt x="90" y="0"/>
                  <a:pt x="90" y="0"/>
                  <a:pt x="90" y="0"/>
                </a:cubicBezTo>
                <a:cubicBezTo>
                  <a:pt x="97" y="1"/>
                  <a:pt x="97" y="1"/>
                  <a:pt x="97" y="1"/>
                </a:cubicBezTo>
                <a:cubicBezTo>
                  <a:pt x="99" y="22"/>
                  <a:pt x="99" y="22"/>
                  <a:pt x="99" y="22"/>
                </a:cubicBezTo>
                <a:cubicBezTo>
                  <a:pt x="101" y="23"/>
                  <a:pt x="104" y="24"/>
                  <a:pt x="106" y="25"/>
                </a:cubicBezTo>
                <a:cubicBezTo>
                  <a:pt x="121" y="9"/>
                  <a:pt x="121" y="9"/>
                  <a:pt x="121" y="9"/>
                </a:cubicBezTo>
                <a:cubicBezTo>
                  <a:pt x="127" y="13"/>
                  <a:pt x="127" y="13"/>
                  <a:pt x="127" y="13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22" y="35"/>
                  <a:pt x="124" y="36"/>
                  <a:pt x="126" y="38"/>
                </a:cubicBezTo>
                <a:cubicBezTo>
                  <a:pt x="146" y="29"/>
                  <a:pt x="146" y="29"/>
                  <a:pt x="146" y="29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38" y="54"/>
                  <a:pt x="139" y="56"/>
                  <a:pt x="140" y="58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44" y="74"/>
                  <a:pt x="144" y="74"/>
                  <a:pt x="144" y="74"/>
                </a:cubicBezTo>
                <a:cubicBezTo>
                  <a:pt x="144" y="77"/>
                  <a:pt x="145" y="79"/>
                  <a:pt x="144" y="82"/>
                </a:cubicBezTo>
                <a:cubicBezTo>
                  <a:pt x="165" y="89"/>
                  <a:pt x="165" y="89"/>
                  <a:pt x="165" y="89"/>
                </a:cubicBezTo>
                <a:cubicBezTo>
                  <a:pt x="164" y="97"/>
                  <a:pt x="164" y="97"/>
                  <a:pt x="164" y="97"/>
                </a:cubicBezTo>
                <a:cubicBezTo>
                  <a:pt x="142" y="98"/>
                  <a:pt x="142" y="98"/>
                  <a:pt x="142" y="98"/>
                </a:cubicBezTo>
                <a:cubicBezTo>
                  <a:pt x="142" y="101"/>
                  <a:pt x="141" y="103"/>
                  <a:pt x="140" y="106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32" y="120"/>
                  <a:pt x="132" y="120"/>
                  <a:pt x="132" y="120"/>
                </a:cubicBezTo>
                <a:cubicBezTo>
                  <a:pt x="130" y="122"/>
                  <a:pt x="128" y="124"/>
                  <a:pt x="126" y="126"/>
                </a:cubicBezTo>
                <a:cubicBezTo>
                  <a:pt x="136" y="145"/>
                  <a:pt x="136" y="145"/>
                  <a:pt x="136" y="145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13" y="136"/>
                  <a:pt x="113" y="136"/>
                  <a:pt x="113" y="136"/>
                </a:cubicBezTo>
                <a:cubicBezTo>
                  <a:pt x="111" y="137"/>
                  <a:pt x="109" y="138"/>
                  <a:pt x="106" y="139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91" y="144"/>
                  <a:pt x="91" y="144"/>
                  <a:pt x="91" y="144"/>
                </a:cubicBezTo>
                <a:cubicBezTo>
                  <a:pt x="88" y="144"/>
                  <a:pt x="85" y="144"/>
                  <a:pt x="83" y="144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68" y="163"/>
                  <a:pt x="68" y="163"/>
                  <a:pt x="68" y="163"/>
                </a:cubicBezTo>
                <a:cubicBezTo>
                  <a:pt x="66" y="142"/>
                  <a:pt x="66" y="142"/>
                  <a:pt x="66" y="142"/>
                </a:cubicBezTo>
                <a:cubicBezTo>
                  <a:pt x="64" y="141"/>
                  <a:pt x="61" y="140"/>
                  <a:pt x="59" y="139"/>
                </a:cubicBezTo>
                <a:cubicBezTo>
                  <a:pt x="45" y="155"/>
                  <a:pt x="45" y="155"/>
                  <a:pt x="45" y="155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43" y="130"/>
                  <a:pt x="41" y="128"/>
                  <a:pt x="39" y="126"/>
                </a:cubicBezTo>
                <a:cubicBezTo>
                  <a:pt x="19" y="135"/>
                  <a:pt x="19" y="135"/>
                  <a:pt x="19" y="135"/>
                </a:cubicBezTo>
                <a:cubicBezTo>
                  <a:pt x="15" y="129"/>
                  <a:pt x="15" y="129"/>
                  <a:pt x="15" y="129"/>
                </a:cubicBezTo>
                <a:cubicBezTo>
                  <a:pt x="29" y="113"/>
                  <a:pt x="29" y="113"/>
                  <a:pt x="29" y="113"/>
                </a:cubicBezTo>
                <a:cubicBezTo>
                  <a:pt x="27" y="111"/>
                  <a:pt x="26" y="108"/>
                  <a:pt x="25" y="106"/>
                </a:cubicBezTo>
                <a:cubicBezTo>
                  <a:pt x="4" y="107"/>
                  <a:pt x="4" y="107"/>
                  <a:pt x="4" y="107"/>
                </a:cubicBezTo>
                <a:cubicBezTo>
                  <a:pt x="2" y="100"/>
                  <a:pt x="2" y="100"/>
                  <a:pt x="2" y="100"/>
                </a:cubicBezTo>
                <a:cubicBezTo>
                  <a:pt x="21" y="90"/>
                  <a:pt x="21" y="90"/>
                  <a:pt x="21" y="90"/>
                </a:cubicBezTo>
                <a:cubicBezTo>
                  <a:pt x="21" y="87"/>
                  <a:pt x="21" y="85"/>
                  <a:pt x="21" y="82"/>
                </a:cubicBezTo>
                <a:cubicBezTo>
                  <a:pt x="0" y="75"/>
                  <a:pt x="0" y="75"/>
                  <a:pt x="0" y="75"/>
                </a:cubicBezTo>
                <a:cubicBezTo>
                  <a:pt x="1" y="68"/>
                  <a:pt x="1" y="68"/>
                  <a:pt x="1" y="68"/>
                </a:cubicBezTo>
                <a:cubicBezTo>
                  <a:pt x="23" y="66"/>
                  <a:pt x="23" y="66"/>
                  <a:pt x="23" y="66"/>
                </a:cubicBezTo>
                <a:cubicBezTo>
                  <a:pt x="23" y="63"/>
                  <a:pt x="24" y="61"/>
                  <a:pt x="25" y="59"/>
                </a:cubicBezTo>
                <a:cubicBezTo>
                  <a:pt x="9" y="44"/>
                  <a:pt x="9" y="44"/>
                  <a:pt x="9" y="44"/>
                </a:cubicBezTo>
                <a:cubicBezTo>
                  <a:pt x="13" y="38"/>
                  <a:pt x="13" y="38"/>
                  <a:pt x="13" y="38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2"/>
                  <a:pt x="37" y="40"/>
                  <a:pt x="39" y="38"/>
                </a:cubicBezTo>
                <a:cubicBezTo>
                  <a:pt x="29" y="19"/>
                  <a:pt x="29" y="19"/>
                  <a:pt x="29" y="19"/>
                </a:cubicBezTo>
                <a:cubicBezTo>
                  <a:pt x="35" y="15"/>
                  <a:pt x="35" y="15"/>
                  <a:pt x="35" y="15"/>
                </a:cubicBezTo>
                <a:cubicBezTo>
                  <a:pt x="52" y="28"/>
                  <a:pt x="52" y="28"/>
                  <a:pt x="52" y="28"/>
                </a:cubicBezTo>
                <a:cubicBezTo>
                  <a:pt x="54" y="27"/>
                  <a:pt x="56" y="26"/>
                  <a:pt x="59" y="25"/>
                </a:cubicBezTo>
                <a:cubicBezTo>
                  <a:pt x="58" y="4"/>
                  <a:pt x="58" y="4"/>
                  <a:pt x="58" y="4"/>
                </a:cubicBezTo>
                <a:close/>
                <a:moveTo>
                  <a:pt x="70" y="34"/>
                </a:moveTo>
                <a:cubicBezTo>
                  <a:pt x="96" y="27"/>
                  <a:pt x="123" y="43"/>
                  <a:pt x="130" y="69"/>
                </a:cubicBezTo>
                <a:cubicBezTo>
                  <a:pt x="137" y="95"/>
                  <a:pt x="121" y="122"/>
                  <a:pt x="95" y="130"/>
                </a:cubicBezTo>
                <a:cubicBezTo>
                  <a:pt x="69" y="137"/>
                  <a:pt x="42" y="121"/>
                  <a:pt x="35" y="95"/>
                </a:cubicBezTo>
                <a:cubicBezTo>
                  <a:pt x="28" y="68"/>
                  <a:pt x="43" y="41"/>
                  <a:pt x="70" y="34"/>
                </a:cubicBezTo>
                <a:close/>
              </a:path>
            </a:pathLst>
          </a:custGeom>
          <a:solidFill>
            <a:srgbClr val="369C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文本框 12"/>
          <p:cNvSpPr txBox="1">
            <a:spLocks noChangeArrowheads="1"/>
          </p:cNvSpPr>
          <p:nvPr/>
        </p:nvSpPr>
        <p:spPr bwMode="auto">
          <a:xfrm>
            <a:off x="3270250" y="344488"/>
            <a:ext cx="513080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title1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8203" name="文本框 13"/>
          <p:cNvSpPr txBox="1">
            <a:spLocks noChangeArrowheads="1"/>
          </p:cNvSpPr>
          <p:nvPr/>
        </p:nvSpPr>
        <p:spPr bwMode="auto">
          <a:xfrm>
            <a:off x="3270250" y="1455738"/>
            <a:ext cx="513080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title2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8204" name="文本框 14"/>
          <p:cNvSpPr txBox="1">
            <a:spLocks noChangeArrowheads="1"/>
          </p:cNvSpPr>
          <p:nvPr/>
        </p:nvSpPr>
        <p:spPr bwMode="auto">
          <a:xfrm>
            <a:off x="3270250" y="2570163"/>
            <a:ext cx="5059363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title3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8205" name="文本框 15"/>
          <p:cNvSpPr txBox="1">
            <a:spLocks noChangeArrowheads="1"/>
          </p:cNvSpPr>
          <p:nvPr/>
        </p:nvSpPr>
        <p:spPr bwMode="auto">
          <a:xfrm>
            <a:off x="3270250" y="3694113"/>
            <a:ext cx="4986338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title4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8206" name="Oval 8"/>
          <p:cNvSpPr>
            <a:spLocks noChangeArrowheads="1"/>
          </p:cNvSpPr>
          <p:nvPr/>
        </p:nvSpPr>
        <p:spPr bwMode="auto">
          <a:xfrm>
            <a:off x="2160588" y="4862513"/>
            <a:ext cx="800100" cy="792162"/>
          </a:xfrm>
          <a:prstGeom prst="ellipse">
            <a:avLst/>
          </a:prstGeom>
          <a:solidFill>
            <a:srgbClr val="CCCD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8207" name="Freeform 9"/>
          <p:cNvSpPr>
            <a:spLocks noEditPoints="1"/>
          </p:cNvSpPr>
          <p:nvPr/>
        </p:nvSpPr>
        <p:spPr bwMode="auto">
          <a:xfrm>
            <a:off x="1981200" y="4652963"/>
            <a:ext cx="1211263" cy="1192212"/>
          </a:xfrm>
          <a:custGeom>
            <a:avLst/>
            <a:gdLst>
              <a:gd name="T0" fmla="*/ 86 w 165"/>
              <a:gd name="T1" fmla="*/ 0 h 164"/>
              <a:gd name="T2" fmla="*/ 98 w 165"/>
              <a:gd name="T3" fmla="*/ 22 h 164"/>
              <a:gd name="T4" fmla="*/ 117 w 165"/>
              <a:gd name="T5" fmla="*/ 7 h 164"/>
              <a:gd name="T6" fmla="*/ 120 w 165"/>
              <a:gd name="T7" fmla="*/ 33 h 164"/>
              <a:gd name="T8" fmla="*/ 143 w 165"/>
              <a:gd name="T9" fmla="*/ 26 h 164"/>
              <a:gd name="T10" fmla="*/ 136 w 165"/>
              <a:gd name="T11" fmla="*/ 51 h 164"/>
              <a:gd name="T12" fmla="*/ 160 w 165"/>
              <a:gd name="T13" fmla="*/ 54 h 164"/>
              <a:gd name="T14" fmla="*/ 144 w 165"/>
              <a:gd name="T15" fmla="*/ 74 h 164"/>
              <a:gd name="T16" fmla="*/ 165 w 165"/>
              <a:gd name="T17" fmla="*/ 86 h 164"/>
              <a:gd name="T18" fmla="*/ 142 w 165"/>
              <a:gd name="T19" fmla="*/ 98 h 164"/>
              <a:gd name="T20" fmla="*/ 157 w 165"/>
              <a:gd name="T21" fmla="*/ 117 h 164"/>
              <a:gd name="T22" fmla="*/ 132 w 165"/>
              <a:gd name="T23" fmla="*/ 119 h 164"/>
              <a:gd name="T24" fmla="*/ 138 w 165"/>
              <a:gd name="T25" fmla="*/ 143 h 164"/>
              <a:gd name="T26" fmla="*/ 114 w 165"/>
              <a:gd name="T27" fmla="*/ 135 h 164"/>
              <a:gd name="T28" fmla="*/ 111 w 165"/>
              <a:gd name="T29" fmla="*/ 159 h 164"/>
              <a:gd name="T30" fmla="*/ 91 w 165"/>
              <a:gd name="T31" fmla="*/ 143 h 164"/>
              <a:gd name="T32" fmla="*/ 79 w 165"/>
              <a:gd name="T33" fmla="*/ 164 h 164"/>
              <a:gd name="T34" fmla="*/ 67 w 165"/>
              <a:gd name="T35" fmla="*/ 142 h 164"/>
              <a:gd name="T36" fmla="*/ 48 w 165"/>
              <a:gd name="T37" fmla="*/ 157 h 164"/>
              <a:gd name="T38" fmla="*/ 45 w 165"/>
              <a:gd name="T39" fmla="*/ 131 h 164"/>
              <a:gd name="T40" fmla="*/ 22 w 165"/>
              <a:gd name="T41" fmla="*/ 138 h 164"/>
              <a:gd name="T42" fmla="*/ 29 w 165"/>
              <a:gd name="T43" fmla="*/ 113 h 164"/>
              <a:gd name="T44" fmla="*/ 5 w 165"/>
              <a:gd name="T45" fmla="*/ 110 h 164"/>
              <a:gd name="T46" fmla="*/ 21 w 165"/>
              <a:gd name="T47" fmla="*/ 90 h 164"/>
              <a:gd name="T48" fmla="*/ 0 w 165"/>
              <a:gd name="T49" fmla="*/ 78 h 164"/>
              <a:gd name="T50" fmla="*/ 23 w 165"/>
              <a:gd name="T51" fmla="*/ 66 h 164"/>
              <a:gd name="T52" fmla="*/ 8 w 165"/>
              <a:gd name="T53" fmla="*/ 47 h 164"/>
              <a:gd name="T54" fmla="*/ 33 w 165"/>
              <a:gd name="T55" fmla="*/ 44 h 164"/>
              <a:gd name="T56" fmla="*/ 27 w 165"/>
              <a:gd name="T57" fmla="*/ 21 h 164"/>
              <a:gd name="T58" fmla="*/ 51 w 165"/>
              <a:gd name="T59" fmla="*/ 28 h 164"/>
              <a:gd name="T60" fmla="*/ 54 w 165"/>
              <a:gd name="T61" fmla="*/ 4 h 164"/>
              <a:gd name="T62" fmla="*/ 74 w 165"/>
              <a:gd name="T63" fmla="*/ 21 h 164"/>
              <a:gd name="T64" fmla="*/ 83 w 165"/>
              <a:gd name="T65" fmla="*/ 32 h 164"/>
              <a:gd name="T66" fmla="*/ 83 w 165"/>
              <a:gd name="T67" fmla="*/ 131 h 164"/>
              <a:gd name="T68" fmla="*/ 83 w 165"/>
              <a:gd name="T69" fmla="*/ 3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64">
                <a:moveTo>
                  <a:pt x="79" y="0"/>
                </a:moveTo>
                <a:cubicBezTo>
                  <a:pt x="86" y="0"/>
                  <a:pt x="86" y="0"/>
                  <a:pt x="86" y="0"/>
                </a:cubicBezTo>
                <a:cubicBezTo>
                  <a:pt x="91" y="21"/>
                  <a:pt x="91" y="21"/>
                  <a:pt x="91" y="21"/>
                </a:cubicBezTo>
                <a:cubicBezTo>
                  <a:pt x="93" y="21"/>
                  <a:pt x="96" y="21"/>
                  <a:pt x="98" y="22"/>
                </a:cubicBezTo>
                <a:cubicBezTo>
                  <a:pt x="111" y="4"/>
                  <a:pt x="111" y="4"/>
                  <a:pt x="111" y="4"/>
                </a:cubicBezTo>
                <a:cubicBezTo>
                  <a:pt x="117" y="7"/>
                  <a:pt x="117" y="7"/>
                  <a:pt x="117" y="7"/>
                </a:cubicBezTo>
                <a:cubicBezTo>
                  <a:pt x="114" y="28"/>
                  <a:pt x="114" y="28"/>
                  <a:pt x="114" y="28"/>
                </a:cubicBezTo>
                <a:cubicBezTo>
                  <a:pt x="116" y="30"/>
                  <a:pt x="118" y="31"/>
                  <a:pt x="120" y="33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3" y="26"/>
                  <a:pt x="143" y="26"/>
                  <a:pt x="143" y="2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3" y="46"/>
                  <a:pt x="135" y="49"/>
                  <a:pt x="136" y="51"/>
                </a:cubicBezTo>
                <a:cubicBezTo>
                  <a:pt x="157" y="47"/>
                  <a:pt x="157" y="47"/>
                  <a:pt x="157" y="4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42" y="66"/>
                  <a:pt x="142" y="66"/>
                  <a:pt x="142" y="66"/>
                </a:cubicBezTo>
                <a:cubicBezTo>
                  <a:pt x="143" y="69"/>
                  <a:pt x="144" y="71"/>
                  <a:pt x="144" y="74"/>
                </a:cubicBezTo>
                <a:cubicBezTo>
                  <a:pt x="165" y="78"/>
                  <a:pt x="165" y="78"/>
                  <a:pt x="165" y="78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44" y="90"/>
                  <a:pt x="144" y="90"/>
                  <a:pt x="144" y="90"/>
                </a:cubicBezTo>
                <a:cubicBezTo>
                  <a:pt x="144" y="93"/>
                  <a:pt x="143" y="95"/>
                  <a:pt x="142" y="98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57" y="117"/>
                  <a:pt x="157" y="117"/>
                  <a:pt x="157" y="117"/>
                </a:cubicBezTo>
                <a:cubicBezTo>
                  <a:pt x="136" y="113"/>
                  <a:pt x="136" y="113"/>
                  <a:pt x="136" y="113"/>
                </a:cubicBezTo>
                <a:cubicBezTo>
                  <a:pt x="135" y="115"/>
                  <a:pt x="133" y="117"/>
                  <a:pt x="132" y="119"/>
                </a:cubicBezTo>
                <a:cubicBezTo>
                  <a:pt x="143" y="138"/>
                  <a:pt x="143" y="138"/>
                  <a:pt x="143" y="138"/>
                </a:cubicBezTo>
                <a:cubicBezTo>
                  <a:pt x="138" y="143"/>
                  <a:pt x="138" y="143"/>
                  <a:pt x="138" y="143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18" y="133"/>
                  <a:pt x="116" y="134"/>
                  <a:pt x="114" y="135"/>
                </a:cubicBezTo>
                <a:cubicBezTo>
                  <a:pt x="117" y="157"/>
                  <a:pt x="117" y="157"/>
                  <a:pt x="117" y="157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6" y="142"/>
                  <a:pt x="93" y="143"/>
                  <a:pt x="91" y="143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74" y="143"/>
                  <a:pt x="74" y="143"/>
                  <a:pt x="74" y="143"/>
                </a:cubicBezTo>
                <a:cubicBezTo>
                  <a:pt x="72" y="143"/>
                  <a:pt x="69" y="142"/>
                  <a:pt x="67" y="142"/>
                </a:cubicBezTo>
                <a:cubicBezTo>
                  <a:pt x="54" y="159"/>
                  <a:pt x="54" y="159"/>
                  <a:pt x="54" y="159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9" y="134"/>
                  <a:pt x="47" y="133"/>
                  <a:pt x="45" y="131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2" y="138"/>
                  <a:pt x="22" y="138"/>
                  <a:pt x="22" y="138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2" y="117"/>
                  <a:pt x="30" y="115"/>
                  <a:pt x="29" y="113"/>
                </a:cubicBezTo>
                <a:cubicBezTo>
                  <a:pt x="8" y="117"/>
                  <a:pt x="8" y="117"/>
                  <a:pt x="8" y="117"/>
                </a:cubicBezTo>
                <a:cubicBezTo>
                  <a:pt x="5" y="110"/>
                  <a:pt x="5" y="110"/>
                  <a:pt x="5" y="110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5"/>
                  <a:pt x="21" y="93"/>
                  <a:pt x="21" y="9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8"/>
                  <a:pt x="0" y="78"/>
                  <a:pt x="0" y="78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71"/>
                  <a:pt x="22" y="69"/>
                  <a:pt x="23" y="66"/>
                </a:cubicBezTo>
                <a:cubicBezTo>
                  <a:pt x="5" y="54"/>
                  <a:pt x="5" y="54"/>
                  <a:pt x="5" y="54"/>
                </a:cubicBezTo>
                <a:cubicBezTo>
                  <a:pt x="8" y="47"/>
                  <a:pt x="8" y="47"/>
                  <a:pt x="8" y="47"/>
                </a:cubicBezTo>
                <a:cubicBezTo>
                  <a:pt x="29" y="51"/>
                  <a:pt x="29" y="51"/>
                  <a:pt x="29" y="51"/>
                </a:cubicBezTo>
                <a:cubicBezTo>
                  <a:pt x="30" y="49"/>
                  <a:pt x="32" y="46"/>
                  <a:pt x="33" y="44"/>
                </a:cubicBezTo>
                <a:cubicBezTo>
                  <a:pt x="22" y="26"/>
                  <a:pt x="22" y="26"/>
                  <a:pt x="22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45" y="33"/>
                  <a:pt x="45" y="33"/>
                  <a:pt x="45" y="33"/>
                </a:cubicBezTo>
                <a:cubicBezTo>
                  <a:pt x="47" y="31"/>
                  <a:pt x="49" y="30"/>
                  <a:pt x="51" y="28"/>
                </a:cubicBezTo>
                <a:cubicBezTo>
                  <a:pt x="48" y="7"/>
                  <a:pt x="48" y="7"/>
                  <a:pt x="48" y="7"/>
                </a:cubicBezTo>
                <a:cubicBezTo>
                  <a:pt x="54" y="4"/>
                  <a:pt x="54" y="4"/>
                  <a:pt x="54" y="4"/>
                </a:cubicBezTo>
                <a:cubicBezTo>
                  <a:pt x="67" y="22"/>
                  <a:pt x="67" y="22"/>
                  <a:pt x="67" y="22"/>
                </a:cubicBezTo>
                <a:cubicBezTo>
                  <a:pt x="69" y="21"/>
                  <a:pt x="72" y="21"/>
                  <a:pt x="74" y="21"/>
                </a:cubicBezTo>
                <a:cubicBezTo>
                  <a:pt x="79" y="0"/>
                  <a:pt x="79" y="0"/>
                  <a:pt x="79" y="0"/>
                </a:cubicBezTo>
                <a:close/>
                <a:moveTo>
                  <a:pt x="83" y="32"/>
                </a:moveTo>
                <a:cubicBezTo>
                  <a:pt x="110" y="32"/>
                  <a:pt x="132" y="55"/>
                  <a:pt x="132" y="82"/>
                </a:cubicBezTo>
                <a:cubicBezTo>
                  <a:pt x="132" y="109"/>
                  <a:pt x="110" y="131"/>
                  <a:pt x="83" y="131"/>
                </a:cubicBezTo>
                <a:cubicBezTo>
                  <a:pt x="55" y="131"/>
                  <a:pt x="33" y="109"/>
                  <a:pt x="33" y="82"/>
                </a:cubicBezTo>
                <a:cubicBezTo>
                  <a:pt x="33" y="55"/>
                  <a:pt x="55" y="32"/>
                  <a:pt x="83" y="32"/>
                </a:cubicBezTo>
                <a:close/>
              </a:path>
            </a:pathLst>
          </a:custGeom>
          <a:solidFill>
            <a:srgbClr val="4B57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文本框 13"/>
          <p:cNvSpPr txBox="1">
            <a:spLocks noChangeArrowheads="1"/>
          </p:cNvSpPr>
          <p:nvPr/>
        </p:nvSpPr>
        <p:spPr bwMode="auto">
          <a:xfrm>
            <a:off x="3260725" y="4870450"/>
            <a:ext cx="5068888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title5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  <p:sp>
        <p:nvSpPr>
          <p:cNvPr id="8209" name="Oval 10"/>
          <p:cNvSpPr>
            <a:spLocks noChangeArrowheads="1"/>
          </p:cNvSpPr>
          <p:nvPr/>
        </p:nvSpPr>
        <p:spPr bwMode="auto">
          <a:xfrm>
            <a:off x="2178050" y="5937250"/>
            <a:ext cx="800100" cy="792163"/>
          </a:xfrm>
          <a:prstGeom prst="ellipse">
            <a:avLst/>
          </a:prstGeom>
          <a:solidFill>
            <a:srgbClr val="FEE7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434547"/>
                </a:solidFill>
                <a:latin typeface="幼圆" pitchFamily="1" charset="-122"/>
                <a:ea typeface="幼圆" pitchFamily="1" charset="-122"/>
              </a:rPr>
              <a:t>标题</a:t>
            </a:r>
          </a:p>
        </p:txBody>
      </p:sp>
      <p:sp>
        <p:nvSpPr>
          <p:cNvPr id="8210" name="Freeform 11"/>
          <p:cNvSpPr>
            <a:spLocks noEditPoints="1"/>
          </p:cNvSpPr>
          <p:nvPr/>
        </p:nvSpPr>
        <p:spPr bwMode="auto">
          <a:xfrm>
            <a:off x="1981200" y="5734050"/>
            <a:ext cx="1203325" cy="1198563"/>
          </a:xfrm>
          <a:custGeom>
            <a:avLst/>
            <a:gdLst>
              <a:gd name="T0" fmla="*/ 57 w 164"/>
              <a:gd name="T1" fmla="*/ 4 h 165"/>
              <a:gd name="T2" fmla="*/ 51 w 164"/>
              <a:gd name="T3" fmla="*/ 29 h 165"/>
              <a:gd name="T4" fmla="*/ 29 w 164"/>
              <a:gd name="T5" fmla="*/ 19 h 165"/>
              <a:gd name="T6" fmla="*/ 33 w 164"/>
              <a:gd name="T7" fmla="*/ 45 h 165"/>
              <a:gd name="T8" fmla="*/ 9 w 164"/>
              <a:gd name="T9" fmla="*/ 45 h 165"/>
              <a:gd name="T10" fmla="*/ 22 w 164"/>
              <a:gd name="T11" fmla="*/ 66 h 165"/>
              <a:gd name="T12" fmla="*/ 0 w 164"/>
              <a:gd name="T13" fmla="*/ 75 h 165"/>
              <a:gd name="T14" fmla="*/ 21 w 164"/>
              <a:gd name="T15" fmla="*/ 91 h 165"/>
              <a:gd name="T16" fmla="*/ 3 w 164"/>
              <a:gd name="T17" fmla="*/ 107 h 165"/>
              <a:gd name="T18" fmla="*/ 28 w 164"/>
              <a:gd name="T19" fmla="*/ 113 h 165"/>
              <a:gd name="T20" fmla="*/ 19 w 164"/>
              <a:gd name="T21" fmla="*/ 136 h 165"/>
              <a:gd name="T22" fmla="*/ 44 w 164"/>
              <a:gd name="T23" fmla="*/ 132 h 165"/>
              <a:gd name="T24" fmla="*/ 44 w 164"/>
              <a:gd name="T25" fmla="*/ 156 h 165"/>
              <a:gd name="T26" fmla="*/ 66 w 164"/>
              <a:gd name="T27" fmla="*/ 142 h 165"/>
              <a:gd name="T28" fmla="*/ 75 w 164"/>
              <a:gd name="T29" fmla="*/ 165 h 165"/>
              <a:gd name="T30" fmla="*/ 90 w 164"/>
              <a:gd name="T31" fmla="*/ 144 h 165"/>
              <a:gd name="T32" fmla="*/ 107 w 164"/>
              <a:gd name="T33" fmla="*/ 161 h 165"/>
              <a:gd name="T34" fmla="*/ 113 w 164"/>
              <a:gd name="T35" fmla="*/ 136 h 165"/>
              <a:gd name="T36" fmla="*/ 135 w 164"/>
              <a:gd name="T37" fmla="*/ 146 h 165"/>
              <a:gd name="T38" fmla="*/ 131 w 164"/>
              <a:gd name="T39" fmla="*/ 120 h 165"/>
              <a:gd name="T40" fmla="*/ 155 w 164"/>
              <a:gd name="T41" fmla="*/ 121 h 165"/>
              <a:gd name="T42" fmla="*/ 142 w 164"/>
              <a:gd name="T43" fmla="*/ 99 h 165"/>
              <a:gd name="T44" fmla="*/ 164 w 164"/>
              <a:gd name="T45" fmla="*/ 90 h 165"/>
              <a:gd name="T46" fmla="*/ 143 w 164"/>
              <a:gd name="T47" fmla="*/ 75 h 165"/>
              <a:gd name="T48" fmla="*/ 161 w 164"/>
              <a:gd name="T49" fmla="*/ 58 h 165"/>
              <a:gd name="T50" fmla="*/ 136 w 164"/>
              <a:gd name="T51" fmla="*/ 52 h 165"/>
              <a:gd name="T52" fmla="*/ 145 w 164"/>
              <a:gd name="T53" fmla="*/ 30 h 165"/>
              <a:gd name="T54" fmla="*/ 120 w 164"/>
              <a:gd name="T55" fmla="*/ 34 h 165"/>
              <a:gd name="T56" fmla="*/ 120 w 164"/>
              <a:gd name="T57" fmla="*/ 9 h 165"/>
              <a:gd name="T58" fmla="*/ 98 w 164"/>
              <a:gd name="T59" fmla="*/ 23 h 165"/>
              <a:gd name="T60" fmla="*/ 89 w 164"/>
              <a:gd name="T61" fmla="*/ 0 h 165"/>
              <a:gd name="T62" fmla="*/ 74 w 164"/>
              <a:gd name="T63" fmla="*/ 21 h 165"/>
              <a:gd name="T64" fmla="*/ 69 w 164"/>
              <a:gd name="T65" fmla="*/ 35 h 165"/>
              <a:gd name="T66" fmla="*/ 95 w 164"/>
              <a:gd name="T67" fmla="*/ 130 h 165"/>
              <a:gd name="T68" fmla="*/ 69 w 164"/>
              <a:gd name="T69" fmla="*/ 3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165">
                <a:moveTo>
                  <a:pt x="64" y="2"/>
                </a:moveTo>
                <a:cubicBezTo>
                  <a:pt x="57" y="4"/>
                  <a:pt x="57" y="4"/>
                  <a:pt x="57" y="4"/>
                </a:cubicBezTo>
                <a:cubicBezTo>
                  <a:pt x="58" y="25"/>
                  <a:pt x="58" y="25"/>
                  <a:pt x="58" y="25"/>
                </a:cubicBezTo>
                <a:cubicBezTo>
                  <a:pt x="56" y="26"/>
                  <a:pt x="53" y="28"/>
                  <a:pt x="51" y="29"/>
                </a:cubicBezTo>
                <a:cubicBezTo>
                  <a:pt x="35" y="15"/>
                  <a:pt x="35" y="15"/>
                  <a:pt x="35" y="15"/>
                </a:cubicBezTo>
                <a:cubicBezTo>
                  <a:pt x="29" y="19"/>
                  <a:pt x="29" y="19"/>
                  <a:pt x="29" y="19"/>
                </a:cubicBezTo>
                <a:cubicBezTo>
                  <a:pt x="38" y="39"/>
                  <a:pt x="38" y="39"/>
                  <a:pt x="38" y="39"/>
                </a:cubicBezTo>
                <a:cubicBezTo>
                  <a:pt x="36" y="41"/>
                  <a:pt x="34" y="43"/>
                  <a:pt x="33" y="45"/>
                </a:cubicBezTo>
                <a:cubicBezTo>
                  <a:pt x="12" y="38"/>
                  <a:pt x="12" y="38"/>
                  <a:pt x="12" y="38"/>
                </a:cubicBezTo>
                <a:cubicBezTo>
                  <a:pt x="9" y="45"/>
                  <a:pt x="9" y="45"/>
                  <a:pt x="9" y="45"/>
                </a:cubicBezTo>
                <a:cubicBezTo>
                  <a:pt x="25" y="59"/>
                  <a:pt x="25" y="59"/>
                  <a:pt x="25" y="59"/>
                </a:cubicBezTo>
                <a:cubicBezTo>
                  <a:pt x="24" y="61"/>
                  <a:pt x="23" y="64"/>
                  <a:pt x="22" y="66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5"/>
                  <a:pt x="0" y="75"/>
                  <a:pt x="0" y="75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85"/>
                  <a:pt x="20" y="88"/>
                  <a:pt x="21" y="91"/>
                </a:cubicBezTo>
                <a:cubicBezTo>
                  <a:pt x="1" y="100"/>
                  <a:pt x="1" y="100"/>
                  <a:pt x="1" y="100"/>
                </a:cubicBezTo>
                <a:cubicBezTo>
                  <a:pt x="3" y="107"/>
                  <a:pt x="3" y="107"/>
                  <a:pt x="3" y="107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26" y="109"/>
                  <a:pt x="27" y="111"/>
                  <a:pt x="28" y="113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40" y="128"/>
                  <a:pt x="42" y="130"/>
                  <a:pt x="44" y="13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61" y="141"/>
                  <a:pt x="63" y="142"/>
                  <a:pt x="66" y="142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75" y="165"/>
                  <a:pt x="75" y="165"/>
                  <a:pt x="75" y="165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5"/>
                  <a:pt x="87" y="144"/>
                  <a:pt x="90" y="144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7" y="161"/>
                  <a:pt x="107" y="161"/>
                  <a:pt x="107" y="161"/>
                </a:cubicBezTo>
                <a:cubicBezTo>
                  <a:pt x="106" y="140"/>
                  <a:pt x="106" y="140"/>
                  <a:pt x="106" y="140"/>
                </a:cubicBezTo>
                <a:cubicBezTo>
                  <a:pt x="108" y="139"/>
                  <a:pt x="111" y="138"/>
                  <a:pt x="113" y="136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28" y="124"/>
                  <a:pt x="129" y="123"/>
                  <a:pt x="131" y="120"/>
                </a:cubicBezTo>
                <a:cubicBezTo>
                  <a:pt x="151" y="127"/>
                  <a:pt x="151" y="127"/>
                  <a:pt x="151" y="127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0" y="104"/>
                  <a:pt x="141" y="101"/>
                  <a:pt x="142" y="99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44" y="80"/>
                  <a:pt x="144" y="77"/>
                  <a:pt x="143" y="75"/>
                </a:cubicBezTo>
                <a:cubicBezTo>
                  <a:pt x="162" y="65"/>
                  <a:pt x="162" y="65"/>
                  <a:pt x="162" y="65"/>
                </a:cubicBezTo>
                <a:cubicBezTo>
                  <a:pt x="161" y="58"/>
                  <a:pt x="161" y="58"/>
                  <a:pt x="161" y="58"/>
                </a:cubicBezTo>
                <a:cubicBezTo>
                  <a:pt x="139" y="59"/>
                  <a:pt x="139" y="59"/>
                  <a:pt x="139" y="59"/>
                </a:cubicBezTo>
                <a:cubicBezTo>
                  <a:pt x="138" y="56"/>
                  <a:pt x="137" y="54"/>
                  <a:pt x="136" y="52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45" y="30"/>
                  <a:pt x="145" y="30"/>
                  <a:pt x="145" y="30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4" y="37"/>
                  <a:pt x="122" y="35"/>
                  <a:pt x="120" y="3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120" y="9"/>
                  <a:pt x="120" y="9"/>
                  <a:pt x="120" y="9"/>
                </a:cubicBezTo>
                <a:cubicBezTo>
                  <a:pt x="106" y="25"/>
                  <a:pt x="106" y="25"/>
                  <a:pt x="106" y="25"/>
                </a:cubicBezTo>
                <a:cubicBezTo>
                  <a:pt x="103" y="24"/>
                  <a:pt x="101" y="23"/>
                  <a:pt x="98" y="23"/>
                </a:cubicBezTo>
                <a:cubicBezTo>
                  <a:pt x="96" y="1"/>
                  <a:pt x="96" y="1"/>
                  <a:pt x="96" y="1"/>
                </a:cubicBezTo>
                <a:cubicBezTo>
                  <a:pt x="89" y="0"/>
                  <a:pt x="89" y="0"/>
                  <a:pt x="89" y="0"/>
                </a:cubicBezTo>
                <a:cubicBezTo>
                  <a:pt x="82" y="21"/>
                  <a:pt x="82" y="21"/>
                  <a:pt x="82" y="21"/>
                </a:cubicBezTo>
                <a:cubicBezTo>
                  <a:pt x="79" y="21"/>
                  <a:pt x="77" y="21"/>
                  <a:pt x="74" y="21"/>
                </a:cubicBezTo>
                <a:cubicBezTo>
                  <a:pt x="64" y="2"/>
                  <a:pt x="64" y="2"/>
                  <a:pt x="64" y="2"/>
                </a:cubicBezTo>
                <a:close/>
                <a:moveTo>
                  <a:pt x="69" y="35"/>
                </a:moveTo>
                <a:cubicBezTo>
                  <a:pt x="43" y="42"/>
                  <a:pt x="27" y="69"/>
                  <a:pt x="34" y="95"/>
                </a:cubicBezTo>
                <a:cubicBezTo>
                  <a:pt x="41" y="121"/>
                  <a:pt x="68" y="137"/>
                  <a:pt x="95" y="130"/>
                </a:cubicBezTo>
                <a:cubicBezTo>
                  <a:pt x="121" y="123"/>
                  <a:pt x="137" y="96"/>
                  <a:pt x="130" y="70"/>
                </a:cubicBezTo>
                <a:cubicBezTo>
                  <a:pt x="122" y="43"/>
                  <a:pt x="95" y="28"/>
                  <a:pt x="69" y="35"/>
                </a:cubicBezTo>
                <a:close/>
              </a:path>
            </a:pathLst>
          </a:custGeom>
          <a:solidFill>
            <a:srgbClr val="F4B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1" name="文本框 14"/>
          <p:cNvSpPr txBox="1">
            <a:spLocks noChangeArrowheads="1"/>
          </p:cNvSpPr>
          <p:nvPr/>
        </p:nvSpPr>
        <p:spPr bwMode="auto">
          <a:xfrm>
            <a:off x="3270250" y="6083300"/>
            <a:ext cx="5059363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幼圆" pitchFamily="1" charset="-122"/>
                <a:ea typeface="幼圆" pitchFamily="1" charset="-122"/>
              </a:rPr>
              <a:t>title6</a:t>
            </a:r>
            <a:endParaRPr lang="zh-CN" altLang="en-US" sz="1600" dirty="0">
              <a:solidFill>
                <a:srgbClr val="595959"/>
              </a:solidFill>
              <a:latin typeface="幼圆" pitchFamily="1" charset="-122"/>
              <a:ea typeface="幼圆" pitchFamily="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63</Words>
  <Characters>0</Characters>
  <Application>Microsoft Office PowerPoint</Application>
  <DocSecurity>0</DocSecurity>
  <PresentationFormat>全屏显示(4:3)</PresentationFormat>
  <Lines>0</Lines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幼圆</vt:lpstr>
      <vt:lpstr>Arial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John Connor</cp:lastModifiedBy>
  <cp:revision>3</cp:revision>
  <dcterms:created xsi:type="dcterms:W3CDTF">2015-06-08T01:29:54Z</dcterms:created>
  <dcterms:modified xsi:type="dcterms:W3CDTF">2015-06-10T03:56:16Z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