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4" r:id="rId2"/>
    <p:sldId id="265" r:id="rId3"/>
    <p:sldId id="267" r:id="rId4"/>
    <p:sldId id="266" r:id="rId5"/>
    <p:sldId id="268" r:id="rId6"/>
    <p:sldId id="270" r:id="rId7"/>
    <p:sldId id="271" r:id="rId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72"/>
      </p:cViewPr>
      <p:guideLst>
        <p:guide orient="horz" pos="2160"/>
        <p:guide pos="29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单击此处编辑母版文本样式
第二级
第三级
第四级
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B91444D5-14E6-4E2E-B315-57FFC3BE67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2558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0013" y="1141413"/>
            <a:ext cx="41148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http://meihua.docer.com/</a:t>
            </a:r>
          </a:p>
        </p:txBody>
      </p:sp>
      <p:sp>
        <p:nvSpPr>
          <p:cNvPr id="5124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C8887BD-C246-46C8-8F4B-A1A5F411CF4C}" type="slidenum">
              <a:rPr lang="zh-CN" altLang="en-US" sz="1200">
                <a:latin typeface="Calibri" panose="020F0502020204030204" pitchFamily="34" charset="0"/>
              </a:rPr>
              <a:pPr algn="r" eaLnBrk="1" hangingPunct="1"/>
              <a:t>2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901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0013" y="1141413"/>
            <a:ext cx="41148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http://meihua.docer.com/</a:t>
            </a:r>
          </a:p>
        </p:txBody>
      </p:sp>
      <p:sp>
        <p:nvSpPr>
          <p:cNvPr id="8196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E804298-C599-40E2-8BA1-170B569DA133}" type="slidenum">
              <a:rPr lang="zh-CN" altLang="en-US" sz="1200">
                <a:latin typeface="Calibri" panose="020F0502020204030204" pitchFamily="34" charset="0"/>
              </a:rPr>
              <a:pPr algn="r" eaLnBrk="1" hangingPunct="1"/>
              <a:t>4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283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40FC9-37F2-4C6F-BA20-7106E171E38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8973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D993F-EF02-4F61-AA23-634A11A2976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6832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F1FAD-8C6F-4DDB-8661-4392F1492A4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664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EF51E-7ABE-40B1-9FD6-A58A0C62C5D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864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FC618-61B8-48CA-B153-D2D66364B2E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9261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FC37B-47DE-400F-AAF4-46204BF0276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5807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248ED-EAF4-4CB8-9A61-426CC51EE7A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4809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862FC-5699-41CE-BBB9-232BF4694FE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583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3906E-6EEE-409E-863B-B07A4CE674F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7552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AD1E6-5C08-46A2-9F2C-427301BCA88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137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AF7D8-2EC1-493A-9093-745E4AFB1E3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7756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fld id="{EC58E626-2A76-4953-AC7F-561E331171F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任意多边形 26"/>
          <p:cNvSpPr>
            <a:spLocks/>
          </p:cNvSpPr>
          <p:nvPr/>
        </p:nvSpPr>
        <p:spPr bwMode="auto">
          <a:xfrm>
            <a:off x="2519363" y="2247900"/>
            <a:ext cx="844550" cy="971550"/>
          </a:xfrm>
          <a:custGeom>
            <a:avLst/>
            <a:gdLst>
              <a:gd name="T0" fmla="*/ 485977 w 844684"/>
              <a:gd name="T1" fmla="*/ 0 h 972108"/>
              <a:gd name="T2" fmla="*/ 829614 w 844684"/>
              <a:gd name="T3" fmla="*/ 142280 h 972108"/>
              <a:gd name="T4" fmla="*/ 844550 w 844684"/>
              <a:gd name="T5" fmla="*/ 160375 h 972108"/>
              <a:gd name="T6" fmla="*/ 832090 w 844684"/>
              <a:gd name="T7" fmla="*/ 150098 h 972108"/>
              <a:gd name="T8" fmla="*/ 605661 w 844684"/>
              <a:gd name="T9" fmla="*/ 80963 h 972108"/>
              <a:gd name="T10" fmla="*/ 200680 w 844684"/>
              <a:gd name="T11" fmla="*/ 485775 h 972108"/>
              <a:gd name="T12" fmla="*/ 605661 w 844684"/>
              <a:gd name="T13" fmla="*/ 890588 h 972108"/>
              <a:gd name="T14" fmla="*/ 832090 w 844684"/>
              <a:gd name="T15" fmla="*/ 821452 h 972108"/>
              <a:gd name="T16" fmla="*/ 844550 w 844684"/>
              <a:gd name="T17" fmla="*/ 811175 h 972108"/>
              <a:gd name="T18" fmla="*/ 829614 w 844684"/>
              <a:gd name="T19" fmla="*/ 829270 h 972108"/>
              <a:gd name="T20" fmla="*/ 485977 w 844684"/>
              <a:gd name="T21" fmla="*/ 971550 h 972108"/>
              <a:gd name="T22" fmla="*/ 0 w 844684"/>
              <a:gd name="T23" fmla="*/ 485775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5" name="圆角矩形 27"/>
          <p:cNvSpPr>
            <a:spLocks noChangeArrowheads="1"/>
          </p:cNvSpPr>
          <p:nvPr/>
        </p:nvSpPr>
        <p:spPr bwMode="auto">
          <a:xfrm>
            <a:off x="3125788" y="2430463"/>
            <a:ext cx="5046612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{title1}</a:t>
            </a:r>
          </a:p>
        </p:txBody>
      </p:sp>
      <p:sp>
        <p:nvSpPr>
          <p:cNvPr id="3076" name="椭圆 28"/>
          <p:cNvSpPr>
            <a:spLocks noChangeArrowheads="1"/>
          </p:cNvSpPr>
          <p:nvPr/>
        </p:nvSpPr>
        <p:spPr bwMode="auto">
          <a:xfrm>
            <a:off x="2841625" y="2409825"/>
            <a:ext cx="650875" cy="649288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任意多边形 26"/>
          <p:cNvSpPr>
            <a:spLocks/>
          </p:cNvSpPr>
          <p:nvPr/>
        </p:nvSpPr>
        <p:spPr bwMode="auto">
          <a:xfrm>
            <a:off x="2519363" y="2247900"/>
            <a:ext cx="844550" cy="971550"/>
          </a:xfrm>
          <a:custGeom>
            <a:avLst/>
            <a:gdLst>
              <a:gd name="T0" fmla="*/ 485977 w 844684"/>
              <a:gd name="T1" fmla="*/ 0 h 972108"/>
              <a:gd name="T2" fmla="*/ 829614 w 844684"/>
              <a:gd name="T3" fmla="*/ 142280 h 972108"/>
              <a:gd name="T4" fmla="*/ 844550 w 844684"/>
              <a:gd name="T5" fmla="*/ 160375 h 972108"/>
              <a:gd name="T6" fmla="*/ 832090 w 844684"/>
              <a:gd name="T7" fmla="*/ 150098 h 972108"/>
              <a:gd name="T8" fmla="*/ 605661 w 844684"/>
              <a:gd name="T9" fmla="*/ 80963 h 972108"/>
              <a:gd name="T10" fmla="*/ 200680 w 844684"/>
              <a:gd name="T11" fmla="*/ 485775 h 972108"/>
              <a:gd name="T12" fmla="*/ 605661 w 844684"/>
              <a:gd name="T13" fmla="*/ 890588 h 972108"/>
              <a:gd name="T14" fmla="*/ 832090 w 844684"/>
              <a:gd name="T15" fmla="*/ 821452 h 972108"/>
              <a:gd name="T16" fmla="*/ 844550 w 844684"/>
              <a:gd name="T17" fmla="*/ 811175 h 972108"/>
              <a:gd name="T18" fmla="*/ 829614 w 844684"/>
              <a:gd name="T19" fmla="*/ 829270 h 972108"/>
              <a:gd name="T20" fmla="*/ 485977 w 844684"/>
              <a:gd name="T21" fmla="*/ 971550 h 972108"/>
              <a:gd name="T22" fmla="*/ 0 w 844684"/>
              <a:gd name="T23" fmla="*/ 485775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099" name="圆角矩形 27"/>
          <p:cNvSpPr>
            <a:spLocks noChangeArrowheads="1"/>
          </p:cNvSpPr>
          <p:nvPr/>
        </p:nvSpPr>
        <p:spPr bwMode="auto">
          <a:xfrm>
            <a:off x="3125788" y="2430463"/>
            <a:ext cx="5334644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{title1}</a:t>
            </a:r>
          </a:p>
        </p:txBody>
      </p:sp>
      <p:sp>
        <p:nvSpPr>
          <p:cNvPr id="4100" name="椭圆 28"/>
          <p:cNvSpPr>
            <a:spLocks noChangeArrowheads="1"/>
          </p:cNvSpPr>
          <p:nvPr/>
        </p:nvSpPr>
        <p:spPr bwMode="auto">
          <a:xfrm>
            <a:off x="2841625" y="2409825"/>
            <a:ext cx="650875" cy="649288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4101" name="任意多边形 29"/>
          <p:cNvSpPr>
            <a:spLocks/>
          </p:cNvSpPr>
          <p:nvPr/>
        </p:nvSpPr>
        <p:spPr bwMode="auto">
          <a:xfrm flipH="1">
            <a:off x="5780088" y="3219450"/>
            <a:ext cx="844550" cy="973138"/>
          </a:xfrm>
          <a:custGeom>
            <a:avLst/>
            <a:gdLst>
              <a:gd name="T0" fmla="*/ 485977 w 844684"/>
              <a:gd name="T1" fmla="*/ 0 h 972108"/>
              <a:gd name="T2" fmla="*/ 0 w 844684"/>
              <a:gd name="T3" fmla="*/ 486569 h 972108"/>
              <a:gd name="T4" fmla="*/ 485977 w 844684"/>
              <a:gd name="T5" fmla="*/ 973138 h 972108"/>
              <a:gd name="T6" fmla="*/ 829614 w 844684"/>
              <a:gd name="T7" fmla="*/ 830625 h 972108"/>
              <a:gd name="T8" fmla="*/ 844550 w 844684"/>
              <a:gd name="T9" fmla="*/ 812501 h 972108"/>
              <a:gd name="T10" fmla="*/ 832090 w 844684"/>
              <a:gd name="T11" fmla="*/ 822795 h 972108"/>
              <a:gd name="T12" fmla="*/ 605661 w 844684"/>
              <a:gd name="T13" fmla="*/ 892043 h 972108"/>
              <a:gd name="T14" fmla="*/ 200680 w 844684"/>
              <a:gd name="T15" fmla="*/ 486569 h 972108"/>
              <a:gd name="T16" fmla="*/ 605661 w 844684"/>
              <a:gd name="T17" fmla="*/ 81095 h 972108"/>
              <a:gd name="T18" fmla="*/ 832090 w 844684"/>
              <a:gd name="T19" fmla="*/ 150344 h 972108"/>
              <a:gd name="T20" fmla="*/ 844550 w 844684"/>
              <a:gd name="T21" fmla="*/ 160637 h 972108"/>
              <a:gd name="T22" fmla="*/ 829614 w 844684"/>
              <a:gd name="T23" fmla="*/ 142513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7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02" name="圆角矩形 30"/>
          <p:cNvSpPr>
            <a:spLocks noChangeArrowheads="1"/>
          </p:cNvSpPr>
          <p:nvPr/>
        </p:nvSpPr>
        <p:spPr bwMode="auto">
          <a:xfrm flipH="1">
            <a:off x="611559" y="3402013"/>
            <a:ext cx="5406653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{title2}</a:t>
            </a:r>
            <a:endParaRPr lang="zh-CN" altLang="en-US" sz="160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3" name="椭圆 31"/>
          <p:cNvSpPr>
            <a:spLocks noChangeArrowheads="1"/>
          </p:cNvSpPr>
          <p:nvPr/>
        </p:nvSpPr>
        <p:spPr bwMode="auto">
          <a:xfrm flipH="1">
            <a:off x="5651500" y="3381375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任意多边形 29"/>
          <p:cNvSpPr>
            <a:spLocks/>
          </p:cNvSpPr>
          <p:nvPr/>
        </p:nvSpPr>
        <p:spPr bwMode="auto">
          <a:xfrm flipH="1">
            <a:off x="5780088" y="3219450"/>
            <a:ext cx="844550" cy="973138"/>
          </a:xfrm>
          <a:custGeom>
            <a:avLst/>
            <a:gdLst>
              <a:gd name="T0" fmla="*/ 485977 w 844684"/>
              <a:gd name="T1" fmla="*/ 0 h 972108"/>
              <a:gd name="T2" fmla="*/ 0 w 844684"/>
              <a:gd name="T3" fmla="*/ 486569 h 972108"/>
              <a:gd name="T4" fmla="*/ 485977 w 844684"/>
              <a:gd name="T5" fmla="*/ 973138 h 972108"/>
              <a:gd name="T6" fmla="*/ 829614 w 844684"/>
              <a:gd name="T7" fmla="*/ 830625 h 972108"/>
              <a:gd name="T8" fmla="*/ 844550 w 844684"/>
              <a:gd name="T9" fmla="*/ 812501 h 972108"/>
              <a:gd name="T10" fmla="*/ 832090 w 844684"/>
              <a:gd name="T11" fmla="*/ 822795 h 972108"/>
              <a:gd name="T12" fmla="*/ 605661 w 844684"/>
              <a:gd name="T13" fmla="*/ 892043 h 972108"/>
              <a:gd name="T14" fmla="*/ 200680 w 844684"/>
              <a:gd name="T15" fmla="*/ 486569 h 972108"/>
              <a:gd name="T16" fmla="*/ 605661 w 844684"/>
              <a:gd name="T17" fmla="*/ 81095 h 972108"/>
              <a:gd name="T18" fmla="*/ 832090 w 844684"/>
              <a:gd name="T19" fmla="*/ 150344 h 972108"/>
              <a:gd name="T20" fmla="*/ 844550 w 844684"/>
              <a:gd name="T21" fmla="*/ 160637 h 972108"/>
              <a:gd name="T22" fmla="*/ 829614 w 844684"/>
              <a:gd name="T23" fmla="*/ 142513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7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147" name="任意多边形 32"/>
          <p:cNvSpPr>
            <a:spLocks/>
          </p:cNvSpPr>
          <p:nvPr/>
        </p:nvSpPr>
        <p:spPr bwMode="auto">
          <a:xfrm>
            <a:off x="2519363" y="4184650"/>
            <a:ext cx="844550" cy="971550"/>
          </a:xfrm>
          <a:custGeom>
            <a:avLst/>
            <a:gdLst>
              <a:gd name="T0" fmla="*/ 485977 w 844684"/>
              <a:gd name="T1" fmla="*/ 0 h 972108"/>
              <a:gd name="T2" fmla="*/ 829614 w 844684"/>
              <a:gd name="T3" fmla="*/ 142280 h 972108"/>
              <a:gd name="T4" fmla="*/ 844550 w 844684"/>
              <a:gd name="T5" fmla="*/ 160375 h 972108"/>
              <a:gd name="T6" fmla="*/ 832090 w 844684"/>
              <a:gd name="T7" fmla="*/ 150099 h 972108"/>
              <a:gd name="T8" fmla="*/ 605661 w 844684"/>
              <a:gd name="T9" fmla="*/ 80963 h 972108"/>
              <a:gd name="T10" fmla="*/ 200680 w 844684"/>
              <a:gd name="T11" fmla="*/ 485775 h 972108"/>
              <a:gd name="T12" fmla="*/ 605661 w 844684"/>
              <a:gd name="T13" fmla="*/ 890588 h 972108"/>
              <a:gd name="T14" fmla="*/ 832090 w 844684"/>
              <a:gd name="T15" fmla="*/ 821452 h 972108"/>
              <a:gd name="T16" fmla="*/ 844550 w 844684"/>
              <a:gd name="T17" fmla="*/ 811175 h 972108"/>
              <a:gd name="T18" fmla="*/ 829614 w 844684"/>
              <a:gd name="T19" fmla="*/ 829270 h 972108"/>
              <a:gd name="T20" fmla="*/ 485977 w 844684"/>
              <a:gd name="T21" fmla="*/ 971550 h 972108"/>
              <a:gd name="T22" fmla="*/ 0 w 844684"/>
              <a:gd name="T23" fmla="*/ 485775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5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8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148" name="圆角矩形 33"/>
          <p:cNvSpPr>
            <a:spLocks noChangeArrowheads="1"/>
          </p:cNvSpPr>
          <p:nvPr/>
        </p:nvSpPr>
        <p:spPr bwMode="auto">
          <a:xfrm>
            <a:off x="3125788" y="4367213"/>
            <a:ext cx="5262636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{title3}</a:t>
            </a:r>
            <a:endParaRPr lang="zh-CN" altLang="en-US" sz="160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9" name="椭圆 34"/>
          <p:cNvSpPr>
            <a:spLocks noChangeArrowheads="1"/>
          </p:cNvSpPr>
          <p:nvPr/>
        </p:nvSpPr>
        <p:spPr bwMode="auto">
          <a:xfrm>
            <a:off x="2841625" y="4346575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6150" name="任意多边形 26"/>
          <p:cNvSpPr>
            <a:spLocks/>
          </p:cNvSpPr>
          <p:nvPr/>
        </p:nvSpPr>
        <p:spPr bwMode="auto">
          <a:xfrm>
            <a:off x="2509838" y="2247900"/>
            <a:ext cx="844550" cy="971550"/>
          </a:xfrm>
          <a:custGeom>
            <a:avLst/>
            <a:gdLst>
              <a:gd name="T0" fmla="*/ 485977 w 844684"/>
              <a:gd name="T1" fmla="*/ 0 h 972108"/>
              <a:gd name="T2" fmla="*/ 829614 w 844684"/>
              <a:gd name="T3" fmla="*/ 142280 h 972108"/>
              <a:gd name="T4" fmla="*/ 844550 w 844684"/>
              <a:gd name="T5" fmla="*/ 160375 h 972108"/>
              <a:gd name="T6" fmla="*/ 832090 w 844684"/>
              <a:gd name="T7" fmla="*/ 150098 h 972108"/>
              <a:gd name="T8" fmla="*/ 605661 w 844684"/>
              <a:gd name="T9" fmla="*/ 80963 h 972108"/>
              <a:gd name="T10" fmla="*/ 200680 w 844684"/>
              <a:gd name="T11" fmla="*/ 485775 h 972108"/>
              <a:gd name="T12" fmla="*/ 605661 w 844684"/>
              <a:gd name="T13" fmla="*/ 890588 h 972108"/>
              <a:gd name="T14" fmla="*/ 832090 w 844684"/>
              <a:gd name="T15" fmla="*/ 821452 h 972108"/>
              <a:gd name="T16" fmla="*/ 844550 w 844684"/>
              <a:gd name="T17" fmla="*/ 811175 h 972108"/>
              <a:gd name="T18" fmla="*/ 829614 w 844684"/>
              <a:gd name="T19" fmla="*/ 829270 h 972108"/>
              <a:gd name="T20" fmla="*/ 485977 w 844684"/>
              <a:gd name="T21" fmla="*/ 971550 h 972108"/>
              <a:gd name="T22" fmla="*/ 0 w 844684"/>
              <a:gd name="T23" fmla="*/ 485775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151" name="圆角矩形 27"/>
          <p:cNvSpPr>
            <a:spLocks noChangeArrowheads="1"/>
          </p:cNvSpPr>
          <p:nvPr/>
        </p:nvSpPr>
        <p:spPr bwMode="auto">
          <a:xfrm>
            <a:off x="3116263" y="2430463"/>
            <a:ext cx="5272161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{title1}</a:t>
            </a:r>
          </a:p>
        </p:txBody>
      </p:sp>
      <p:sp>
        <p:nvSpPr>
          <p:cNvPr id="6152" name="椭圆 28"/>
          <p:cNvSpPr>
            <a:spLocks noChangeArrowheads="1"/>
          </p:cNvSpPr>
          <p:nvPr/>
        </p:nvSpPr>
        <p:spPr bwMode="auto">
          <a:xfrm>
            <a:off x="2832100" y="2409825"/>
            <a:ext cx="650875" cy="649288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6153" name="圆角矩形 30"/>
          <p:cNvSpPr>
            <a:spLocks noChangeArrowheads="1"/>
          </p:cNvSpPr>
          <p:nvPr/>
        </p:nvSpPr>
        <p:spPr bwMode="auto">
          <a:xfrm flipH="1">
            <a:off x="611560" y="3402013"/>
            <a:ext cx="5397128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{title2}</a:t>
            </a:r>
            <a:endParaRPr lang="zh-CN" altLang="en-US" sz="160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4" name="椭圆 31"/>
          <p:cNvSpPr>
            <a:spLocks noChangeArrowheads="1"/>
          </p:cNvSpPr>
          <p:nvPr/>
        </p:nvSpPr>
        <p:spPr bwMode="auto">
          <a:xfrm flipH="1">
            <a:off x="5641975" y="3381375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任意多边形 26"/>
          <p:cNvSpPr>
            <a:spLocks/>
          </p:cNvSpPr>
          <p:nvPr/>
        </p:nvSpPr>
        <p:spPr bwMode="auto">
          <a:xfrm>
            <a:off x="2519363" y="2247900"/>
            <a:ext cx="844550" cy="971550"/>
          </a:xfrm>
          <a:custGeom>
            <a:avLst/>
            <a:gdLst>
              <a:gd name="T0" fmla="*/ 485977 w 844684"/>
              <a:gd name="T1" fmla="*/ 0 h 972108"/>
              <a:gd name="T2" fmla="*/ 829614 w 844684"/>
              <a:gd name="T3" fmla="*/ 142280 h 972108"/>
              <a:gd name="T4" fmla="*/ 844550 w 844684"/>
              <a:gd name="T5" fmla="*/ 160375 h 972108"/>
              <a:gd name="T6" fmla="*/ 832090 w 844684"/>
              <a:gd name="T7" fmla="*/ 150098 h 972108"/>
              <a:gd name="T8" fmla="*/ 605661 w 844684"/>
              <a:gd name="T9" fmla="*/ 80963 h 972108"/>
              <a:gd name="T10" fmla="*/ 200680 w 844684"/>
              <a:gd name="T11" fmla="*/ 485775 h 972108"/>
              <a:gd name="T12" fmla="*/ 605661 w 844684"/>
              <a:gd name="T13" fmla="*/ 890588 h 972108"/>
              <a:gd name="T14" fmla="*/ 832090 w 844684"/>
              <a:gd name="T15" fmla="*/ 821452 h 972108"/>
              <a:gd name="T16" fmla="*/ 844550 w 844684"/>
              <a:gd name="T17" fmla="*/ 811175 h 972108"/>
              <a:gd name="T18" fmla="*/ 829614 w 844684"/>
              <a:gd name="T19" fmla="*/ 829270 h 972108"/>
              <a:gd name="T20" fmla="*/ 485977 w 844684"/>
              <a:gd name="T21" fmla="*/ 971550 h 972108"/>
              <a:gd name="T22" fmla="*/ 0 w 844684"/>
              <a:gd name="T23" fmla="*/ 485775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71" name="圆角矩形 27"/>
          <p:cNvSpPr>
            <a:spLocks noChangeArrowheads="1"/>
          </p:cNvSpPr>
          <p:nvPr/>
        </p:nvSpPr>
        <p:spPr bwMode="auto">
          <a:xfrm>
            <a:off x="3125788" y="2430463"/>
            <a:ext cx="4200525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  <a:endParaRPr lang="en-US" altLang="zh-CN" sz="160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椭圆 28"/>
          <p:cNvSpPr>
            <a:spLocks noChangeArrowheads="1"/>
          </p:cNvSpPr>
          <p:nvPr/>
        </p:nvSpPr>
        <p:spPr bwMode="auto">
          <a:xfrm>
            <a:off x="2841625" y="2409825"/>
            <a:ext cx="650875" cy="649288"/>
          </a:xfrm>
          <a:prstGeom prst="ellipse">
            <a:avLst/>
          </a:prstGeom>
          <a:solidFill>
            <a:srgbClr val="D348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173" name="任意多边形 29"/>
          <p:cNvSpPr>
            <a:spLocks/>
          </p:cNvSpPr>
          <p:nvPr/>
        </p:nvSpPr>
        <p:spPr bwMode="auto">
          <a:xfrm flipH="1">
            <a:off x="5780088" y="3219450"/>
            <a:ext cx="844550" cy="973138"/>
          </a:xfrm>
          <a:custGeom>
            <a:avLst/>
            <a:gdLst>
              <a:gd name="T0" fmla="*/ 485977 w 844684"/>
              <a:gd name="T1" fmla="*/ 0 h 972108"/>
              <a:gd name="T2" fmla="*/ 0 w 844684"/>
              <a:gd name="T3" fmla="*/ 486569 h 972108"/>
              <a:gd name="T4" fmla="*/ 485977 w 844684"/>
              <a:gd name="T5" fmla="*/ 973138 h 972108"/>
              <a:gd name="T6" fmla="*/ 829614 w 844684"/>
              <a:gd name="T7" fmla="*/ 830625 h 972108"/>
              <a:gd name="T8" fmla="*/ 844550 w 844684"/>
              <a:gd name="T9" fmla="*/ 812501 h 972108"/>
              <a:gd name="T10" fmla="*/ 832090 w 844684"/>
              <a:gd name="T11" fmla="*/ 822795 h 972108"/>
              <a:gd name="T12" fmla="*/ 605661 w 844684"/>
              <a:gd name="T13" fmla="*/ 892043 h 972108"/>
              <a:gd name="T14" fmla="*/ 200680 w 844684"/>
              <a:gd name="T15" fmla="*/ 486569 h 972108"/>
              <a:gd name="T16" fmla="*/ 605661 w 844684"/>
              <a:gd name="T17" fmla="*/ 81095 h 972108"/>
              <a:gd name="T18" fmla="*/ 832090 w 844684"/>
              <a:gd name="T19" fmla="*/ 150344 h 972108"/>
              <a:gd name="T20" fmla="*/ 844550 w 844684"/>
              <a:gd name="T21" fmla="*/ 160637 h 972108"/>
              <a:gd name="T22" fmla="*/ 829614 w 844684"/>
              <a:gd name="T23" fmla="*/ 142513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7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74" name="圆角矩形 30"/>
          <p:cNvSpPr>
            <a:spLocks noChangeArrowheads="1"/>
          </p:cNvSpPr>
          <p:nvPr/>
        </p:nvSpPr>
        <p:spPr bwMode="auto">
          <a:xfrm flipH="1">
            <a:off x="1817688" y="3402013"/>
            <a:ext cx="4200525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</a:p>
        </p:txBody>
      </p:sp>
      <p:sp>
        <p:nvSpPr>
          <p:cNvPr id="7175" name="椭圆 31"/>
          <p:cNvSpPr>
            <a:spLocks noChangeArrowheads="1"/>
          </p:cNvSpPr>
          <p:nvPr/>
        </p:nvSpPr>
        <p:spPr bwMode="auto">
          <a:xfrm flipH="1">
            <a:off x="5651500" y="3381375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7176" name="任意多边形 32"/>
          <p:cNvSpPr>
            <a:spLocks/>
          </p:cNvSpPr>
          <p:nvPr/>
        </p:nvSpPr>
        <p:spPr bwMode="auto">
          <a:xfrm>
            <a:off x="2519363" y="4184650"/>
            <a:ext cx="844550" cy="971550"/>
          </a:xfrm>
          <a:custGeom>
            <a:avLst/>
            <a:gdLst>
              <a:gd name="T0" fmla="*/ 485977 w 844684"/>
              <a:gd name="T1" fmla="*/ 0 h 972108"/>
              <a:gd name="T2" fmla="*/ 829614 w 844684"/>
              <a:gd name="T3" fmla="*/ 142280 h 972108"/>
              <a:gd name="T4" fmla="*/ 844550 w 844684"/>
              <a:gd name="T5" fmla="*/ 160375 h 972108"/>
              <a:gd name="T6" fmla="*/ 832090 w 844684"/>
              <a:gd name="T7" fmla="*/ 150099 h 972108"/>
              <a:gd name="T8" fmla="*/ 605661 w 844684"/>
              <a:gd name="T9" fmla="*/ 80963 h 972108"/>
              <a:gd name="T10" fmla="*/ 200680 w 844684"/>
              <a:gd name="T11" fmla="*/ 485775 h 972108"/>
              <a:gd name="T12" fmla="*/ 605661 w 844684"/>
              <a:gd name="T13" fmla="*/ 890588 h 972108"/>
              <a:gd name="T14" fmla="*/ 832090 w 844684"/>
              <a:gd name="T15" fmla="*/ 821452 h 972108"/>
              <a:gd name="T16" fmla="*/ 844550 w 844684"/>
              <a:gd name="T17" fmla="*/ 811175 h 972108"/>
              <a:gd name="T18" fmla="*/ 829614 w 844684"/>
              <a:gd name="T19" fmla="*/ 829270 h 972108"/>
              <a:gd name="T20" fmla="*/ 485977 w 844684"/>
              <a:gd name="T21" fmla="*/ 971550 h 972108"/>
              <a:gd name="T22" fmla="*/ 0 w 844684"/>
              <a:gd name="T23" fmla="*/ 485775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5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8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77" name="圆角矩形 33"/>
          <p:cNvSpPr>
            <a:spLocks noChangeArrowheads="1"/>
          </p:cNvSpPr>
          <p:nvPr/>
        </p:nvSpPr>
        <p:spPr bwMode="auto">
          <a:xfrm>
            <a:off x="3125788" y="4367213"/>
            <a:ext cx="5118620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{title3}</a:t>
            </a:r>
            <a:endParaRPr lang="zh-CN" altLang="en-US" sz="160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8" name="椭圆 34"/>
          <p:cNvSpPr>
            <a:spLocks noChangeArrowheads="1"/>
          </p:cNvSpPr>
          <p:nvPr/>
        </p:nvSpPr>
        <p:spPr bwMode="auto">
          <a:xfrm>
            <a:off x="2841625" y="4346575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7179" name="任意多边形 35"/>
          <p:cNvSpPr>
            <a:spLocks/>
          </p:cNvSpPr>
          <p:nvPr/>
        </p:nvSpPr>
        <p:spPr bwMode="auto">
          <a:xfrm flipH="1">
            <a:off x="5780088" y="5156200"/>
            <a:ext cx="844550" cy="973138"/>
          </a:xfrm>
          <a:custGeom>
            <a:avLst/>
            <a:gdLst>
              <a:gd name="T0" fmla="*/ 485977 w 844684"/>
              <a:gd name="T1" fmla="*/ 0 h 972108"/>
              <a:gd name="T2" fmla="*/ 0 w 844684"/>
              <a:gd name="T3" fmla="*/ 486569 h 972108"/>
              <a:gd name="T4" fmla="*/ 485977 w 844684"/>
              <a:gd name="T5" fmla="*/ 973138 h 972108"/>
              <a:gd name="T6" fmla="*/ 829614 w 844684"/>
              <a:gd name="T7" fmla="*/ 830625 h 972108"/>
              <a:gd name="T8" fmla="*/ 844550 w 844684"/>
              <a:gd name="T9" fmla="*/ 812501 h 972108"/>
              <a:gd name="T10" fmla="*/ 832090 w 844684"/>
              <a:gd name="T11" fmla="*/ 822795 h 972108"/>
              <a:gd name="T12" fmla="*/ 605661 w 844684"/>
              <a:gd name="T13" fmla="*/ 892043 h 972108"/>
              <a:gd name="T14" fmla="*/ 200680 w 844684"/>
              <a:gd name="T15" fmla="*/ 486569 h 972108"/>
              <a:gd name="T16" fmla="*/ 605661 w 844684"/>
              <a:gd name="T17" fmla="*/ 81095 h 972108"/>
              <a:gd name="T18" fmla="*/ 832090 w 844684"/>
              <a:gd name="T19" fmla="*/ 150344 h 972108"/>
              <a:gd name="T20" fmla="*/ 844550 w 844684"/>
              <a:gd name="T21" fmla="*/ 160637 h 972108"/>
              <a:gd name="T22" fmla="*/ 829614 w 844684"/>
              <a:gd name="T23" fmla="*/ 142513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8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80" name="圆角矩形 36"/>
          <p:cNvSpPr>
            <a:spLocks noChangeArrowheads="1"/>
          </p:cNvSpPr>
          <p:nvPr/>
        </p:nvSpPr>
        <p:spPr bwMode="auto">
          <a:xfrm flipH="1">
            <a:off x="827583" y="5338763"/>
            <a:ext cx="5190629" cy="596900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{title4}</a:t>
            </a:r>
            <a:endParaRPr lang="zh-CN" altLang="en-US" sz="160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1" name="椭圆 39"/>
          <p:cNvSpPr>
            <a:spLocks noChangeArrowheads="1"/>
          </p:cNvSpPr>
          <p:nvPr/>
        </p:nvSpPr>
        <p:spPr bwMode="auto">
          <a:xfrm flipH="1">
            <a:off x="5651500" y="5319713"/>
            <a:ext cx="650875" cy="649287"/>
          </a:xfrm>
          <a:prstGeom prst="ellipse">
            <a:avLst/>
          </a:prstGeom>
          <a:solidFill>
            <a:srgbClr val="D348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7182" name="任意多边形 26"/>
          <p:cNvSpPr>
            <a:spLocks/>
          </p:cNvSpPr>
          <p:nvPr/>
        </p:nvSpPr>
        <p:spPr bwMode="auto">
          <a:xfrm>
            <a:off x="2509838" y="2247900"/>
            <a:ext cx="844550" cy="971550"/>
          </a:xfrm>
          <a:custGeom>
            <a:avLst/>
            <a:gdLst>
              <a:gd name="T0" fmla="*/ 485977 w 844684"/>
              <a:gd name="T1" fmla="*/ 0 h 972108"/>
              <a:gd name="T2" fmla="*/ 829614 w 844684"/>
              <a:gd name="T3" fmla="*/ 142280 h 972108"/>
              <a:gd name="T4" fmla="*/ 844550 w 844684"/>
              <a:gd name="T5" fmla="*/ 160375 h 972108"/>
              <a:gd name="T6" fmla="*/ 832090 w 844684"/>
              <a:gd name="T7" fmla="*/ 150098 h 972108"/>
              <a:gd name="T8" fmla="*/ 605661 w 844684"/>
              <a:gd name="T9" fmla="*/ 80963 h 972108"/>
              <a:gd name="T10" fmla="*/ 200680 w 844684"/>
              <a:gd name="T11" fmla="*/ 485775 h 972108"/>
              <a:gd name="T12" fmla="*/ 605661 w 844684"/>
              <a:gd name="T13" fmla="*/ 890588 h 972108"/>
              <a:gd name="T14" fmla="*/ 832090 w 844684"/>
              <a:gd name="T15" fmla="*/ 821452 h 972108"/>
              <a:gd name="T16" fmla="*/ 844550 w 844684"/>
              <a:gd name="T17" fmla="*/ 811175 h 972108"/>
              <a:gd name="T18" fmla="*/ 829614 w 844684"/>
              <a:gd name="T19" fmla="*/ 829270 h 972108"/>
              <a:gd name="T20" fmla="*/ 485977 w 844684"/>
              <a:gd name="T21" fmla="*/ 971550 h 972108"/>
              <a:gd name="T22" fmla="*/ 0 w 844684"/>
              <a:gd name="T23" fmla="*/ 485775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183" name="圆角矩形 27"/>
          <p:cNvSpPr>
            <a:spLocks noChangeArrowheads="1"/>
          </p:cNvSpPr>
          <p:nvPr/>
        </p:nvSpPr>
        <p:spPr bwMode="auto">
          <a:xfrm>
            <a:off x="3116263" y="2430463"/>
            <a:ext cx="5128145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{title1}</a:t>
            </a:r>
          </a:p>
        </p:txBody>
      </p:sp>
      <p:sp>
        <p:nvSpPr>
          <p:cNvPr id="7184" name="椭圆 28"/>
          <p:cNvSpPr>
            <a:spLocks noChangeArrowheads="1"/>
          </p:cNvSpPr>
          <p:nvPr/>
        </p:nvSpPr>
        <p:spPr bwMode="auto">
          <a:xfrm>
            <a:off x="2832100" y="2409825"/>
            <a:ext cx="650875" cy="649288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7185" name="圆角矩形 30"/>
          <p:cNvSpPr>
            <a:spLocks noChangeArrowheads="1"/>
          </p:cNvSpPr>
          <p:nvPr/>
        </p:nvSpPr>
        <p:spPr bwMode="auto">
          <a:xfrm flipH="1">
            <a:off x="827584" y="3402013"/>
            <a:ext cx="5181104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{title2}</a:t>
            </a:r>
            <a:endParaRPr lang="zh-CN" altLang="en-US" sz="160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6" name="椭圆 31"/>
          <p:cNvSpPr>
            <a:spLocks noChangeArrowheads="1"/>
          </p:cNvSpPr>
          <p:nvPr/>
        </p:nvSpPr>
        <p:spPr bwMode="auto">
          <a:xfrm flipH="1">
            <a:off x="5641975" y="3381375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任意多边形 26"/>
          <p:cNvSpPr>
            <a:spLocks/>
          </p:cNvSpPr>
          <p:nvPr/>
        </p:nvSpPr>
        <p:spPr bwMode="auto">
          <a:xfrm>
            <a:off x="2460625" y="1179513"/>
            <a:ext cx="844550" cy="971550"/>
          </a:xfrm>
          <a:custGeom>
            <a:avLst/>
            <a:gdLst>
              <a:gd name="T0" fmla="*/ 485977 w 844684"/>
              <a:gd name="T1" fmla="*/ 0 h 972108"/>
              <a:gd name="T2" fmla="*/ 829614 w 844684"/>
              <a:gd name="T3" fmla="*/ 142280 h 972108"/>
              <a:gd name="T4" fmla="*/ 844550 w 844684"/>
              <a:gd name="T5" fmla="*/ 160375 h 972108"/>
              <a:gd name="T6" fmla="*/ 832090 w 844684"/>
              <a:gd name="T7" fmla="*/ 150098 h 972108"/>
              <a:gd name="T8" fmla="*/ 605661 w 844684"/>
              <a:gd name="T9" fmla="*/ 80963 h 972108"/>
              <a:gd name="T10" fmla="*/ 200680 w 844684"/>
              <a:gd name="T11" fmla="*/ 485775 h 972108"/>
              <a:gd name="T12" fmla="*/ 605661 w 844684"/>
              <a:gd name="T13" fmla="*/ 890588 h 972108"/>
              <a:gd name="T14" fmla="*/ 832090 w 844684"/>
              <a:gd name="T15" fmla="*/ 821452 h 972108"/>
              <a:gd name="T16" fmla="*/ 844550 w 844684"/>
              <a:gd name="T17" fmla="*/ 811175 h 972108"/>
              <a:gd name="T18" fmla="*/ 829614 w 844684"/>
              <a:gd name="T19" fmla="*/ 829270 h 972108"/>
              <a:gd name="T20" fmla="*/ 485977 w 844684"/>
              <a:gd name="T21" fmla="*/ 971550 h 972108"/>
              <a:gd name="T22" fmla="*/ 0 w 844684"/>
              <a:gd name="T23" fmla="*/ 485775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219" name="圆角矩形 27"/>
          <p:cNvSpPr>
            <a:spLocks noChangeArrowheads="1"/>
          </p:cNvSpPr>
          <p:nvPr/>
        </p:nvSpPr>
        <p:spPr bwMode="auto">
          <a:xfrm>
            <a:off x="3067050" y="1362075"/>
            <a:ext cx="4200525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  <a:endParaRPr lang="en-US" altLang="zh-CN" sz="160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0" name="椭圆 28"/>
          <p:cNvSpPr>
            <a:spLocks noChangeArrowheads="1"/>
          </p:cNvSpPr>
          <p:nvPr/>
        </p:nvSpPr>
        <p:spPr bwMode="auto">
          <a:xfrm>
            <a:off x="2781300" y="1341438"/>
            <a:ext cx="650875" cy="649287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9221" name="任意多边形 29"/>
          <p:cNvSpPr>
            <a:spLocks/>
          </p:cNvSpPr>
          <p:nvPr/>
        </p:nvSpPr>
        <p:spPr bwMode="auto">
          <a:xfrm flipH="1">
            <a:off x="5721350" y="2151063"/>
            <a:ext cx="844550" cy="973137"/>
          </a:xfrm>
          <a:custGeom>
            <a:avLst/>
            <a:gdLst>
              <a:gd name="T0" fmla="*/ 485977 w 844684"/>
              <a:gd name="T1" fmla="*/ 0 h 972108"/>
              <a:gd name="T2" fmla="*/ 0 w 844684"/>
              <a:gd name="T3" fmla="*/ 486569 h 972108"/>
              <a:gd name="T4" fmla="*/ 485977 w 844684"/>
              <a:gd name="T5" fmla="*/ 973137 h 972108"/>
              <a:gd name="T6" fmla="*/ 829614 w 844684"/>
              <a:gd name="T7" fmla="*/ 830624 h 972108"/>
              <a:gd name="T8" fmla="*/ 844550 w 844684"/>
              <a:gd name="T9" fmla="*/ 812500 h 972108"/>
              <a:gd name="T10" fmla="*/ 832090 w 844684"/>
              <a:gd name="T11" fmla="*/ 822794 h 972108"/>
              <a:gd name="T12" fmla="*/ 605661 w 844684"/>
              <a:gd name="T13" fmla="*/ 892042 h 972108"/>
              <a:gd name="T14" fmla="*/ 200680 w 844684"/>
              <a:gd name="T15" fmla="*/ 486569 h 972108"/>
              <a:gd name="T16" fmla="*/ 605661 w 844684"/>
              <a:gd name="T17" fmla="*/ 81095 h 972108"/>
              <a:gd name="T18" fmla="*/ 832090 w 844684"/>
              <a:gd name="T19" fmla="*/ 150344 h 972108"/>
              <a:gd name="T20" fmla="*/ 844550 w 844684"/>
              <a:gd name="T21" fmla="*/ 160637 h 972108"/>
              <a:gd name="T22" fmla="*/ 829614 w 844684"/>
              <a:gd name="T23" fmla="*/ 142513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7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222" name="圆角矩形 30"/>
          <p:cNvSpPr>
            <a:spLocks noChangeArrowheads="1"/>
          </p:cNvSpPr>
          <p:nvPr/>
        </p:nvSpPr>
        <p:spPr bwMode="auto">
          <a:xfrm flipH="1">
            <a:off x="1758950" y="2333625"/>
            <a:ext cx="4200525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</a:p>
        </p:txBody>
      </p:sp>
      <p:sp>
        <p:nvSpPr>
          <p:cNvPr id="9223" name="椭圆 31"/>
          <p:cNvSpPr>
            <a:spLocks noChangeArrowheads="1"/>
          </p:cNvSpPr>
          <p:nvPr/>
        </p:nvSpPr>
        <p:spPr bwMode="auto">
          <a:xfrm flipH="1">
            <a:off x="5591175" y="2312988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9224" name="任意多边形 32"/>
          <p:cNvSpPr>
            <a:spLocks/>
          </p:cNvSpPr>
          <p:nvPr/>
        </p:nvSpPr>
        <p:spPr bwMode="auto">
          <a:xfrm>
            <a:off x="2460625" y="3116263"/>
            <a:ext cx="844550" cy="971550"/>
          </a:xfrm>
          <a:custGeom>
            <a:avLst/>
            <a:gdLst>
              <a:gd name="T0" fmla="*/ 485977 w 844684"/>
              <a:gd name="T1" fmla="*/ 0 h 972108"/>
              <a:gd name="T2" fmla="*/ 829614 w 844684"/>
              <a:gd name="T3" fmla="*/ 142280 h 972108"/>
              <a:gd name="T4" fmla="*/ 844550 w 844684"/>
              <a:gd name="T5" fmla="*/ 160375 h 972108"/>
              <a:gd name="T6" fmla="*/ 832090 w 844684"/>
              <a:gd name="T7" fmla="*/ 150099 h 972108"/>
              <a:gd name="T8" fmla="*/ 605661 w 844684"/>
              <a:gd name="T9" fmla="*/ 80963 h 972108"/>
              <a:gd name="T10" fmla="*/ 200680 w 844684"/>
              <a:gd name="T11" fmla="*/ 485775 h 972108"/>
              <a:gd name="T12" fmla="*/ 605661 w 844684"/>
              <a:gd name="T13" fmla="*/ 890588 h 972108"/>
              <a:gd name="T14" fmla="*/ 832090 w 844684"/>
              <a:gd name="T15" fmla="*/ 821452 h 972108"/>
              <a:gd name="T16" fmla="*/ 844550 w 844684"/>
              <a:gd name="T17" fmla="*/ 811175 h 972108"/>
              <a:gd name="T18" fmla="*/ 829614 w 844684"/>
              <a:gd name="T19" fmla="*/ 829270 h 972108"/>
              <a:gd name="T20" fmla="*/ 485977 w 844684"/>
              <a:gd name="T21" fmla="*/ 971550 h 972108"/>
              <a:gd name="T22" fmla="*/ 0 w 844684"/>
              <a:gd name="T23" fmla="*/ 485775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5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8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225" name="圆角矩形 33"/>
          <p:cNvSpPr>
            <a:spLocks noChangeArrowheads="1"/>
          </p:cNvSpPr>
          <p:nvPr/>
        </p:nvSpPr>
        <p:spPr bwMode="auto">
          <a:xfrm>
            <a:off x="3067050" y="3298825"/>
            <a:ext cx="5465390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{title3}</a:t>
            </a:r>
            <a:endParaRPr lang="zh-CN" altLang="en-US" sz="160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6" name="椭圆 34"/>
          <p:cNvSpPr>
            <a:spLocks noChangeArrowheads="1"/>
          </p:cNvSpPr>
          <p:nvPr/>
        </p:nvSpPr>
        <p:spPr bwMode="auto">
          <a:xfrm>
            <a:off x="2781300" y="3278188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9227" name="任意多边形 35"/>
          <p:cNvSpPr>
            <a:spLocks/>
          </p:cNvSpPr>
          <p:nvPr/>
        </p:nvSpPr>
        <p:spPr bwMode="auto">
          <a:xfrm flipH="1">
            <a:off x="5721350" y="4087813"/>
            <a:ext cx="844550" cy="973137"/>
          </a:xfrm>
          <a:custGeom>
            <a:avLst/>
            <a:gdLst>
              <a:gd name="T0" fmla="*/ 485977 w 844684"/>
              <a:gd name="T1" fmla="*/ 0 h 972108"/>
              <a:gd name="T2" fmla="*/ 0 w 844684"/>
              <a:gd name="T3" fmla="*/ 486569 h 972108"/>
              <a:gd name="T4" fmla="*/ 485977 w 844684"/>
              <a:gd name="T5" fmla="*/ 973137 h 972108"/>
              <a:gd name="T6" fmla="*/ 829614 w 844684"/>
              <a:gd name="T7" fmla="*/ 830624 h 972108"/>
              <a:gd name="T8" fmla="*/ 844550 w 844684"/>
              <a:gd name="T9" fmla="*/ 812500 h 972108"/>
              <a:gd name="T10" fmla="*/ 832090 w 844684"/>
              <a:gd name="T11" fmla="*/ 822794 h 972108"/>
              <a:gd name="T12" fmla="*/ 605661 w 844684"/>
              <a:gd name="T13" fmla="*/ 892042 h 972108"/>
              <a:gd name="T14" fmla="*/ 200680 w 844684"/>
              <a:gd name="T15" fmla="*/ 486569 h 972108"/>
              <a:gd name="T16" fmla="*/ 605661 w 844684"/>
              <a:gd name="T17" fmla="*/ 81095 h 972108"/>
              <a:gd name="T18" fmla="*/ 832090 w 844684"/>
              <a:gd name="T19" fmla="*/ 150344 h 972108"/>
              <a:gd name="T20" fmla="*/ 844550 w 844684"/>
              <a:gd name="T21" fmla="*/ 160637 h 972108"/>
              <a:gd name="T22" fmla="*/ 829614 w 844684"/>
              <a:gd name="T23" fmla="*/ 142513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8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228" name="圆角矩形 36"/>
          <p:cNvSpPr>
            <a:spLocks noChangeArrowheads="1"/>
          </p:cNvSpPr>
          <p:nvPr/>
        </p:nvSpPr>
        <p:spPr bwMode="auto">
          <a:xfrm flipH="1">
            <a:off x="539551" y="4270375"/>
            <a:ext cx="5419923" cy="596900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{title4}</a:t>
            </a:r>
            <a:endParaRPr lang="zh-CN" altLang="en-US" sz="160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9" name="椭圆 39"/>
          <p:cNvSpPr>
            <a:spLocks noChangeArrowheads="1"/>
          </p:cNvSpPr>
          <p:nvPr/>
        </p:nvSpPr>
        <p:spPr bwMode="auto">
          <a:xfrm flipH="1">
            <a:off x="5591175" y="4251325"/>
            <a:ext cx="650875" cy="649288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9230" name="任意多边形 26"/>
          <p:cNvSpPr>
            <a:spLocks/>
          </p:cNvSpPr>
          <p:nvPr/>
        </p:nvSpPr>
        <p:spPr bwMode="auto">
          <a:xfrm>
            <a:off x="2451100" y="1179513"/>
            <a:ext cx="844550" cy="971550"/>
          </a:xfrm>
          <a:custGeom>
            <a:avLst/>
            <a:gdLst>
              <a:gd name="T0" fmla="*/ 485977 w 844684"/>
              <a:gd name="T1" fmla="*/ 0 h 972108"/>
              <a:gd name="T2" fmla="*/ 829614 w 844684"/>
              <a:gd name="T3" fmla="*/ 142280 h 972108"/>
              <a:gd name="T4" fmla="*/ 844550 w 844684"/>
              <a:gd name="T5" fmla="*/ 160375 h 972108"/>
              <a:gd name="T6" fmla="*/ 832090 w 844684"/>
              <a:gd name="T7" fmla="*/ 150098 h 972108"/>
              <a:gd name="T8" fmla="*/ 605661 w 844684"/>
              <a:gd name="T9" fmla="*/ 80963 h 972108"/>
              <a:gd name="T10" fmla="*/ 200680 w 844684"/>
              <a:gd name="T11" fmla="*/ 485775 h 972108"/>
              <a:gd name="T12" fmla="*/ 605661 w 844684"/>
              <a:gd name="T13" fmla="*/ 890588 h 972108"/>
              <a:gd name="T14" fmla="*/ 832090 w 844684"/>
              <a:gd name="T15" fmla="*/ 821452 h 972108"/>
              <a:gd name="T16" fmla="*/ 844550 w 844684"/>
              <a:gd name="T17" fmla="*/ 811175 h 972108"/>
              <a:gd name="T18" fmla="*/ 829614 w 844684"/>
              <a:gd name="T19" fmla="*/ 829270 h 972108"/>
              <a:gd name="T20" fmla="*/ 485977 w 844684"/>
              <a:gd name="T21" fmla="*/ 971550 h 972108"/>
              <a:gd name="T22" fmla="*/ 0 w 844684"/>
              <a:gd name="T23" fmla="*/ 485775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231" name="圆角矩形 27"/>
          <p:cNvSpPr>
            <a:spLocks noChangeArrowheads="1"/>
          </p:cNvSpPr>
          <p:nvPr/>
        </p:nvSpPr>
        <p:spPr bwMode="auto">
          <a:xfrm>
            <a:off x="3057525" y="1362075"/>
            <a:ext cx="5474915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{title1}</a:t>
            </a:r>
          </a:p>
        </p:txBody>
      </p:sp>
      <p:sp>
        <p:nvSpPr>
          <p:cNvPr id="9232" name="椭圆 28"/>
          <p:cNvSpPr>
            <a:spLocks noChangeArrowheads="1"/>
          </p:cNvSpPr>
          <p:nvPr/>
        </p:nvSpPr>
        <p:spPr bwMode="auto">
          <a:xfrm>
            <a:off x="2771775" y="1341438"/>
            <a:ext cx="650875" cy="649287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9233" name="圆角矩形 30"/>
          <p:cNvSpPr>
            <a:spLocks noChangeArrowheads="1"/>
          </p:cNvSpPr>
          <p:nvPr/>
        </p:nvSpPr>
        <p:spPr bwMode="auto">
          <a:xfrm flipH="1">
            <a:off x="539552" y="2333625"/>
            <a:ext cx="5410398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{title2}</a:t>
            </a:r>
            <a:endParaRPr lang="zh-CN" altLang="en-US" sz="160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4" name="椭圆 31"/>
          <p:cNvSpPr>
            <a:spLocks noChangeArrowheads="1"/>
          </p:cNvSpPr>
          <p:nvPr/>
        </p:nvSpPr>
        <p:spPr bwMode="auto">
          <a:xfrm flipH="1">
            <a:off x="5581650" y="2312988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9235" name="任意多边形 32"/>
          <p:cNvSpPr>
            <a:spLocks/>
          </p:cNvSpPr>
          <p:nvPr/>
        </p:nvSpPr>
        <p:spPr bwMode="auto">
          <a:xfrm>
            <a:off x="2430463" y="4995863"/>
            <a:ext cx="844550" cy="971550"/>
          </a:xfrm>
          <a:custGeom>
            <a:avLst/>
            <a:gdLst>
              <a:gd name="T0" fmla="*/ 485977 w 844684"/>
              <a:gd name="T1" fmla="*/ 0 h 972108"/>
              <a:gd name="T2" fmla="*/ 829614 w 844684"/>
              <a:gd name="T3" fmla="*/ 142280 h 972108"/>
              <a:gd name="T4" fmla="*/ 844550 w 844684"/>
              <a:gd name="T5" fmla="*/ 160375 h 972108"/>
              <a:gd name="T6" fmla="*/ 832090 w 844684"/>
              <a:gd name="T7" fmla="*/ 150099 h 972108"/>
              <a:gd name="T8" fmla="*/ 605661 w 844684"/>
              <a:gd name="T9" fmla="*/ 80963 h 972108"/>
              <a:gd name="T10" fmla="*/ 200680 w 844684"/>
              <a:gd name="T11" fmla="*/ 485775 h 972108"/>
              <a:gd name="T12" fmla="*/ 605661 w 844684"/>
              <a:gd name="T13" fmla="*/ 890588 h 972108"/>
              <a:gd name="T14" fmla="*/ 832090 w 844684"/>
              <a:gd name="T15" fmla="*/ 821452 h 972108"/>
              <a:gd name="T16" fmla="*/ 844550 w 844684"/>
              <a:gd name="T17" fmla="*/ 811175 h 972108"/>
              <a:gd name="T18" fmla="*/ 829614 w 844684"/>
              <a:gd name="T19" fmla="*/ 829270 h 972108"/>
              <a:gd name="T20" fmla="*/ 485977 w 844684"/>
              <a:gd name="T21" fmla="*/ 971550 h 972108"/>
              <a:gd name="T22" fmla="*/ 0 w 844684"/>
              <a:gd name="T23" fmla="*/ 485775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5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8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236" name="圆角矩形 33"/>
          <p:cNvSpPr>
            <a:spLocks noChangeArrowheads="1"/>
          </p:cNvSpPr>
          <p:nvPr/>
        </p:nvSpPr>
        <p:spPr bwMode="auto">
          <a:xfrm>
            <a:off x="3036888" y="5178425"/>
            <a:ext cx="5495552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{title5}</a:t>
            </a:r>
            <a:endParaRPr lang="zh-CN" altLang="en-US" sz="160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7" name="椭圆 34"/>
          <p:cNvSpPr>
            <a:spLocks noChangeArrowheads="1"/>
          </p:cNvSpPr>
          <p:nvPr/>
        </p:nvSpPr>
        <p:spPr bwMode="auto">
          <a:xfrm>
            <a:off x="2752725" y="5157788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FFFF"/>
                </a:solidFill>
                <a:latin typeface="Arial Black" panose="020B0A04020102020204" pitchFamily="34" charset="0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任意多边形 26"/>
          <p:cNvSpPr>
            <a:spLocks/>
          </p:cNvSpPr>
          <p:nvPr/>
        </p:nvSpPr>
        <p:spPr bwMode="auto">
          <a:xfrm>
            <a:off x="2390775" y="366713"/>
            <a:ext cx="844550" cy="971550"/>
          </a:xfrm>
          <a:custGeom>
            <a:avLst/>
            <a:gdLst>
              <a:gd name="T0" fmla="*/ 485977 w 844684"/>
              <a:gd name="T1" fmla="*/ 0 h 972108"/>
              <a:gd name="T2" fmla="*/ 829614 w 844684"/>
              <a:gd name="T3" fmla="*/ 142280 h 972108"/>
              <a:gd name="T4" fmla="*/ 844550 w 844684"/>
              <a:gd name="T5" fmla="*/ 160375 h 972108"/>
              <a:gd name="T6" fmla="*/ 832090 w 844684"/>
              <a:gd name="T7" fmla="*/ 150098 h 972108"/>
              <a:gd name="T8" fmla="*/ 605661 w 844684"/>
              <a:gd name="T9" fmla="*/ 80963 h 972108"/>
              <a:gd name="T10" fmla="*/ 200680 w 844684"/>
              <a:gd name="T11" fmla="*/ 485775 h 972108"/>
              <a:gd name="T12" fmla="*/ 605661 w 844684"/>
              <a:gd name="T13" fmla="*/ 890588 h 972108"/>
              <a:gd name="T14" fmla="*/ 832090 w 844684"/>
              <a:gd name="T15" fmla="*/ 821452 h 972108"/>
              <a:gd name="T16" fmla="*/ 844550 w 844684"/>
              <a:gd name="T17" fmla="*/ 811175 h 972108"/>
              <a:gd name="T18" fmla="*/ 829614 w 844684"/>
              <a:gd name="T19" fmla="*/ 829270 h 972108"/>
              <a:gd name="T20" fmla="*/ 485977 w 844684"/>
              <a:gd name="T21" fmla="*/ 971550 h 972108"/>
              <a:gd name="T22" fmla="*/ 0 w 844684"/>
              <a:gd name="T23" fmla="*/ 485775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43" name="圆角矩形 27"/>
          <p:cNvSpPr>
            <a:spLocks noChangeArrowheads="1"/>
          </p:cNvSpPr>
          <p:nvPr/>
        </p:nvSpPr>
        <p:spPr bwMode="auto">
          <a:xfrm>
            <a:off x="2997200" y="549275"/>
            <a:ext cx="4200525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  <a:endParaRPr lang="en-US" altLang="zh-CN" sz="160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4" name="椭圆 28"/>
          <p:cNvSpPr>
            <a:spLocks noChangeArrowheads="1"/>
          </p:cNvSpPr>
          <p:nvPr/>
        </p:nvSpPr>
        <p:spPr bwMode="auto">
          <a:xfrm>
            <a:off x="2711450" y="528638"/>
            <a:ext cx="650875" cy="649287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0245" name="任意多边形 29"/>
          <p:cNvSpPr>
            <a:spLocks/>
          </p:cNvSpPr>
          <p:nvPr/>
        </p:nvSpPr>
        <p:spPr bwMode="auto">
          <a:xfrm flipH="1">
            <a:off x="5651500" y="1338263"/>
            <a:ext cx="844550" cy="973137"/>
          </a:xfrm>
          <a:custGeom>
            <a:avLst/>
            <a:gdLst>
              <a:gd name="T0" fmla="*/ 485977 w 844684"/>
              <a:gd name="T1" fmla="*/ 0 h 972108"/>
              <a:gd name="T2" fmla="*/ 0 w 844684"/>
              <a:gd name="T3" fmla="*/ 486569 h 972108"/>
              <a:gd name="T4" fmla="*/ 485977 w 844684"/>
              <a:gd name="T5" fmla="*/ 973137 h 972108"/>
              <a:gd name="T6" fmla="*/ 829614 w 844684"/>
              <a:gd name="T7" fmla="*/ 830624 h 972108"/>
              <a:gd name="T8" fmla="*/ 844550 w 844684"/>
              <a:gd name="T9" fmla="*/ 812500 h 972108"/>
              <a:gd name="T10" fmla="*/ 832090 w 844684"/>
              <a:gd name="T11" fmla="*/ 822794 h 972108"/>
              <a:gd name="T12" fmla="*/ 605661 w 844684"/>
              <a:gd name="T13" fmla="*/ 892042 h 972108"/>
              <a:gd name="T14" fmla="*/ 200680 w 844684"/>
              <a:gd name="T15" fmla="*/ 486569 h 972108"/>
              <a:gd name="T16" fmla="*/ 605661 w 844684"/>
              <a:gd name="T17" fmla="*/ 81095 h 972108"/>
              <a:gd name="T18" fmla="*/ 832090 w 844684"/>
              <a:gd name="T19" fmla="*/ 150344 h 972108"/>
              <a:gd name="T20" fmla="*/ 844550 w 844684"/>
              <a:gd name="T21" fmla="*/ 160637 h 972108"/>
              <a:gd name="T22" fmla="*/ 829614 w 844684"/>
              <a:gd name="T23" fmla="*/ 142513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7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46" name="圆角矩形 30"/>
          <p:cNvSpPr>
            <a:spLocks noChangeArrowheads="1"/>
          </p:cNvSpPr>
          <p:nvPr/>
        </p:nvSpPr>
        <p:spPr bwMode="auto">
          <a:xfrm flipH="1">
            <a:off x="1689100" y="1520825"/>
            <a:ext cx="4200525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</a:p>
        </p:txBody>
      </p:sp>
      <p:sp>
        <p:nvSpPr>
          <p:cNvPr id="10247" name="椭圆 31"/>
          <p:cNvSpPr>
            <a:spLocks noChangeArrowheads="1"/>
          </p:cNvSpPr>
          <p:nvPr/>
        </p:nvSpPr>
        <p:spPr bwMode="auto">
          <a:xfrm flipH="1">
            <a:off x="5521325" y="1500188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0248" name="任意多边形 32"/>
          <p:cNvSpPr>
            <a:spLocks/>
          </p:cNvSpPr>
          <p:nvPr/>
        </p:nvSpPr>
        <p:spPr bwMode="auto">
          <a:xfrm>
            <a:off x="2390775" y="2303463"/>
            <a:ext cx="844550" cy="971550"/>
          </a:xfrm>
          <a:custGeom>
            <a:avLst/>
            <a:gdLst>
              <a:gd name="T0" fmla="*/ 485977 w 844684"/>
              <a:gd name="T1" fmla="*/ 0 h 972108"/>
              <a:gd name="T2" fmla="*/ 829614 w 844684"/>
              <a:gd name="T3" fmla="*/ 142280 h 972108"/>
              <a:gd name="T4" fmla="*/ 844550 w 844684"/>
              <a:gd name="T5" fmla="*/ 160375 h 972108"/>
              <a:gd name="T6" fmla="*/ 832090 w 844684"/>
              <a:gd name="T7" fmla="*/ 150099 h 972108"/>
              <a:gd name="T8" fmla="*/ 605661 w 844684"/>
              <a:gd name="T9" fmla="*/ 80963 h 972108"/>
              <a:gd name="T10" fmla="*/ 200680 w 844684"/>
              <a:gd name="T11" fmla="*/ 485775 h 972108"/>
              <a:gd name="T12" fmla="*/ 605661 w 844684"/>
              <a:gd name="T13" fmla="*/ 890588 h 972108"/>
              <a:gd name="T14" fmla="*/ 832090 w 844684"/>
              <a:gd name="T15" fmla="*/ 821452 h 972108"/>
              <a:gd name="T16" fmla="*/ 844550 w 844684"/>
              <a:gd name="T17" fmla="*/ 811175 h 972108"/>
              <a:gd name="T18" fmla="*/ 829614 w 844684"/>
              <a:gd name="T19" fmla="*/ 829270 h 972108"/>
              <a:gd name="T20" fmla="*/ 485977 w 844684"/>
              <a:gd name="T21" fmla="*/ 971550 h 972108"/>
              <a:gd name="T22" fmla="*/ 0 w 844684"/>
              <a:gd name="T23" fmla="*/ 485775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5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8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49" name="圆角矩形 33"/>
          <p:cNvSpPr>
            <a:spLocks noChangeArrowheads="1"/>
          </p:cNvSpPr>
          <p:nvPr/>
        </p:nvSpPr>
        <p:spPr bwMode="auto">
          <a:xfrm>
            <a:off x="2997200" y="2486025"/>
            <a:ext cx="5535240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{title3}</a:t>
            </a:r>
            <a:endParaRPr lang="zh-CN" altLang="en-US" sz="16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0" name="椭圆 34"/>
          <p:cNvSpPr>
            <a:spLocks noChangeArrowheads="1"/>
          </p:cNvSpPr>
          <p:nvPr/>
        </p:nvSpPr>
        <p:spPr bwMode="auto">
          <a:xfrm>
            <a:off x="2711450" y="2465388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0251" name="任意多边形 35"/>
          <p:cNvSpPr>
            <a:spLocks/>
          </p:cNvSpPr>
          <p:nvPr/>
        </p:nvSpPr>
        <p:spPr bwMode="auto">
          <a:xfrm flipH="1">
            <a:off x="5651500" y="3275013"/>
            <a:ext cx="844550" cy="973137"/>
          </a:xfrm>
          <a:custGeom>
            <a:avLst/>
            <a:gdLst>
              <a:gd name="T0" fmla="*/ 485977 w 844684"/>
              <a:gd name="T1" fmla="*/ 0 h 972108"/>
              <a:gd name="T2" fmla="*/ 0 w 844684"/>
              <a:gd name="T3" fmla="*/ 486569 h 972108"/>
              <a:gd name="T4" fmla="*/ 485977 w 844684"/>
              <a:gd name="T5" fmla="*/ 973137 h 972108"/>
              <a:gd name="T6" fmla="*/ 829614 w 844684"/>
              <a:gd name="T7" fmla="*/ 830624 h 972108"/>
              <a:gd name="T8" fmla="*/ 844550 w 844684"/>
              <a:gd name="T9" fmla="*/ 812500 h 972108"/>
              <a:gd name="T10" fmla="*/ 832090 w 844684"/>
              <a:gd name="T11" fmla="*/ 822794 h 972108"/>
              <a:gd name="T12" fmla="*/ 605661 w 844684"/>
              <a:gd name="T13" fmla="*/ 892042 h 972108"/>
              <a:gd name="T14" fmla="*/ 200680 w 844684"/>
              <a:gd name="T15" fmla="*/ 486569 h 972108"/>
              <a:gd name="T16" fmla="*/ 605661 w 844684"/>
              <a:gd name="T17" fmla="*/ 81095 h 972108"/>
              <a:gd name="T18" fmla="*/ 832090 w 844684"/>
              <a:gd name="T19" fmla="*/ 150344 h 972108"/>
              <a:gd name="T20" fmla="*/ 844550 w 844684"/>
              <a:gd name="T21" fmla="*/ 160637 h 972108"/>
              <a:gd name="T22" fmla="*/ 829614 w 844684"/>
              <a:gd name="T23" fmla="*/ 142513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8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52" name="圆角矩形 36"/>
          <p:cNvSpPr>
            <a:spLocks noChangeArrowheads="1"/>
          </p:cNvSpPr>
          <p:nvPr/>
        </p:nvSpPr>
        <p:spPr bwMode="auto">
          <a:xfrm flipH="1">
            <a:off x="539551" y="3457575"/>
            <a:ext cx="5350073" cy="596900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{title4}</a:t>
            </a:r>
            <a:endParaRPr lang="zh-CN" altLang="en-US" sz="16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3" name="椭圆 39"/>
          <p:cNvSpPr>
            <a:spLocks noChangeArrowheads="1"/>
          </p:cNvSpPr>
          <p:nvPr/>
        </p:nvSpPr>
        <p:spPr bwMode="auto">
          <a:xfrm flipH="1">
            <a:off x="5521325" y="3438525"/>
            <a:ext cx="650875" cy="649288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0254" name="任意多边形 26"/>
          <p:cNvSpPr>
            <a:spLocks/>
          </p:cNvSpPr>
          <p:nvPr/>
        </p:nvSpPr>
        <p:spPr bwMode="auto">
          <a:xfrm>
            <a:off x="2381250" y="366713"/>
            <a:ext cx="844550" cy="971550"/>
          </a:xfrm>
          <a:custGeom>
            <a:avLst/>
            <a:gdLst>
              <a:gd name="T0" fmla="*/ 485977 w 844684"/>
              <a:gd name="T1" fmla="*/ 0 h 972108"/>
              <a:gd name="T2" fmla="*/ 829614 w 844684"/>
              <a:gd name="T3" fmla="*/ 142280 h 972108"/>
              <a:gd name="T4" fmla="*/ 844550 w 844684"/>
              <a:gd name="T5" fmla="*/ 160375 h 972108"/>
              <a:gd name="T6" fmla="*/ 832090 w 844684"/>
              <a:gd name="T7" fmla="*/ 150098 h 972108"/>
              <a:gd name="T8" fmla="*/ 605661 w 844684"/>
              <a:gd name="T9" fmla="*/ 80963 h 972108"/>
              <a:gd name="T10" fmla="*/ 200680 w 844684"/>
              <a:gd name="T11" fmla="*/ 485775 h 972108"/>
              <a:gd name="T12" fmla="*/ 605661 w 844684"/>
              <a:gd name="T13" fmla="*/ 890588 h 972108"/>
              <a:gd name="T14" fmla="*/ 832090 w 844684"/>
              <a:gd name="T15" fmla="*/ 821452 h 972108"/>
              <a:gd name="T16" fmla="*/ 844550 w 844684"/>
              <a:gd name="T17" fmla="*/ 811175 h 972108"/>
              <a:gd name="T18" fmla="*/ 829614 w 844684"/>
              <a:gd name="T19" fmla="*/ 829270 h 972108"/>
              <a:gd name="T20" fmla="*/ 485977 w 844684"/>
              <a:gd name="T21" fmla="*/ 971550 h 972108"/>
              <a:gd name="T22" fmla="*/ 0 w 844684"/>
              <a:gd name="T23" fmla="*/ 485775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55" name="圆角矩形 27"/>
          <p:cNvSpPr>
            <a:spLocks noChangeArrowheads="1"/>
          </p:cNvSpPr>
          <p:nvPr/>
        </p:nvSpPr>
        <p:spPr bwMode="auto">
          <a:xfrm>
            <a:off x="2987675" y="549275"/>
            <a:ext cx="5544765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{title1}</a:t>
            </a:r>
          </a:p>
        </p:txBody>
      </p:sp>
      <p:sp>
        <p:nvSpPr>
          <p:cNvPr id="10256" name="椭圆 28"/>
          <p:cNvSpPr>
            <a:spLocks noChangeArrowheads="1"/>
          </p:cNvSpPr>
          <p:nvPr/>
        </p:nvSpPr>
        <p:spPr bwMode="auto">
          <a:xfrm>
            <a:off x="2701925" y="528638"/>
            <a:ext cx="650875" cy="649287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0257" name="圆角矩形 30"/>
          <p:cNvSpPr>
            <a:spLocks noChangeArrowheads="1"/>
          </p:cNvSpPr>
          <p:nvPr/>
        </p:nvSpPr>
        <p:spPr bwMode="auto">
          <a:xfrm flipH="1">
            <a:off x="539552" y="1520825"/>
            <a:ext cx="5340548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{title2}</a:t>
            </a:r>
            <a:endParaRPr lang="zh-CN" altLang="en-US" sz="160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8" name="椭圆 31"/>
          <p:cNvSpPr>
            <a:spLocks noChangeArrowheads="1"/>
          </p:cNvSpPr>
          <p:nvPr/>
        </p:nvSpPr>
        <p:spPr bwMode="auto">
          <a:xfrm flipH="1">
            <a:off x="5511800" y="1500188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0259" name="任意多边形 32"/>
          <p:cNvSpPr>
            <a:spLocks/>
          </p:cNvSpPr>
          <p:nvPr/>
        </p:nvSpPr>
        <p:spPr bwMode="auto">
          <a:xfrm>
            <a:off x="2362200" y="4183063"/>
            <a:ext cx="844550" cy="971550"/>
          </a:xfrm>
          <a:custGeom>
            <a:avLst/>
            <a:gdLst>
              <a:gd name="T0" fmla="*/ 485977 w 844684"/>
              <a:gd name="T1" fmla="*/ 0 h 972108"/>
              <a:gd name="T2" fmla="*/ 829614 w 844684"/>
              <a:gd name="T3" fmla="*/ 142280 h 972108"/>
              <a:gd name="T4" fmla="*/ 844550 w 844684"/>
              <a:gd name="T5" fmla="*/ 160375 h 972108"/>
              <a:gd name="T6" fmla="*/ 832090 w 844684"/>
              <a:gd name="T7" fmla="*/ 150099 h 972108"/>
              <a:gd name="T8" fmla="*/ 605661 w 844684"/>
              <a:gd name="T9" fmla="*/ 80963 h 972108"/>
              <a:gd name="T10" fmla="*/ 200680 w 844684"/>
              <a:gd name="T11" fmla="*/ 485775 h 972108"/>
              <a:gd name="T12" fmla="*/ 605661 w 844684"/>
              <a:gd name="T13" fmla="*/ 890588 h 972108"/>
              <a:gd name="T14" fmla="*/ 832090 w 844684"/>
              <a:gd name="T15" fmla="*/ 821452 h 972108"/>
              <a:gd name="T16" fmla="*/ 844550 w 844684"/>
              <a:gd name="T17" fmla="*/ 811175 h 972108"/>
              <a:gd name="T18" fmla="*/ 829614 w 844684"/>
              <a:gd name="T19" fmla="*/ 829270 h 972108"/>
              <a:gd name="T20" fmla="*/ 485977 w 844684"/>
              <a:gd name="T21" fmla="*/ 971550 h 972108"/>
              <a:gd name="T22" fmla="*/ 0 w 844684"/>
              <a:gd name="T23" fmla="*/ 485775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5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8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60" name="圆角矩形 33"/>
          <p:cNvSpPr>
            <a:spLocks noChangeArrowheads="1"/>
          </p:cNvSpPr>
          <p:nvPr/>
        </p:nvSpPr>
        <p:spPr bwMode="auto">
          <a:xfrm>
            <a:off x="2968625" y="4365625"/>
            <a:ext cx="5563815" cy="595313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{title5}</a:t>
            </a:r>
            <a:endParaRPr lang="zh-CN" altLang="en-US" sz="160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61" name="椭圆 34"/>
          <p:cNvSpPr>
            <a:spLocks noChangeArrowheads="1"/>
          </p:cNvSpPr>
          <p:nvPr/>
        </p:nvSpPr>
        <p:spPr bwMode="auto">
          <a:xfrm>
            <a:off x="2682875" y="4344988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FFFF"/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0262" name="任意多边形 35"/>
          <p:cNvSpPr>
            <a:spLocks/>
          </p:cNvSpPr>
          <p:nvPr/>
        </p:nvSpPr>
        <p:spPr bwMode="auto">
          <a:xfrm flipH="1">
            <a:off x="5721350" y="5233988"/>
            <a:ext cx="844550" cy="973137"/>
          </a:xfrm>
          <a:custGeom>
            <a:avLst/>
            <a:gdLst>
              <a:gd name="T0" fmla="*/ 485977 w 844684"/>
              <a:gd name="T1" fmla="*/ 0 h 972108"/>
              <a:gd name="T2" fmla="*/ 0 w 844684"/>
              <a:gd name="T3" fmla="*/ 486569 h 972108"/>
              <a:gd name="T4" fmla="*/ 485977 w 844684"/>
              <a:gd name="T5" fmla="*/ 973137 h 972108"/>
              <a:gd name="T6" fmla="*/ 829614 w 844684"/>
              <a:gd name="T7" fmla="*/ 830624 h 972108"/>
              <a:gd name="T8" fmla="*/ 844550 w 844684"/>
              <a:gd name="T9" fmla="*/ 812500 h 972108"/>
              <a:gd name="T10" fmla="*/ 832090 w 844684"/>
              <a:gd name="T11" fmla="*/ 822794 h 972108"/>
              <a:gd name="T12" fmla="*/ 605661 w 844684"/>
              <a:gd name="T13" fmla="*/ 892042 h 972108"/>
              <a:gd name="T14" fmla="*/ 200680 w 844684"/>
              <a:gd name="T15" fmla="*/ 486569 h 972108"/>
              <a:gd name="T16" fmla="*/ 605661 w 844684"/>
              <a:gd name="T17" fmla="*/ 81095 h 972108"/>
              <a:gd name="T18" fmla="*/ 832090 w 844684"/>
              <a:gd name="T19" fmla="*/ 150344 h 972108"/>
              <a:gd name="T20" fmla="*/ 844550 w 844684"/>
              <a:gd name="T21" fmla="*/ 160637 h 972108"/>
              <a:gd name="T22" fmla="*/ 829614 w 844684"/>
              <a:gd name="T23" fmla="*/ 142513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8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63" name="圆角矩形 36"/>
          <p:cNvSpPr>
            <a:spLocks noChangeArrowheads="1"/>
          </p:cNvSpPr>
          <p:nvPr/>
        </p:nvSpPr>
        <p:spPr bwMode="auto">
          <a:xfrm flipH="1">
            <a:off x="539551" y="5416550"/>
            <a:ext cx="5419924" cy="596900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{title6}</a:t>
            </a:r>
            <a:endParaRPr lang="zh-CN" altLang="en-US" sz="160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64" name="椭圆 39"/>
          <p:cNvSpPr>
            <a:spLocks noChangeArrowheads="1"/>
          </p:cNvSpPr>
          <p:nvPr/>
        </p:nvSpPr>
        <p:spPr bwMode="auto">
          <a:xfrm flipH="1">
            <a:off x="5591175" y="5397500"/>
            <a:ext cx="650875" cy="649288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FFFF"/>
                </a:solidFill>
                <a:latin typeface="Arial Black" panose="020B0A04020102020204" pitchFamily="34" charset="0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任意多边形 26"/>
          <p:cNvSpPr>
            <a:spLocks/>
          </p:cNvSpPr>
          <p:nvPr/>
        </p:nvSpPr>
        <p:spPr bwMode="auto">
          <a:xfrm>
            <a:off x="2244725" y="98425"/>
            <a:ext cx="844550" cy="971550"/>
          </a:xfrm>
          <a:custGeom>
            <a:avLst/>
            <a:gdLst>
              <a:gd name="T0" fmla="*/ 485977 w 844684"/>
              <a:gd name="T1" fmla="*/ 0 h 972108"/>
              <a:gd name="T2" fmla="*/ 829614 w 844684"/>
              <a:gd name="T3" fmla="*/ 142280 h 972108"/>
              <a:gd name="T4" fmla="*/ 844550 w 844684"/>
              <a:gd name="T5" fmla="*/ 160375 h 972108"/>
              <a:gd name="T6" fmla="*/ 832090 w 844684"/>
              <a:gd name="T7" fmla="*/ 150098 h 972108"/>
              <a:gd name="T8" fmla="*/ 605661 w 844684"/>
              <a:gd name="T9" fmla="*/ 80963 h 972108"/>
              <a:gd name="T10" fmla="*/ 200680 w 844684"/>
              <a:gd name="T11" fmla="*/ 485775 h 972108"/>
              <a:gd name="T12" fmla="*/ 605661 w 844684"/>
              <a:gd name="T13" fmla="*/ 890588 h 972108"/>
              <a:gd name="T14" fmla="*/ 832090 w 844684"/>
              <a:gd name="T15" fmla="*/ 821452 h 972108"/>
              <a:gd name="T16" fmla="*/ 844550 w 844684"/>
              <a:gd name="T17" fmla="*/ 811175 h 972108"/>
              <a:gd name="T18" fmla="*/ 829614 w 844684"/>
              <a:gd name="T19" fmla="*/ 829270 h 972108"/>
              <a:gd name="T20" fmla="*/ 485977 w 844684"/>
              <a:gd name="T21" fmla="*/ 971550 h 972108"/>
              <a:gd name="T22" fmla="*/ 0 w 844684"/>
              <a:gd name="T23" fmla="*/ 485775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67" name="圆角矩形 27"/>
          <p:cNvSpPr>
            <a:spLocks noChangeArrowheads="1"/>
          </p:cNvSpPr>
          <p:nvPr/>
        </p:nvSpPr>
        <p:spPr bwMode="auto">
          <a:xfrm>
            <a:off x="2851150" y="280988"/>
            <a:ext cx="4200525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  <a:endParaRPr lang="en-US" altLang="zh-CN" sz="160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椭圆 28"/>
          <p:cNvSpPr>
            <a:spLocks noChangeArrowheads="1"/>
          </p:cNvSpPr>
          <p:nvPr/>
        </p:nvSpPr>
        <p:spPr bwMode="auto">
          <a:xfrm>
            <a:off x="2565400" y="260350"/>
            <a:ext cx="650875" cy="649288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1269" name="任意多边形 29"/>
          <p:cNvSpPr>
            <a:spLocks/>
          </p:cNvSpPr>
          <p:nvPr/>
        </p:nvSpPr>
        <p:spPr bwMode="auto">
          <a:xfrm flipH="1">
            <a:off x="5505450" y="1069975"/>
            <a:ext cx="844550" cy="973138"/>
          </a:xfrm>
          <a:custGeom>
            <a:avLst/>
            <a:gdLst>
              <a:gd name="T0" fmla="*/ 485977 w 844684"/>
              <a:gd name="T1" fmla="*/ 0 h 972108"/>
              <a:gd name="T2" fmla="*/ 0 w 844684"/>
              <a:gd name="T3" fmla="*/ 486569 h 972108"/>
              <a:gd name="T4" fmla="*/ 485977 w 844684"/>
              <a:gd name="T5" fmla="*/ 973138 h 972108"/>
              <a:gd name="T6" fmla="*/ 829614 w 844684"/>
              <a:gd name="T7" fmla="*/ 830625 h 972108"/>
              <a:gd name="T8" fmla="*/ 844550 w 844684"/>
              <a:gd name="T9" fmla="*/ 812501 h 972108"/>
              <a:gd name="T10" fmla="*/ 832090 w 844684"/>
              <a:gd name="T11" fmla="*/ 822795 h 972108"/>
              <a:gd name="T12" fmla="*/ 605661 w 844684"/>
              <a:gd name="T13" fmla="*/ 892043 h 972108"/>
              <a:gd name="T14" fmla="*/ 200680 w 844684"/>
              <a:gd name="T15" fmla="*/ 486569 h 972108"/>
              <a:gd name="T16" fmla="*/ 605661 w 844684"/>
              <a:gd name="T17" fmla="*/ 81095 h 972108"/>
              <a:gd name="T18" fmla="*/ 832090 w 844684"/>
              <a:gd name="T19" fmla="*/ 150344 h 972108"/>
              <a:gd name="T20" fmla="*/ 844550 w 844684"/>
              <a:gd name="T21" fmla="*/ 160637 h 972108"/>
              <a:gd name="T22" fmla="*/ 829614 w 844684"/>
              <a:gd name="T23" fmla="*/ 142513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7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70" name="圆角矩形 30"/>
          <p:cNvSpPr>
            <a:spLocks noChangeArrowheads="1"/>
          </p:cNvSpPr>
          <p:nvPr/>
        </p:nvSpPr>
        <p:spPr bwMode="auto">
          <a:xfrm flipH="1">
            <a:off x="1543050" y="1252538"/>
            <a:ext cx="4200525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</a:p>
        </p:txBody>
      </p:sp>
      <p:sp>
        <p:nvSpPr>
          <p:cNvPr id="11271" name="椭圆 31"/>
          <p:cNvSpPr>
            <a:spLocks noChangeArrowheads="1"/>
          </p:cNvSpPr>
          <p:nvPr/>
        </p:nvSpPr>
        <p:spPr bwMode="auto">
          <a:xfrm flipH="1">
            <a:off x="5375275" y="1231900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1272" name="任意多边形 32"/>
          <p:cNvSpPr>
            <a:spLocks/>
          </p:cNvSpPr>
          <p:nvPr/>
        </p:nvSpPr>
        <p:spPr bwMode="auto">
          <a:xfrm>
            <a:off x="2244725" y="2035175"/>
            <a:ext cx="844550" cy="971550"/>
          </a:xfrm>
          <a:custGeom>
            <a:avLst/>
            <a:gdLst>
              <a:gd name="T0" fmla="*/ 485977 w 844684"/>
              <a:gd name="T1" fmla="*/ 0 h 972108"/>
              <a:gd name="T2" fmla="*/ 829614 w 844684"/>
              <a:gd name="T3" fmla="*/ 142280 h 972108"/>
              <a:gd name="T4" fmla="*/ 844550 w 844684"/>
              <a:gd name="T5" fmla="*/ 160375 h 972108"/>
              <a:gd name="T6" fmla="*/ 832090 w 844684"/>
              <a:gd name="T7" fmla="*/ 150099 h 972108"/>
              <a:gd name="T8" fmla="*/ 605661 w 844684"/>
              <a:gd name="T9" fmla="*/ 80963 h 972108"/>
              <a:gd name="T10" fmla="*/ 200680 w 844684"/>
              <a:gd name="T11" fmla="*/ 485775 h 972108"/>
              <a:gd name="T12" fmla="*/ 605661 w 844684"/>
              <a:gd name="T13" fmla="*/ 890588 h 972108"/>
              <a:gd name="T14" fmla="*/ 832090 w 844684"/>
              <a:gd name="T15" fmla="*/ 821452 h 972108"/>
              <a:gd name="T16" fmla="*/ 844550 w 844684"/>
              <a:gd name="T17" fmla="*/ 811175 h 972108"/>
              <a:gd name="T18" fmla="*/ 829614 w 844684"/>
              <a:gd name="T19" fmla="*/ 829270 h 972108"/>
              <a:gd name="T20" fmla="*/ 485977 w 844684"/>
              <a:gd name="T21" fmla="*/ 971550 h 972108"/>
              <a:gd name="T22" fmla="*/ 0 w 844684"/>
              <a:gd name="T23" fmla="*/ 485775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5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8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73" name="圆角矩形 33"/>
          <p:cNvSpPr>
            <a:spLocks noChangeArrowheads="1"/>
          </p:cNvSpPr>
          <p:nvPr/>
        </p:nvSpPr>
        <p:spPr bwMode="auto">
          <a:xfrm>
            <a:off x="2851150" y="2217738"/>
            <a:ext cx="5753298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{title3}</a:t>
            </a:r>
            <a:endParaRPr lang="zh-CN" altLang="en-US" sz="160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4" name="椭圆 34"/>
          <p:cNvSpPr>
            <a:spLocks noChangeArrowheads="1"/>
          </p:cNvSpPr>
          <p:nvPr/>
        </p:nvSpPr>
        <p:spPr bwMode="auto">
          <a:xfrm>
            <a:off x="2565400" y="2197100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1275" name="任意多边形 35"/>
          <p:cNvSpPr>
            <a:spLocks/>
          </p:cNvSpPr>
          <p:nvPr/>
        </p:nvSpPr>
        <p:spPr bwMode="auto">
          <a:xfrm flipH="1">
            <a:off x="5505450" y="3006725"/>
            <a:ext cx="844550" cy="973138"/>
          </a:xfrm>
          <a:custGeom>
            <a:avLst/>
            <a:gdLst>
              <a:gd name="T0" fmla="*/ 485977 w 844684"/>
              <a:gd name="T1" fmla="*/ 0 h 972108"/>
              <a:gd name="T2" fmla="*/ 0 w 844684"/>
              <a:gd name="T3" fmla="*/ 486569 h 972108"/>
              <a:gd name="T4" fmla="*/ 485977 w 844684"/>
              <a:gd name="T5" fmla="*/ 973138 h 972108"/>
              <a:gd name="T6" fmla="*/ 829614 w 844684"/>
              <a:gd name="T7" fmla="*/ 830625 h 972108"/>
              <a:gd name="T8" fmla="*/ 844550 w 844684"/>
              <a:gd name="T9" fmla="*/ 812501 h 972108"/>
              <a:gd name="T10" fmla="*/ 832090 w 844684"/>
              <a:gd name="T11" fmla="*/ 822795 h 972108"/>
              <a:gd name="T12" fmla="*/ 605661 w 844684"/>
              <a:gd name="T13" fmla="*/ 892043 h 972108"/>
              <a:gd name="T14" fmla="*/ 200680 w 844684"/>
              <a:gd name="T15" fmla="*/ 486569 h 972108"/>
              <a:gd name="T16" fmla="*/ 605661 w 844684"/>
              <a:gd name="T17" fmla="*/ 81095 h 972108"/>
              <a:gd name="T18" fmla="*/ 832090 w 844684"/>
              <a:gd name="T19" fmla="*/ 150344 h 972108"/>
              <a:gd name="T20" fmla="*/ 844550 w 844684"/>
              <a:gd name="T21" fmla="*/ 160637 h 972108"/>
              <a:gd name="T22" fmla="*/ 829614 w 844684"/>
              <a:gd name="T23" fmla="*/ 142513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8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76" name="圆角矩形 36"/>
          <p:cNvSpPr>
            <a:spLocks noChangeArrowheads="1"/>
          </p:cNvSpPr>
          <p:nvPr/>
        </p:nvSpPr>
        <p:spPr bwMode="auto">
          <a:xfrm flipH="1">
            <a:off x="611559" y="3189288"/>
            <a:ext cx="5132015" cy="596900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{title4}</a:t>
            </a:r>
            <a:endParaRPr lang="zh-CN" altLang="en-US" sz="160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7" name="椭圆 39"/>
          <p:cNvSpPr>
            <a:spLocks noChangeArrowheads="1"/>
          </p:cNvSpPr>
          <p:nvPr/>
        </p:nvSpPr>
        <p:spPr bwMode="auto">
          <a:xfrm flipH="1">
            <a:off x="5375275" y="3170238"/>
            <a:ext cx="650875" cy="649287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1278" name="任意多边形 26"/>
          <p:cNvSpPr>
            <a:spLocks/>
          </p:cNvSpPr>
          <p:nvPr/>
        </p:nvSpPr>
        <p:spPr bwMode="auto">
          <a:xfrm>
            <a:off x="2235200" y="98425"/>
            <a:ext cx="844550" cy="971550"/>
          </a:xfrm>
          <a:custGeom>
            <a:avLst/>
            <a:gdLst>
              <a:gd name="T0" fmla="*/ 485977 w 844684"/>
              <a:gd name="T1" fmla="*/ 0 h 972108"/>
              <a:gd name="T2" fmla="*/ 829614 w 844684"/>
              <a:gd name="T3" fmla="*/ 142280 h 972108"/>
              <a:gd name="T4" fmla="*/ 844550 w 844684"/>
              <a:gd name="T5" fmla="*/ 160375 h 972108"/>
              <a:gd name="T6" fmla="*/ 832090 w 844684"/>
              <a:gd name="T7" fmla="*/ 150098 h 972108"/>
              <a:gd name="T8" fmla="*/ 605661 w 844684"/>
              <a:gd name="T9" fmla="*/ 80963 h 972108"/>
              <a:gd name="T10" fmla="*/ 200680 w 844684"/>
              <a:gd name="T11" fmla="*/ 485775 h 972108"/>
              <a:gd name="T12" fmla="*/ 605661 w 844684"/>
              <a:gd name="T13" fmla="*/ 890588 h 972108"/>
              <a:gd name="T14" fmla="*/ 832090 w 844684"/>
              <a:gd name="T15" fmla="*/ 821452 h 972108"/>
              <a:gd name="T16" fmla="*/ 844550 w 844684"/>
              <a:gd name="T17" fmla="*/ 811175 h 972108"/>
              <a:gd name="T18" fmla="*/ 829614 w 844684"/>
              <a:gd name="T19" fmla="*/ 829270 h 972108"/>
              <a:gd name="T20" fmla="*/ 485977 w 844684"/>
              <a:gd name="T21" fmla="*/ 971550 h 972108"/>
              <a:gd name="T22" fmla="*/ 0 w 844684"/>
              <a:gd name="T23" fmla="*/ 485775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4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7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79" name="圆角矩形 27"/>
          <p:cNvSpPr>
            <a:spLocks noChangeArrowheads="1"/>
          </p:cNvSpPr>
          <p:nvPr/>
        </p:nvSpPr>
        <p:spPr bwMode="auto">
          <a:xfrm>
            <a:off x="2841625" y="280988"/>
            <a:ext cx="5762823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{title1}</a:t>
            </a:r>
          </a:p>
        </p:txBody>
      </p:sp>
      <p:sp>
        <p:nvSpPr>
          <p:cNvPr id="11280" name="椭圆 28"/>
          <p:cNvSpPr>
            <a:spLocks noChangeArrowheads="1"/>
          </p:cNvSpPr>
          <p:nvPr/>
        </p:nvSpPr>
        <p:spPr bwMode="auto">
          <a:xfrm>
            <a:off x="2555875" y="260350"/>
            <a:ext cx="650875" cy="649288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1281" name="圆角矩形 30"/>
          <p:cNvSpPr>
            <a:spLocks noChangeArrowheads="1"/>
          </p:cNvSpPr>
          <p:nvPr/>
        </p:nvSpPr>
        <p:spPr bwMode="auto">
          <a:xfrm flipH="1">
            <a:off x="611560" y="1252538"/>
            <a:ext cx="5122490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{title2}</a:t>
            </a:r>
            <a:endParaRPr lang="zh-CN" altLang="en-US" sz="160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2" name="椭圆 31"/>
          <p:cNvSpPr>
            <a:spLocks noChangeArrowheads="1"/>
          </p:cNvSpPr>
          <p:nvPr/>
        </p:nvSpPr>
        <p:spPr bwMode="auto">
          <a:xfrm flipH="1">
            <a:off x="5365750" y="1231900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1283" name="任意多边形 32"/>
          <p:cNvSpPr>
            <a:spLocks/>
          </p:cNvSpPr>
          <p:nvPr/>
        </p:nvSpPr>
        <p:spPr bwMode="auto">
          <a:xfrm>
            <a:off x="2216150" y="3914775"/>
            <a:ext cx="844550" cy="971550"/>
          </a:xfrm>
          <a:custGeom>
            <a:avLst/>
            <a:gdLst>
              <a:gd name="T0" fmla="*/ 485977 w 844684"/>
              <a:gd name="T1" fmla="*/ 0 h 972108"/>
              <a:gd name="T2" fmla="*/ 829614 w 844684"/>
              <a:gd name="T3" fmla="*/ 142280 h 972108"/>
              <a:gd name="T4" fmla="*/ 844550 w 844684"/>
              <a:gd name="T5" fmla="*/ 160375 h 972108"/>
              <a:gd name="T6" fmla="*/ 832090 w 844684"/>
              <a:gd name="T7" fmla="*/ 150099 h 972108"/>
              <a:gd name="T8" fmla="*/ 605661 w 844684"/>
              <a:gd name="T9" fmla="*/ 80963 h 972108"/>
              <a:gd name="T10" fmla="*/ 200680 w 844684"/>
              <a:gd name="T11" fmla="*/ 485775 h 972108"/>
              <a:gd name="T12" fmla="*/ 605661 w 844684"/>
              <a:gd name="T13" fmla="*/ 890588 h 972108"/>
              <a:gd name="T14" fmla="*/ 832090 w 844684"/>
              <a:gd name="T15" fmla="*/ 821452 h 972108"/>
              <a:gd name="T16" fmla="*/ 844550 w 844684"/>
              <a:gd name="T17" fmla="*/ 811175 h 972108"/>
              <a:gd name="T18" fmla="*/ 829614 w 844684"/>
              <a:gd name="T19" fmla="*/ 829270 h 972108"/>
              <a:gd name="T20" fmla="*/ 485977 w 844684"/>
              <a:gd name="T21" fmla="*/ 971550 h 972108"/>
              <a:gd name="T22" fmla="*/ 0 w 844684"/>
              <a:gd name="T23" fmla="*/ 485775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5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8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84" name="圆角矩形 33"/>
          <p:cNvSpPr>
            <a:spLocks noChangeArrowheads="1"/>
          </p:cNvSpPr>
          <p:nvPr/>
        </p:nvSpPr>
        <p:spPr bwMode="auto">
          <a:xfrm>
            <a:off x="2822575" y="4097338"/>
            <a:ext cx="5781873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{title5}</a:t>
            </a:r>
            <a:endParaRPr lang="zh-CN" altLang="en-US" sz="160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5" name="椭圆 34"/>
          <p:cNvSpPr>
            <a:spLocks noChangeArrowheads="1"/>
          </p:cNvSpPr>
          <p:nvPr/>
        </p:nvSpPr>
        <p:spPr bwMode="auto">
          <a:xfrm>
            <a:off x="2536825" y="4076700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FFFF"/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1286" name="任意多边形 35"/>
          <p:cNvSpPr>
            <a:spLocks/>
          </p:cNvSpPr>
          <p:nvPr/>
        </p:nvSpPr>
        <p:spPr bwMode="auto">
          <a:xfrm flipH="1">
            <a:off x="5575300" y="4965700"/>
            <a:ext cx="844550" cy="973138"/>
          </a:xfrm>
          <a:custGeom>
            <a:avLst/>
            <a:gdLst>
              <a:gd name="T0" fmla="*/ 485977 w 844684"/>
              <a:gd name="T1" fmla="*/ 0 h 972108"/>
              <a:gd name="T2" fmla="*/ 0 w 844684"/>
              <a:gd name="T3" fmla="*/ 486569 h 972108"/>
              <a:gd name="T4" fmla="*/ 485977 w 844684"/>
              <a:gd name="T5" fmla="*/ 973138 h 972108"/>
              <a:gd name="T6" fmla="*/ 829614 w 844684"/>
              <a:gd name="T7" fmla="*/ 830625 h 972108"/>
              <a:gd name="T8" fmla="*/ 844550 w 844684"/>
              <a:gd name="T9" fmla="*/ 812501 h 972108"/>
              <a:gd name="T10" fmla="*/ 832090 w 844684"/>
              <a:gd name="T11" fmla="*/ 822795 h 972108"/>
              <a:gd name="T12" fmla="*/ 605661 w 844684"/>
              <a:gd name="T13" fmla="*/ 892043 h 972108"/>
              <a:gd name="T14" fmla="*/ 200680 w 844684"/>
              <a:gd name="T15" fmla="*/ 486569 h 972108"/>
              <a:gd name="T16" fmla="*/ 605661 w 844684"/>
              <a:gd name="T17" fmla="*/ 81095 h 972108"/>
              <a:gd name="T18" fmla="*/ 832090 w 844684"/>
              <a:gd name="T19" fmla="*/ 150344 h 972108"/>
              <a:gd name="T20" fmla="*/ 844550 w 844684"/>
              <a:gd name="T21" fmla="*/ 160637 h 972108"/>
              <a:gd name="T22" fmla="*/ 829614 w 844684"/>
              <a:gd name="T23" fmla="*/ 142513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217614" y="0"/>
                  <a:pt x="0" y="217614"/>
                  <a:pt x="0" y="486054"/>
                </a:cubicBezTo>
                <a:cubicBezTo>
                  <a:pt x="0" y="754494"/>
                  <a:pt x="217614" y="972108"/>
                  <a:pt x="486054" y="972108"/>
                </a:cubicBezTo>
                <a:cubicBezTo>
                  <a:pt x="620274" y="972108"/>
                  <a:pt x="741788" y="917705"/>
                  <a:pt x="829746" y="829746"/>
                </a:cubicBezTo>
                <a:lnTo>
                  <a:pt x="844684" y="811641"/>
                </a:lnTo>
                <a:lnTo>
                  <a:pt x="832222" y="821924"/>
                </a:lnTo>
                <a:cubicBezTo>
                  <a:pt x="767576" y="865598"/>
                  <a:pt x="689645" y="891099"/>
                  <a:pt x="605757" y="891099"/>
                </a:cubicBezTo>
                <a:cubicBezTo>
                  <a:pt x="382057" y="891099"/>
                  <a:pt x="200712" y="709754"/>
                  <a:pt x="200712" y="486054"/>
                </a:cubicBezTo>
                <a:cubicBezTo>
                  <a:pt x="200712" y="262354"/>
                  <a:pt x="382057" y="81009"/>
                  <a:pt x="605757" y="81009"/>
                </a:cubicBezTo>
                <a:cubicBezTo>
                  <a:pt x="689645" y="81009"/>
                  <a:pt x="767576" y="106511"/>
                  <a:pt x="832222" y="150185"/>
                </a:cubicBezTo>
                <a:lnTo>
                  <a:pt x="844684" y="160467"/>
                </a:lnTo>
                <a:lnTo>
                  <a:pt x="829746" y="142362"/>
                </a:lnTo>
                <a:cubicBezTo>
                  <a:pt x="741788" y="54404"/>
                  <a:pt x="62027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87" name="圆角矩形 36"/>
          <p:cNvSpPr>
            <a:spLocks noChangeArrowheads="1"/>
          </p:cNvSpPr>
          <p:nvPr/>
        </p:nvSpPr>
        <p:spPr bwMode="auto">
          <a:xfrm flipH="1">
            <a:off x="611559" y="5148263"/>
            <a:ext cx="5201866" cy="596900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{title6}</a:t>
            </a:r>
            <a:endParaRPr lang="zh-CN" altLang="en-US" sz="160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8" name="椭圆 39"/>
          <p:cNvSpPr>
            <a:spLocks noChangeArrowheads="1"/>
          </p:cNvSpPr>
          <p:nvPr/>
        </p:nvSpPr>
        <p:spPr bwMode="auto">
          <a:xfrm flipH="1">
            <a:off x="5445125" y="5129213"/>
            <a:ext cx="650875" cy="649287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FFFF"/>
                </a:solidFill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11289" name="任意多边形 32"/>
          <p:cNvSpPr>
            <a:spLocks/>
          </p:cNvSpPr>
          <p:nvPr/>
        </p:nvSpPr>
        <p:spPr bwMode="auto">
          <a:xfrm>
            <a:off x="2138363" y="5864225"/>
            <a:ext cx="844550" cy="971550"/>
          </a:xfrm>
          <a:custGeom>
            <a:avLst/>
            <a:gdLst>
              <a:gd name="T0" fmla="*/ 485977 w 844684"/>
              <a:gd name="T1" fmla="*/ 0 h 972108"/>
              <a:gd name="T2" fmla="*/ 829614 w 844684"/>
              <a:gd name="T3" fmla="*/ 142280 h 972108"/>
              <a:gd name="T4" fmla="*/ 844550 w 844684"/>
              <a:gd name="T5" fmla="*/ 160375 h 972108"/>
              <a:gd name="T6" fmla="*/ 832090 w 844684"/>
              <a:gd name="T7" fmla="*/ 150099 h 972108"/>
              <a:gd name="T8" fmla="*/ 605661 w 844684"/>
              <a:gd name="T9" fmla="*/ 80963 h 972108"/>
              <a:gd name="T10" fmla="*/ 200680 w 844684"/>
              <a:gd name="T11" fmla="*/ 485775 h 972108"/>
              <a:gd name="T12" fmla="*/ 605661 w 844684"/>
              <a:gd name="T13" fmla="*/ 890588 h 972108"/>
              <a:gd name="T14" fmla="*/ 832090 w 844684"/>
              <a:gd name="T15" fmla="*/ 821452 h 972108"/>
              <a:gd name="T16" fmla="*/ 844550 w 844684"/>
              <a:gd name="T17" fmla="*/ 811175 h 972108"/>
              <a:gd name="T18" fmla="*/ 829614 w 844684"/>
              <a:gd name="T19" fmla="*/ 829270 h 972108"/>
              <a:gd name="T20" fmla="*/ 485977 w 844684"/>
              <a:gd name="T21" fmla="*/ 971550 h 972108"/>
              <a:gd name="T22" fmla="*/ 0 w 844684"/>
              <a:gd name="T23" fmla="*/ 485775 h 972108"/>
              <a:gd name="T24" fmla="*/ 485977 w 844684"/>
              <a:gd name="T25" fmla="*/ 0 h 9721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4684" h="972108">
                <a:moveTo>
                  <a:pt x="486054" y="0"/>
                </a:moveTo>
                <a:cubicBezTo>
                  <a:pt x="620274" y="0"/>
                  <a:pt x="741788" y="54404"/>
                  <a:pt x="829746" y="142362"/>
                </a:cubicBezTo>
                <a:lnTo>
                  <a:pt x="844684" y="160467"/>
                </a:lnTo>
                <a:lnTo>
                  <a:pt x="832222" y="150185"/>
                </a:lnTo>
                <a:cubicBezTo>
                  <a:pt x="767576" y="106511"/>
                  <a:pt x="689645" y="81009"/>
                  <a:pt x="605757" y="81009"/>
                </a:cubicBezTo>
                <a:cubicBezTo>
                  <a:pt x="382057" y="81009"/>
                  <a:pt x="200712" y="262354"/>
                  <a:pt x="200712" y="486054"/>
                </a:cubicBezTo>
                <a:cubicBezTo>
                  <a:pt x="200712" y="709754"/>
                  <a:pt x="382057" y="891099"/>
                  <a:pt x="605757" y="891099"/>
                </a:cubicBezTo>
                <a:cubicBezTo>
                  <a:pt x="689645" y="891099"/>
                  <a:pt x="767576" y="865598"/>
                  <a:pt x="832222" y="821924"/>
                </a:cubicBezTo>
                <a:lnTo>
                  <a:pt x="844684" y="811641"/>
                </a:lnTo>
                <a:lnTo>
                  <a:pt x="829746" y="829746"/>
                </a:lnTo>
                <a:cubicBezTo>
                  <a:pt x="741788" y="917705"/>
                  <a:pt x="620274" y="972108"/>
                  <a:pt x="486054" y="972108"/>
                </a:cubicBezTo>
                <a:cubicBezTo>
                  <a:pt x="217614" y="972108"/>
                  <a:pt x="0" y="754494"/>
                  <a:pt x="0" y="486054"/>
                </a:cubicBezTo>
                <a:cubicBezTo>
                  <a:pt x="0" y="217614"/>
                  <a:pt x="217614" y="0"/>
                  <a:pt x="486054" y="0"/>
                </a:cubicBezTo>
                <a:close/>
              </a:path>
            </a:pathLst>
          </a:custGeom>
          <a:solidFill>
            <a:srgbClr val="EF8C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90" name="圆角矩形 33"/>
          <p:cNvSpPr>
            <a:spLocks noChangeArrowheads="1"/>
          </p:cNvSpPr>
          <p:nvPr/>
        </p:nvSpPr>
        <p:spPr bwMode="auto">
          <a:xfrm>
            <a:off x="2744788" y="6046788"/>
            <a:ext cx="5859660" cy="595312"/>
          </a:xfrm>
          <a:prstGeom prst="roundRect">
            <a:avLst>
              <a:gd name="adj" fmla="val 50000"/>
            </a:avLst>
          </a:prstGeom>
          <a:solidFill>
            <a:srgbClr val="FAD9CD"/>
          </a:solidFill>
          <a:ln w="25400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{title7}</a:t>
            </a:r>
            <a:endParaRPr lang="zh-CN" altLang="en-US" sz="160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91" name="椭圆 34"/>
          <p:cNvSpPr>
            <a:spLocks noChangeArrowheads="1"/>
          </p:cNvSpPr>
          <p:nvPr/>
        </p:nvSpPr>
        <p:spPr bwMode="auto">
          <a:xfrm>
            <a:off x="2459038" y="6026150"/>
            <a:ext cx="650875" cy="650875"/>
          </a:xfrm>
          <a:prstGeom prst="ellipse">
            <a:avLst/>
          </a:prstGeom>
          <a:solidFill>
            <a:srgbClr val="D348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FFFF"/>
                </a:solidFill>
                <a:latin typeface="Arial Black" panose="020B0A04020102020204" pitchFamily="34" charset="0"/>
              </a:rPr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Pages>0</Pages>
  <Words>220</Words>
  <Characters>0</Characters>
  <Application>Microsoft Office PowerPoint</Application>
  <DocSecurity>0</DocSecurity>
  <PresentationFormat>全屏显示(4:3)</PresentationFormat>
  <Lines>0</Lines>
  <Paragraphs>76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微软雅黑</vt:lpstr>
      <vt:lpstr>Arial</vt:lpstr>
      <vt:lpstr>Arial Black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John Connor</cp:lastModifiedBy>
  <cp:revision>3</cp:revision>
  <dcterms:created xsi:type="dcterms:W3CDTF">2015-06-08T01:29:54Z</dcterms:created>
  <dcterms:modified xsi:type="dcterms:W3CDTF">2015-06-12T07:43:33Z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2052-9.1.0.5060</vt:lpwstr>
  </property>
</Properties>
</file>