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91444D5-14E6-4E2E-B315-57FFC3BE6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55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</a:p>
        </p:txBody>
      </p:sp>
      <p:sp>
        <p:nvSpPr>
          <p:cNvPr id="512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8887BD-C246-46C8-8F4B-A1A5F411CF4C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0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804298-C599-40E2-8BA1-170B569DA133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40FC9-37F2-4C6F-BA20-7106E171E3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97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D993F-EF02-4F61-AA23-634A11A297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832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F1FAD-8C6F-4DDB-8661-4392F1492A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66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F51E-7ABE-40B1-9FD6-A58A0C62C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864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FC618-61B8-48CA-B153-D2D66364B2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26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FC37B-47DE-400F-AAF4-46204BF027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0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48ED-EAF4-4CB8-9A61-426CC51EE7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0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62FC-5699-41CE-BBB9-232BF4694F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58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3906E-6EEE-409E-863B-B07A4CE674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55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D1E6-5C08-46A2-9F2C-427301BCA88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137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AF7D8-2EC1-493A-9093-745E4AFB1E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75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EC58E626-2A76-4953-AC7F-561E331171F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圆角矩形 27"/>
          <p:cNvSpPr>
            <a:spLocks noChangeArrowheads="1"/>
          </p:cNvSpPr>
          <p:nvPr/>
        </p:nvSpPr>
        <p:spPr bwMode="auto">
          <a:xfrm>
            <a:off x="3125788" y="2430463"/>
            <a:ext cx="5046612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title1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圆角矩形 27"/>
          <p:cNvSpPr>
            <a:spLocks noChangeArrowheads="1"/>
          </p:cNvSpPr>
          <p:nvPr/>
        </p:nvSpPr>
        <p:spPr bwMode="auto">
          <a:xfrm>
            <a:off x="3125788" y="2430463"/>
            <a:ext cx="5334644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title1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101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圆角矩形 30"/>
          <p:cNvSpPr>
            <a:spLocks noChangeArrowheads="1"/>
          </p:cNvSpPr>
          <p:nvPr/>
        </p:nvSpPr>
        <p:spPr bwMode="auto">
          <a:xfrm flipH="1">
            <a:off x="611559" y="3402013"/>
            <a:ext cx="5406653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title2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任意多边形 32"/>
          <p:cNvSpPr>
            <a:spLocks/>
          </p:cNvSpPr>
          <p:nvPr/>
        </p:nvSpPr>
        <p:spPr bwMode="auto">
          <a:xfrm>
            <a:off x="2519363" y="418465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圆角矩形 33"/>
          <p:cNvSpPr>
            <a:spLocks noChangeArrowheads="1"/>
          </p:cNvSpPr>
          <p:nvPr/>
        </p:nvSpPr>
        <p:spPr bwMode="auto">
          <a:xfrm>
            <a:off x="3125788" y="4367213"/>
            <a:ext cx="5262636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title3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椭圆 34"/>
          <p:cNvSpPr>
            <a:spLocks noChangeArrowheads="1"/>
          </p:cNvSpPr>
          <p:nvPr/>
        </p:nvSpPr>
        <p:spPr bwMode="auto">
          <a:xfrm>
            <a:off x="2841625" y="43465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150" name="任意多边形 26"/>
          <p:cNvSpPr>
            <a:spLocks/>
          </p:cNvSpPr>
          <p:nvPr/>
        </p:nvSpPr>
        <p:spPr bwMode="auto">
          <a:xfrm>
            <a:off x="2509838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圆角矩形 27"/>
          <p:cNvSpPr>
            <a:spLocks noChangeArrowheads="1"/>
          </p:cNvSpPr>
          <p:nvPr/>
        </p:nvSpPr>
        <p:spPr bwMode="auto">
          <a:xfrm>
            <a:off x="3116263" y="2430463"/>
            <a:ext cx="5272161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title1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椭圆 28"/>
          <p:cNvSpPr>
            <a:spLocks noChangeArrowheads="1"/>
          </p:cNvSpPr>
          <p:nvPr/>
        </p:nvSpPr>
        <p:spPr bwMode="auto">
          <a:xfrm>
            <a:off x="2832100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153" name="圆角矩形 30"/>
          <p:cNvSpPr>
            <a:spLocks noChangeArrowheads="1"/>
          </p:cNvSpPr>
          <p:nvPr/>
        </p:nvSpPr>
        <p:spPr bwMode="auto">
          <a:xfrm flipH="1">
            <a:off x="611560" y="3402013"/>
            <a:ext cx="539712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title2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椭圆 31"/>
          <p:cNvSpPr>
            <a:spLocks noChangeArrowheads="1"/>
          </p:cNvSpPr>
          <p:nvPr/>
        </p:nvSpPr>
        <p:spPr bwMode="auto">
          <a:xfrm flipH="1">
            <a:off x="5641975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圆角矩形 27"/>
          <p:cNvSpPr>
            <a:spLocks noChangeArrowheads="1"/>
          </p:cNvSpPr>
          <p:nvPr/>
        </p:nvSpPr>
        <p:spPr bwMode="auto">
          <a:xfrm>
            <a:off x="3125788" y="2430463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173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圆角矩形 30"/>
          <p:cNvSpPr>
            <a:spLocks noChangeArrowheads="1"/>
          </p:cNvSpPr>
          <p:nvPr/>
        </p:nvSpPr>
        <p:spPr bwMode="auto">
          <a:xfrm flipH="1">
            <a:off x="1817688" y="3402013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7175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176" name="任意多边形 32"/>
          <p:cNvSpPr>
            <a:spLocks/>
          </p:cNvSpPr>
          <p:nvPr/>
        </p:nvSpPr>
        <p:spPr bwMode="auto">
          <a:xfrm>
            <a:off x="2519363" y="418465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7" name="圆角矩形 33"/>
          <p:cNvSpPr>
            <a:spLocks noChangeArrowheads="1"/>
          </p:cNvSpPr>
          <p:nvPr/>
        </p:nvSpPr>
        <p:spPr bwMode="auto">
          <a:xfrm>
            <a:off x="3125788" y="4367213"/>
            <a:ext cx="5118620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title3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椭圆 34"/>
          <p:cNvSpPr>
            <a:spLocks noChangeArrowheads="1"/>
          </p:cNvSpPr>
          <p:nvPr/>
        </p:nvSpPr>
        <p:spPr bwMode="auto">
          <a:xfrm>
            <a:off x="2841625" y="43465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179" name="任意多边形 35"/>
          <p:cNvSpPr>
            <a:spLocks/>
          </p:cNvSpPr>
          <p:nvPr/>
        </p:nvSpPr>
        <p:spPr bwMode="auto">
          <a:xfrm flipH="1">
            <a:off x="5780088" y="515620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圆角矩形 36"/>
          <p:cNvSpPr>
            <a:spLocks noChangeArrowheads="1"/>
          </p:cNvSpPr>
          <p:nvPr/>
        </p:nvSpPr>
        <p:spPr bwMode="auto">
          <a:xfrm flipH="1">
            <a:off x="827583" y="5338763"/>
            <a:ext cx="5190629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title4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椭圆 39"/>
          <p:cNvSpPr>
            <a:spLocks noChangeArrowheads="1"/>
          </p:cNvSpPr>
          <p:nvPr/>
        </p:nvSpPr>
        <p:spPr bwMode="auto">
          <a:xfrm flipH="1">
            <a:off x="5651500" y="53197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182" name="任意多边形 26"/>
          <p:cNvSpPr>
            <a:spLocks/>
          </p:cNvSpPr>
          <p:nvPr/>
        </p:nvSpPr>
        <p:spPr bwMode="auto">
          <a:xfrm>
            <a:off x="2509838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圆角矩形 27"/>
          <p:cNvSpPr>
            <a:spLocks noChangeArrowheads="1"/>
          </p:cNvSpPr>
          <p:nvPr/>
        </p:nvSpPr>
        <p:spPr bwMode="auto">
          <a:xfrm>
            <a:off x="3116263" y="2430463"/>
            <a:ext cx="512814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title1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4" name="椭圆 28"/>
          <p:cNvSpPr>
            <a:spLocks noChangeArrowheads="1"/>
          </p:cNvSpPr>
          <p:nvPr/>
        </p:nvSpPr>
        <p:spPr bwMode="auto">
          <a:xfrm>
            <a:off x="2832100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185" name="圆角矩形 30"/>
          <p:cNvSpPr>
            <a:spLocks noChangeArrowheads="1"/>
          </p:cNvSpPr>
          <p:nvPr/>
        </p:nvSpPr>
        <p:spPr bwMode="auto">
          <a:xfrm flipH="1">
            <a:off x="827584" y="3402013"/>
            <a:ext cx="5181104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title2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椭圆 31"/>
          <p:cNvSpPr>
            <a:spLocks noChangeArrowheads="1"/>
          </p:cNvSpPr>
          <p:nvPr/>
        </p:nvSpPr>
        <p:spPr bwMode="auto">
          <a:xfrm flipH="1">
            <a:off x="5641975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26"/>
          <p:cNvSpPr>
            <a:spLocks/>
          </p:cNvSpPr>
          <p:nvPr/>
        </p:nvSpPr>
        <p:spPr bwMode="auto">
          <a:xfrm>
            <a:off x="2460625" y="11795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圆角矩形 27"/>
          <p:cNvSpPr>
            <a:spLocks noChangeArrowheads="1"/>
          </p:cNvSpPr>
          <p:nvPr/>
        </p:nvSpPr>
        <p:spPr bwMode="auto">
          <a:xfrm>
            <a:off x="3067050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椭圆 28"/>
          <p:cNvSpPr>
            <a:spLocks noChangeArrowheads="1"/>
          </p:cNvSpPr>
          <p:nvPr/>
        </p:nvSpPr>
        <p:spPr bwMode="auto">
          <a:xfrm>
            <a:off x="2781300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221" name="任意多边形 29"/>
          <p:cNvSpPr>
            <a:spLocks/>
          </p:cNvSpPr>
          <p:nvPr/>
        </p:nvSpPr>
        <p:spPr bwMode="auto">
          <a:xfrm flipH="1">
            <a:off x="5721350" y="215106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2" name="圆角矩形 30"/>
          <p:cNvSpPr>
            <a:spLocks noChangeArrowheads="1"/>
          </p:cNvSpPr>
          <p:nvPr/>
        </p:nvSpPr>
        <p:spPr bwMode="auto">
          <a:xfrm flipH="1">
            <a:off x="1758950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9223" name="椭圆 31"/>
          <p:cNvSpPr>
            <a:spLocks noChangeArrowheads="1"/>
          </p:cNvSpPr>
          <p:nvPr/>
        </p:nvSpPr>
        <p:spPr bwMode="auto">
          <a:xfrm flipH="1">
            <a:off x="5591175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224" name="任意多边形 32"/>
          <p:cNvSpPr>
            <a:spLocks/>
          </p:cNvSpPr>
          <p:nvPr/>
        </p:nvSpPr>
        <p:spPr bwMode="auto">
          <a:xfrm>
            <a:off x="2460625" y="31162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5" name="圆角矩形 33"/>
          <p:cNvSpPr>
            <a:spLocks noChangeArrowheads="1"/>
          </p:cNvSpPr>
          <p:nvPr/>
        </p:nvSpPr>
        <p:spPr bwMode="auto">
          <a:xfrm>
            <a:off x="3067050" y="3298825"/>
            <a:ext cx="546539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椭圆 34"/>
          <p:cNvSpPr>
            <a:spLocks noChangeArrowheads="1"/>
          </p:cNvSpPr>
          <p:nvPr/>
        </p:nvSpPr>
        <p:spPr bwMode="auto">
          <a:xfrm>
            <a:off x="2781300" y="3278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9227" name="任意多边形 35"/>
          <p:cNvSpPr>
            <a:spLocks/>
          </p:cNvSpPr>
          <p:nvPr/>
        </p:nvSpPr>
        <p:spPr bwMode="auto">
          <a:xfrm flipH="1">
            <a:off x="5721350" y="408781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8" name="圆角矩形 36"/>
          <p:cNvSpPr>
            <a:spLocks noChangeArrowheads="1"/>
          </p:cNvSpPr>
          <p:nvPr/>
        </p:nvSpPr>
        <p:spPr bwMode="auto">
          <a:xfrm flipH="1">
            <a:off x="539551" y="4270375"/>
            <a:ext cx="5419923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椭圆 39"/>
          <p:cNvSpPr>
            <a:spLocks noChangeArrowheads="1"/>
          </p:cNvSpPr>
          <p:nvPr/>
        </p:nvSpPr>
        <p:spPr bwMode="auto">
          <a:xfrm flipH="1">
            <a:off x="5591175" y="42513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9230" name="任意多边形 26"/>
          <p:cNvSpPr>
            <a:spLocks/>
          </p:cNvSpPr>
          <p:nvPr/>
        </p:nvSpPr>
        <p:spPr bwMode="auto">
          <a:xfrm>
            <a:off x="2451100" y="11795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圆角矩形 27"/>
          <p:cNvSpPr>
            <a:spLocks noChangeArrowheads="1"/>
          </p:cNvSpPr>
          <p:nvPr/>
        </p:nvSpPr>
        <p:spPr bwMode="auto">
          <a:xfrm>
            <a:off x="3057525" y="1362075"/>
            <a:ext cx="547491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9232" name="椭圆 28"/>
          <p:cNvSpPr>
            <a:spLocks noChangeArrowheads="1"/>
          </p:cNvSpPr>
          <p:nvPr/>
        </p:nvSpPr>
        <p:spPr bwMode="auto">
          <a:xfrm>
            <a:off x="2771775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233" name="圆角矩形 30"/>
          <p:cNvSpPr>
            <a:spLocks noChangeArrowheads="1"/>
          </p:cNvSpPr>
          <p:nvPr/>
        </p:nvSpPr>
        <p:spPr bwMode="auto">
          <a:xfrm flipH="1">
            <a:off x="539552" y="2333625"/>
            <a:ext cx="5410398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椭圆 31"/>
          <p:cNvSpPr>
            <a:spLocks noChangeArrowheads="1"/>
          </p:cNvSpPr>
          <p:nvPr/>
        </p:nvSpPr>
        <p:spPr bwMode="auto">
          <a:xfrm flipH="1">
            <a:off x="5581650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235" name="任意多边形 32"/>
          <p:cNvSpPr>
            <a:spLocks/>
          </p:cNvSpPr>
          <p:nvPr/>
        </p:nvSpPr>
        <p:spPr bwMode="auto">
          <a:xfrm>
            <a:off x="2430463" y="49958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" name="圆角矩形 33"/>
          <p:cNvSpPr>
            <a:spLocks noChangeArrowheads="1"/>
          </p:cNvSpPr>
          <p:nvPr/>
        </p:nvSpPr>
        <p:spPr bwMode="auto">
          <a:xfrm>
            <a:off x="3036888" y="5178425"/>
            <a:ext cx="5495552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{title5}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椭圆 34"/>
          <p:cNvSpPr>
            <a:spLocks noChangeArrowheads="1"/>
          </p:cNvSpPr>
          <p:nvPr/>
        </p:nvSpPr>
        <p:spPr bwMode="auto">
          <a:xfrm>
            <a:off x="2752725" y="51577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26"/>
          <p:cNvSpPr>
            <a:spLocks/>
          </p:cNvSpPr>
          <p:nvPr/>
        </p:nvSpPr>
        <p:spPr bwMode="auto">
          <a:xfrm>
            <a:off x="2390775" y="3667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圆角矩形 27"/>
          <p:cNvSpPr>
            <a:spLocks noChangeArrowheads="1"/>
          </p:cNvSpPr>
          <p:nvPr/>
        </p:nvSpPr>
        <p:spPr bwMode="auto">
          <a:xfrm>
            <a:off x="2997200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椭圆 28"/>
          <p:cNvSpPr>
            <a:spLocks noChangeArrowheads="1"/>
          </p:cNvSpPr>
          <p:nvPr/>
        </p:nvSpPr>
        <p:spPr bwMode="auto">
          <a:xfrm>
            <a:off x="2711450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245" name="任意多边形 29"/>
          <p:cNvSpPr>
            <a:spLocks/>
          </p:cNvSpPr>
          <p:nvPr/>
        </p:nvSpPr>
        <p:spPr bwMode="auto">
          <a:xfrm flipH="1">
            <a:off x="5651500" y="133826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圆角矩形 30"/>
          <p:cNvSpPr>
            <a:spLocks noChangeArrowheads="1"/>
          </p:cNvSpPr>
          <p:nvPr/>
        </p:nvSpPr>
        <p:spPr bwMode="auto">
          <a:xfrm flipH="1">
            <a:off x="1689100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10247" name="椭圆 31"/>
          <p:cNvSpPr>
            <a:spLocks noChangeArrowheads="1"/>
          </p:cNvSpPr>
          <p:nvPr/>
        </p:nvSpPr>
        <p:spPr bwMode="auto">
          <a:xfrm flipH="1">
            <a:off x="5521325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248" name="任意多边形 32"/>
          <p:cNvSpPr>
            <a:spLocks/>
          </p:cNvSpPr>
          <p:nvPr/>
        </p:nvSpPr>
        <p:spPr bwMode="auto">
          <a:xfrm>
            <a:off x="2390775" y="23034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圆角矩形 33"/>
          <p:cNvSpPr>
            <a:spLocks noChangeArrowheads="1"/>
          </p:cNvSpPr>
          <p:nvPr/>
        </p:nvSpPr>
        <p:spPr bwMode="auto">
          <a:xfrm>
            <a:off x="2997200" y="2486025"/>
            <a:ext cx="553524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椭圆 34"/>
          <p:cNvSpPr>
            <a:spLocks noChangeArrowheads="1"/>
          </p:cNvSpPr>
          <p:nvPr/>
        </p:nvSpPr>
        <p:spPr bwMode="auto">
          <a:xfrm>
            <a:off x="2711450" y="24653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251" name="任意多边形 35"/>
          <p:cNvSpPr>
            <a:spLocks/>
          </p:cNvSpPr>
          <p:nvPr/>
        </p:nvSpPr>
        <p:spPr bwMode="auto">
          <a:xfrm flipH="1">
            <a:off x="5651500" y="327501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2" name="圆角矩形 36"/>
          <p:cNvSpPr>
            <a:spLocks noChangeArrowheads="1"/>
          </p:cNvSpPr>
          <p:nvPr/>
        </p:nvSpPr>
        <p:spPr bwMode="auto">
          <a:xfrm flipH="1">
            <a:off x="539551" y="3457575"/>
            <a:ext cx="5350073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3" name="椭圆 39"/>
          <p:cNvSpPr>
            <a:spLocks noChangeArrowheads="1"/>
          </p:cNvSpPr>
          <p:nvPr/>
        </p:nvSpPr>
        <p:spPr bwMode="auto">
          <a:xfrm flipH="1">
            <a:off x="5521325" y="34385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0254" name="任意多边形 26"/>
          <p:cNvSpPr>
            <a:spLocks/>
          </p:cNvSpPr>
          <p:nvPr/>
        </p:nvSpPr>
        <p:spPr bwMode="auto">
          <a:xfrm>
            <a:off x="2381250" y="3667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5" name="圆角矩形 27"/>
          <p:cNvSpPr>
            <a:spLocks noChangeArrowheads="1"/>
          </p:cNvSpPr>
          <p:nvPr/>
        </p:nvSpPr>
        <p:spPr bwMode="auto">
          <a:xfrm>
            <a:off x="2987675" y="549275"/>
            <a:ext cx="554476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10256" name="椭圆 28"/>
          <p:cNvSpPr>
            <a:spLocks noChangeArrowheads="1"/>
          </p:cNvSpPr>
          <p:nvPr/>
        </p:nvSpPr>
        <p:spPr bwMode="auto">
          <a:xfrm>
            <a:off x="2701925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257" name="圆角矩形 30"/>
          <p:cNvSpPr>
            <a:spLocks noChangeArrowheads="1"/>
          </p:cNvSpPr>
          <p:nvPr/>
        </p:nvSpPr>
        <p:spPr bwMode="auto">
          <a:xfrm flipH="1">
            <a:off x="539552" y="1520825"/>
            <a:ext cx="5340548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8" name="椭圆 31"/>
          <p:cNvSpPr>
            <a:spLocks noChangeArrowheads="1"/>
          </p:cNvSpPr>
          <p:nvPr/>
        </p:nvSpPr>
        <p:spPr bwMode="auto">
          <a:xfrm flipH="1">
            <a:off x="5511800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259" name="任意多边形 32"/>
          <p:cNvSpPr>
            <a:spLocks/>
          </p:cNvSpPr>
          <p:nvPr/>
        </p:nvSpPr>
        <p:spPr bwMode="auto">
          <a:xfrm>
            <a:off x="2362200" y="41830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0" name="圆角矩形 33"/>
          <p:cNvSpPr>
            <a:spLocks noChangeArrowheads="1"/>
          </p:cNvSpPr>
          <p:nvPr/>
        </p:nvSpPr>
        <p:spPr bwMode="auto">
          <a:xfrm>
            <a:off x="2968625" y="4365625"/>
            <a:ext cx="556381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{title5}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1" name="椭圆 34"/>
          <p:cNvSpPr>
            <a:spLocks noChangeArrowheads="1"/>
          </p:cNvSpPr>
          <p:nvPr/>
        </p:nvSpPr>
        <p:spPr bwMode="auto">
          <a:xfrm>
            <a:off x="2682875" y="4344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262" name="任意多边形 35"/>
          <p:cNvSpPr>
            <a:spLocks/>
          </p:cNvSpPr>
          <p:nvPr/>
        </p:nvSpPr>
        <p:spPr bwMode="auto">
          <a:xfrm flipH="1">
            <a:off x="5721350" y="5233988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3" name="圆角矩形 36"/>
          <p:cNvSpPr>
            <a:spLocks noChangeArrowheads="1"/>
          </p:cNvSpPr>
          <p:nvPr/>
        </p:nvSpPr>
        <p:spPr bwMode="auto">
          <a:xfrm flipH="1">
            <a:off x="539551" y="5416550"/>
            <a:ext cx="5419924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{title6}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椭圆 39"/>
          <p:cNvSpPr>
            <a:spLocks noChangeArrowheads="1"/>
          </p:cNvSpPr>
          <p:nvPr/>
        </p:nvSpPr>
        <p:spPr bwMode="auto">
          <a:xfrm flipH="1">
            <a:off x="5591175" y="5397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26"/>
          <p:cNvSpPr>
            <a:spLocks/>
          </p:cNvSpPr>
          <p:nvPr/>
        </p:nvSpPr>
        <p:spPr bwMode="auto">
          <a:xfrm>
            <a:off x="2244725" y="9842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圆角矩形 27"/>
          <p:cNvSpPr>
            <a:spLocks noChangeArrowheads="1"/>
          </p:cNvSpPr>
          <p:nvPr/>
        </p:nvSpPr>
        <p:spPr bwMode="auto">
          <a:xfrm>
            <a:off x="2851150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椭圆 28"/>
          <p:cNvSpPr>
            <a:spLocks noChangeArrowheads="1"/>
          </p:cNvSpPr>
          <p:nvPr/>
        </p:nvSpPr>
        <p:spPr bwMode="auto">
          <a:xfrm>
            <a:off x="2565400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69" name="任意多边形 29"/>
          <p:cNvSpPr>
            <a:spLocks/>
          </p:cNvSpPr>
          <p:nvPr/>
        </p:nvSpPr>
        <p:spPr bwMode="auto">
          <a:xfrm flipH="1">
            <a:off x="5505450" y="1069975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圆角矩形 30"/>
          <p:cNvSpPr>
            <a:spLocks noChangeArrowheads="1"/>
          </p:cNvSpPr>
          <p:nvPr/>
        </p:nvSpPr>
        <p:spPr bwMode="auto">
          <a:xfrm flipH="1">
            <a:off x="1543050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11271" name="椭圆 31"/>
          <p:cNvSpPr>
            <a:spLocks noChangeArrowheads="1"/>
          </p:cNvSpPr>
          <p:nvPr/>
        </p:nvSpPr>
        <p:spPr bwMode="auto">
          <a:xfrm flipH="1">
            <a:off x="5375275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72" name="任意多边形 32"/>
          <p:cNvSpPr>
            <a:spLocks/>
          </p:cNvSpPr>
          <p:nvPr/>
        </p:nvSpPr>
        <p:spPr bwMode="auto">
          <a:xfrm>
            <a:off x="2244725" y="203517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3" name="圆角矩形 33"/>
          <p:cNvSpPr>
            <a:spLocks noChangeArrowheads="1"/>
          </p:cNvSpPr>
          <p:nvPr/>
        </p:nvSpPr>
        <p:spPr bwMode="auto">
          <a:xfrm>
            <a:off x="2851150" y="2217738"/>
            <a:ext cx="575329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椭圆 34"/>
          <p:cNvSpPr>
            <a:spLocks noChangeArrowheads="1"/>
          </p:cNvSpPr>
          <p:nvPr/>
        </p:nvSpPr>
        <p:spPr bwMode="auto">
          <a:xfrm>
            <a:off x="2565400" y="21971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275" name="任意多边形 35"/>
          <p:cNvSpPr>
            <a:spLocks/>
          </p:cNvSpPr>
          <p:nvPr/>
        </p:nvSpPr>
        <p:spPr bwMode="auto">
          <a:xfrm flipH="1">
            <a:off x="5505450" y="3006725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6" name="圆角矩形 36"/>
          <p:cNvSpPr>
            <a:spLocks noChangeArrowheads="1"/>
          </p:cNvSpPr>
          <p:nvPr/>
        </p:nvSpPr>
        <p:spPr bwMode="auto">
          <a:xfrm flipH="1">
            <a:off x="611559" y="3189288"/>
            <a:ext cx="513201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椭圆 39"/>
          <p:cNvSpPr>
            <a:spLocks noChangeArrowheads="1"/>
          </p:cNvSpPr>
          <p:nvPr/>
        </p:nvSpPr>
        <p:spPr bwMode="auto">
          <a:xfrm flipH="1">
            <a:off x="5375275" y="31702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278" name="任意多边形 26"/>
          <p:cNvSpPr>
            <a:spLocks/>
          </p:cNvSpPr>
          <p:nvPr/>
        </p:nvSpPr>
        <p:spPr bwMode="auto">
          <a:xfrm>
            <a:off x="2235200" y="9842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9" name="圆角矩形 27"/>
          <p:cNvSpPr>
            <a:spLocks noChangeArrowheads="1"/>
          </p:cNvSpPr>
          <p:nvPr/>
        </p:nvSpPr>
        <p:spPr bwMode="auto">
          <a:xfrm>
            <a:off x="2841625" y="280988"/>
            <a:ext cx="5762823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11280" name="椭圆 28"/>
          <p:cNvSpPr>
            <a:spLocks noChangeArrowheads="1"/>
          </p:cNvSpPr>
          <p:nvPr/>
        </p:nvSpPr>
        <p:spPr bwMode="auto">
          <a:xfrm>
            <a:off x="2555875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81" name="圆角矩形 30"/>
          <p:cNvSpPr>
            <a:spLocks noChangeArrowheads="1"/>
          </p:cNvSpPr>
          <p:nvPr/>
        </p:nvSpPr>
        <p:spPr bwMode="auto">
          <a:xfrm flipH="1">
            <a:off x="611560" y="1252538"/>
            <a:ext cx="5122490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椭圆 31"/>
          <p:cNvSpPr>
            <a:spLocks noChangeArrowheads="1"/>
          </p:cNvSpPr>
          <p:nvPr/>
        </p:nvSpPr>
        <p:spPr bwMode="auto">
          <a:xfrm flipH="1">
            <a:off x="5365750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83" name="任意多边形 32"/>
          <p:cNvSpPr>
            <a:spLocks/>
          </p:cNvSpPr>
          <p:nvPr/>
        </p:nvSpPr>
        <p:spPr bwMode="auto">
          <a:xfrm>
            <a:off x="2216150" y="391477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圆角矩形 33"/>
          <p:cNvSpPr>
            <a:spLocks noChangeArrowheads="1"/>
          </p:cNvSpPr>
          <p:nvPr/>
        </p:nvSpPr>
        <p:spPr bwMode="auto">
          <a:xfrm>
            <a:off x="2822575" y="4097338"/>
            <a:ext cx="5781873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{title5}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椭圆 34"/>
          <p:cNvSpPr>
            <a:spLocks noChangeArrowheads="1"/>
          </p:cNvSpPr>
          <p:nvPr/>
        </p:nvSpPr>
        <p:spPr bwMode="auto">
          <a:xfrm>
            <a:off x="2536825" y="40767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1286" name="任意多边形 35"/>
          <p:cNvSpPr>
            <a:spLocks/>
          </p:cNvSpPr>
          <p:nvPr/>
        </p:nvSpPr>
        <p:spPr bwMode="auto">
          <a:xfrm flipH="1">
            <a:off x="5575300" y="496570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7" name="圆角矩形 36"/>
          <p:cNvSpPr>
            <a:spLocks noChangeArrowheads="1"/>
          </p:cNvSpPr>
          <p:nvPr/>
        </p:nvSpPr>
        <p:spPr bwMode="auto">
          <a:xfrm flipH="1">
            <a:off x="611559" y="5148263"/>
            <a:ext cx="5201866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{title6}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8" name="椭圆 39"/>
          <p:cNvSpPr>
            <a:spLocks noChangeArrowheads="1"/>
          </p:cNvSpPr>
          <p:nvPr/>
        </p:nvSpPr>
        <p:spPr bwMode="auto">
          <a:xfrm flipH="1">
            <a:off x="5445125" y="51292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1289" name="任意多边形 32"/>
          <p:cNvSpPr>
            <a:spLocks/>
          </p:cNvSpPr>
          <p:nvPr/>
        </p:nvSpPr>
        <p:spPr bwMode="auto">
          <a:xfrm>
            <a:off x="2138363" y="586422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90" name="圆角矩形 33"/>
          <p:cNvSpPr>
            <a:spLocks noChangeArrowheads="1"/>
          </p:cNvSpPr>
          <p:nvPr/>
        </p:nvSpPr>
        <p:spPr bwMode="auto">
          <a:xfrm>
            <a:off x="2744788" y="6046788"/>
            <a:ext cx="5859660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{title7}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1" name="椭圆 34"/>
          <p:cNvSpPr>
            <a:spLocks noChangeArrowheads="1"/>
          </p:cNvSpPr>
          <p:nvPr/>
        </p:nvSpPr>
        <p:spPr bwMode="auto">
          <a:xfrm>
            <a:off x="2459038" y="60261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Pages>0</Pages>
  <Words>200</Words>
  <Characters>0</Characters>
  <Application>Microsoft Office PowerPoint</Application>
  <DocSecurity>0</DocSecurity>
  <PresentationFormat>全屏显示(4:3)</PresentationFormat>
  <Lines>0</Lines>
  <Paragraphs>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Arial Black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John Connor</cp:lastModifiedBy>
  <cp:revision>4</cp:revision>
  <dcterms:created xsi:type="dcterms:W3CDTF">2015-06-08T01:29:54Z</dcterms:created>
  <dcterms:modified xsi:type="dcterms:W3CDTF">2015-06-12T07:48:44Z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