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55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CE2E91-5CFA-4DDA-B3E3-EB23749F31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99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47CFDE2-55F1-4716-ACBF-4385418B5C94}" type="slidenum">
              <a:rPr lang="zh-CN" altLang="en-US" sz="1200">
                <a:latin typeface="Calibri" pitchFamily="34" charset="0"/>
              </a:rPr>
              <a:pPr algn="r" eaLnBrk="1" hangingPunct="1"/>
              <a:t>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875A81D-E6E5-4F6F-A6DC-7BF7BBD501A6}" type="slidenum">
              <a:rPr lang="zh-CN" altLang="en-US" sz="1200">
                <a:latin typeface="Calibri" pitchFamily="34" charset="0"/>
              </a:rPr>
              <a:pPr algn="r" eaLnBrk="1" hangingPunct="1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E2F89-2D2A-4DC4-A9A3-8D1912A6E4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83E68-5F69-4593-BEEB-941AEEEEE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287A6-A44A-4717-BA44-72AAB28CFF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0D4E-07C4-4C71-9FE4-7371CBA34B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1C1CC-49BB-4393-9191-8C99B205D1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8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585C4-D7E0-4B5F-AD68-7E0EFDDBE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0AAC-001A-406C-A78C-3545BED2A8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BF08-7768-449F-831C-955989B734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0DFE7-6DA5-40CE-ABCD-4A7F5CE6D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690A3-D8C6-467C-8AB8-03A75EFFE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3051-5895-4DE4-943E-5E67C27B4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E54697-16F7-4B5A-8E03-801002E154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6"/>
          <p:cNvSpPr>
            <a:spLocks/>
          </p:cNvSpPr>
          <p:nvPr/>
        </p:nvSpPr>
        <p:spPr bwMode="auto">
          <a:xfrm>
            <a:off x="1373188" y="238125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圆角矩形 27"/>
          <p:cNvSpPr>
            <a:spLocks noChangeArrowheads="1"/>
          </p:cNvSpPr>
          <p:nvPr/>
        </p:nvSpPr>
        <p:spPr bwMode="auto">
          <a:xfrm>
            <a:off x="1981200" y="2565400"/>
            <a:ext cx="655320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36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6" name="椭圆 28"/>
          <p:cNvSpPr>
            <a:spLocks noChangeArrowheads="1"/>
          </p:cNvSpPr>
          <p:nvPr/>
        </p:nvSpPr>
        <p:spPr bwMode="auto">
          <a:xfrm>
            <a:off x="1695450" y="25431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圆角矩形 27"/>
          <p:cNvSpPr>
            <a:spLocks noChangeArrowheads="1"/>
          </p:cNvSpPr>
          <p:nvPr/>
        </p:nvSpPr>
        <p:spPr bwMode="auto">
          <a:xfrm>
            <a:off x="3125788" y="2432050"/>
            <a:ext cx="5551487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0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101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圆角矩形 30"/>
          <p:cNvSpPr>
            <a:spLocks noChangeArrowheads="1"/>
          </p:cNvSpPr>
          <p:nvPr/>
        </p:nvSpPr>
        <p:spPr bwMode="auto">
          <a:xfrm flipH="1">
            <a:off x="539750" y="3429000"/>
            <a:ext cx="513715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4103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29"/>
          <p:cNvSpPr>
            <a:spLocks/>
          </p:cNvSpPr>
          <p:nvPr/>
        </p:nvSpPr>
        <p:spPr bwMode="auto">
          <a:xfrm flipH="1">
            <a:off x="5795963" y="27781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32"/>
          <p:cNvSpPr>
            <a:spLocks/>
          </p:cNvSpPr>
          <p:nvPr/>
        </p:nvSpPr>
        <p:spPr bwMode="auto">
          <a:xfrm>
            <a:off x="2535238" y="37433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圆角矩形 33"/>
          <p:cNvSpPr>
            <a:spLocks noChangeArrowheads="1"/>
          </p:cNvSpPr>
          <p:nvPr/>
        </p:nvSpPr>
        <p:spPr bwMode="auto">
          <a:xfrm>
            <a:off x="3143250" y="3927475"/>
            <a:ext cx="5534025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sp>
        <p:nvSpPr>
          <p:cNvPr id="6149" name="椭圆 34"/>
          <p:cNvSpPr>
            <a:spLocks noChangeArrowheads="1"/>
          </p:cNvSpPr>
          <p:nvPr/>
        </p:nvSpPr>
        <p:spPr bwMode="auto">
          <a:xfrm>
            <a:off x="2857500" y="39052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6150" name="任意多边形 26"/>
          <p:cNvSpPr>
            <a:spLocks/>
          </p:cNvSpPr>
          <p:nvPr/>
        </p:nvSpPr>
        <p:spPr bwMode="auto">
          <a:xfrm>
            <a:off x="2525713" y="18065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圆角矩形 27"/>
          <p:cNvSpPr>
            <a:spLocks noChangeArrowheads="1"/>
          </p:cNvSpPr>
          <p:nvPr/>
        </p:nvSpPr>
        <p:spPr bwMode="auto">
          <a:xfrm>
            <a:off x="3132138" y="1989138"/>
            <a:ext cx="5472112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28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52" name="椭圆 28"/>
          <p:cNvSpPr>
            <a:spLocks noChangeArrowheads="1"/>
          </p:cNvSpPr>
          <p:nvPr/>
        </p:nvSpPr>
        <p:spPr bwMode="auto">
          <a:xfrm>
            <a:off x="2847975" y="1968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6153" name="圆角矩形 30"/>
          <p:cNvSpPr>
            <a:spLocks noChangeArrowheads="1"/>
          </p:cNvSpPr>
          <p:nvPr/>
        </p:nvSpPr>
        <p:spPr bwMode="auto">
          <a:xfrm flipH="1">
            <a:off x="180975" y="2925763"/>
            <a:ext cx="584358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6154" name="椭圆 31"/>
          <p:cNvSpPr>
            <a:spLocks noChangeArrowheads="1"/>
          </p:cNvSpPr>
          <p:nvPr/>
        </p:nvSpPr>
        <p:spPr bwMode="auto">
          <a:xfrm flipH="1">
            <a:off x="5657850" y="29400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6"/>
          <p:cNvSpPr>
            <a:spLocks/>
          </p:cNvSpPr>
          <p:nvPr/>
        </p:nvSpPr>
        <p:spPr bwMode="auto">
          <a:xfrm>
            <a:off x="2603500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圆角矩形 27"/>
          <p:cNvSpPr>
            <a:spLocks noChangeArrowheads="1"/>
          </p:cNvSpPr>
          <p:nvPr/>
        </p:nvSpPr>
        <p:spPr bwMode="auto">
          <a:xfrm>
            <a:off x="3209925" y="1506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椭圆 28"/>
          <p:cNvSpPr>
            <a:spLocks noChangeArrowheads="1"/>
          </p:cNvSpPr>
          <p:nvPr/>
        </p:nvSpPr>
        <p:spPr bwMode="auto">
          <a:xfrm>
            <a:off x="2925763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73" name="任意多边形 29"/>
          <p:cNvSpPr>
            <a:spLocks/>
          </p:cNvSpPr>
          <p:nvPr/>
        </p:nvSpPr>
        <p:spPr bwMode="auto">
          <a:xfrm flipH="1">
            <a:off x="5864225" y="22955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圆角矩形 30"/>
          <p:cNvSpPr>
            <a:spLocks noChangeArrowheads="1"/>
          </p:cNvSpPr>
          <p:nvPr/>
        </p:nvSpPr>
        <p:spPr bwMode="auto">
          <a:xfrm flipH="1">
            <a:off x="1901825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7175" name="椭圆 31"/>
          <p:cNvSpPr>
            <a:spLocks noChangeArrowheads="1"/>
          </p:cNvSpPr>
          <p:nvPr/>
        </p:nvSpPr>
        <p:spPr bwMode="auto">
          <a:xfrm flipH="1">
            <a:off x="5735638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7176" name="任意多边形 32"/>
          <p:cNvSpPr>
            <a:spLocks/>
          </p:cNvSpPr>
          <p:nvPr/>
        </p:nvSpPr>
        <p:spPr bwMode="auto">
          <a:xfrm>
            <a:off x="2603500" y="32607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圆角矩形 33"/>
          <p:cNvSpPr>
            <a:spLocks noChangeArrowheads="1"/>
          </p:cNvSpPr>
          <p:nvPr/>
        </p:nvSpPr>
        <p:spPr bwMode="auto">
          <a:xfrm>
            <a:off x="3209925" y="34432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title3</a:t>
            </a:r>
          </a:p>
        </p:txBody>
      </p:sp>
      <p:sp>
        <p:nvSpPr>
          <p:cNvPr id="7178" name="椭圆 34"/>
          <p:cNvSpPr>
            <a:spLocks noChangeArrowheads="1"/>
          </p:cNvSpPr>
          <p:nvPr/>
        </p:nvSpPr>
        <p:spPr bwMode="auto">
          <a:xfrm>
            <a:off x="2925763" y="34226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7179" name="任意多边形 35"/>
          <p:cNvSpPr>
            <a:spLocks/>
          </p:cNvSpPr>
          <p:nvPr/>
        </p:nvSpPr>
        <p:spPr bwMode="auto">
          <a:xfrm flipH="1">
            <a:off x="5864225" y="42322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圆角矩形 36"/>
          <p:cNvSpPr>
            <a:spLocks noChangeArrowheads="1"/>
          </p:cNvSpPr>
          <p:nvPr/>
        </p:nvSpPr>
        <p:spPr bwMode="auto">
          <a:xfrm flipH="1">
            <a:off x="1901825" y="4414838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title4</a:t>
            </a:r>
          </a:p>
        </p:txBody>
      </p:sp>
      <p:sp>
        <p:nvSpPr>
          <p:cNvPr id="7181" name="椭圆 39"/>
          <p:cNvSpPr>
            <a:spLocks noChangeArrowheads="1"/>
          </p:cNvSpPr>
          <p:nvPr/>
        </p:nvSpPr>
        <p:spPr bwMode="auto">
          <a:xfrm flipH="1">
            <a:off x="5735638" y="439578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7182" name="任意多边形 26"/>
          <p:cNvSpPr>
            <a:spLocks/>
          </p:cNvSpPr>
          <p:nvPr/>
        </p:nvSpPr>
        <p:spPr bwMode="auto">
          <a:xfrm>
            <a:off x="2593975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圆角矩形 27"/>
          <p:cNvSpPr>
            <a:spLocks noChangeArrowheads="1"/>
          </p:cNvSpPr>
          <p:nvPr/>
        </p:nvSpPr>
        <p:spPr bwMode="auto">
          <a:xfrm>
            <a:off x="3200400" y="1506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28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84" name="椭圆 28"/>
          <p:cNvSpPr>
            <a:spLocks noChangeArrowheads="1"/>
          </p:cNvSpPr>
          <p:nvPr/>
        </p:nvSpPr>
        <p:spPr bwMode="auto">
          <a:xfrm>
            <a:off x="2916238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85" name="圆角矩形 30"/>
          <p:cNvSpPr>
            <a:spLocks noChangeArrowheads="1"/>
          </p:cNvSpPr>
          <p:nvPr/>
        </p:nvSpPr>
        <p:spPr bwMode="auto">
          <a:xfrm flipH="1">
            <a:off x="1892300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7186" name="椭圆 31"/>
          <p:cNvSpPr>
            <a:spLocks noChangeArrowheads="1"/>
          </p:cNvSpPr>
          <p:nvPr/>
        </p:nvSpPr>
        <p:spPr bwMode="auto">
          <a:xfrm flipH="1">
            <a:off x="5726113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6"/>
          <p:cNvSpPr>
            <a:spLocks/>
          </p:cNvSpPr>
          <p:nvPr/>
        </p:nvSpPr>
        <p:spPr bwMode="auto">
          <a:xfrm>
            <a:off x="2460625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圆角矩形 27"/>
          <p:cNvSpPr>
            <a:spLocks noChangeArrowheads="1"/>
          </p:cNvSpPr>
          <p:nvPr/>
        </p:nvSpPr>
        <p:spPr bwMode="auto">
          <a:xfrm>
            <a:off x="3067050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椭圆 28"/>
          <p:cNvSpPr>
            <a:spLocks noChangeArrowheads="1"/>
          </p:cNvSpPr>
          <p:nvPr/>
        </p:nvSpPr>
        <p:spPr bwMode="auto">
          <a:xfrm>
            <a:off x="2781300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21" name="任意多边形 29"/>
          <p:cNvSpPr>
            <a:spLocks/>
          </p:cNvSpPr>
          <p:nvPr/>
        </p:nvSpPr>
        <p:spPr bwMode="auto">
          <a:xfrm flipH="1">
            <a:off x="5721350" y="21510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圆角矩形 30"/>
          <p:cNvSpPr>
            <a:spLocks noChangeArrowheads="1"/>
          </p:cNvSpPr>
          <p:nvPr/>
        </p:nvSpPr>
        <p:spPr bwMode="auto">
          <a:xfrm flipH="1">
            <a:off x="1758950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3" name="椭圆 31"/>
          <p:cNvSpPr>
            <a:spLocks noChangeArrowheads="1"/>
          </p:cNvSpPr>
          <p:nvPr/>
        </p:nvSpPr>
        <p:spPr bwMode="auto">
          <a:xfrm flipH="1">
            <a:off x="5591175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24" name="任意多边形 32"/>
          <p:cNvSpPr>
            <a:spLocks/>
          </p:cNvSpPr>
          <p:nvPr/>
        </p:nvSpPr>
        <p:spPr bwMode="auto">
          <a:xfrm>
            <a:off x="2460625" y="31162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5" name="圆角矩形 33"/>
          <p:cNvSpPr>
            <a:spLocks noChangeArrowheads="1"/>
          </p:cNvSpPr>
          <p:nvPr/>
        </p:nvSpPr>
        <p:spPr bwMode="auto">
          <a:xfrm>
            <a:off x="3067050" y="3298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6" name="椭圆 34"/>
          <p:cNvSpPr>
            <a:spLocks noChangeArrowheads="1"/>
          </p:cNvSpPr>
          <p:nvPr/>
        </p:nvSpPr>
        <p:spPr bwMode="auto">
          <a:xfrm>
            <a:off x="2781300" y="3278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9227" name="任意多边形 35"/>
          <p:cNvSpPr>
            <a:spLocks/>
          </p:cNvSpPr>
          <p:nvPr/>
        </p:nvSpPr>
        <p:spPr bwMode="auto">
          <a:xfrm flipH="1">
            <a:off x="5721350" y="40878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圆角矩形 36"/>
          <p:cNvSpPr>
            <a:spLocks noChangeArrowheads="1"/>
          </p:cNvSpPr>
          <p:nvPr/>
        </p:nvSpPr>
        <p:spPr bwMode="auto">
          <a:xfrm flipH="1">
            <a:off x="1758950" y="42703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9" name="椭圆 39"/>
          <p:cNvSpPr>
            <a:spLocks noChangeArrowheads="1"/>
          </p:cNvSpPr>
          <p:nvPr/>
        </p:nvSpPr>
        <p:spPr bwMode="auto">
          <a:xfrm flipH="1">
            <a:off x="5591175" y="42513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9230" name="任意多边形 26"/>
          <p:cNvSpPr>
            <a:spLocks/>
          </p:cNvSpPr>
          <p:nvPr/>
        </p:nvSpPr>
        <p:spPr bwMode="auto">
          <a:xfrm>
            <a:off x="2451100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圆角矩形 27"/>
          <p:cNvSpPr>
            <a:spLocks noChangeArrowheads="1"/>
          </p:cNvSpPr>
          <p:nvPr/>
        </p:nvSpPr>
        <p:spPr bwMode="auto">
          <a:xfrm>
            <a:off x="3057525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2" name="椭圆 28"/>
          <p:cNvSpPr>
            <a:spLocks noChangeArrowheads="1"/>
          </p:cNvSpPr>
          <p:nvPr/>
        </p:nvSpPr>
        <p:spPr bwMode="auto">
          <a:xfrm>
            <a:off x="2771775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33" name="圆角矩形 30"/>
          <p:cNvSpPr>
            <a:spLocks noChangeArrowheads="1"/>
          </p:cNvSpPr>
          <p:nvPr/>
        </p:nvSpPr>
        <p:spPr bwMode="auto">
          <a:xfrm flipH="1">
            <a:off x="1749425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4" name="椭圆 31"/>
          <p:cNvSpPr>
            <a:spLocks noChangeArrowheads="1"/>
          </p:cNvSpPr>
          <p:nvPr/>
        </p:nvSpPr>
        <p:spPr bwMode="auto">
          <a:xfrm flipH="1">
            <a:off x="5581650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35" name="任意多边形 32"/>
          <p:cNvSpPr>
            <a:spLocks/>
          </p:cNvSpPr>
          <p:nvPr/>
        </p:nvSpPr>
        <p:spPr bwMode="auto">
          <a:xfrm>
            <a:off x="2430463" y="49958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" name="圆角矩形 33"/>
          <p:cNvSpPr>
            <a:spLocks noChangeArrowheads="1"/>
          </p:cNvSpPr>
          <p:nvPr/>
        </p:nvSpPr>
        <p:spPr bwMode="auto">
          <a:xfrm>
            <a:off x="3036888" y="51784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7" name="椭圆 34"/>
          <p:cNvSpPr>
            <a:spLocks noChangeArrowheads="1"/>
          </p:cNvSpPr>
          <p:nvPr/>
        </p:nvSpPr>
        <p:spPr bwMode="auto">
          <a:xfrm>
            <a:off x="2752725" y="51577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6"/>
          <p:cNvSpPr>
            <a:spLocks/>
          </p:cNvSpPr>
          <p:nvPr/>
        </p:nvSpPr>
        <p:spPr bwMode="auto">
          <a:xfrm>
            <a:off x="2390775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圆角矩形 27"/>
          <p:cNvSpPr>
            <a:spLocks noChangeArrowheads="1"/>
          </p:cNvSpPr>
          <p:nvPr/>
        </p:nvSpPr>
        <p:spPr bwMode="auto">
          <a:xfrm>
            <a:off x="2997200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4" name="椭圆 28"/>
          <p:cNvSpPr>
            <a:spLocks noChangeArrowheads="1"/>
          </p:cNvSpPr>
          <p:nvPr/>
        </p:nvSpPr>
        <p:spPr bwMode="auto">
          <a:xfrm>
            <a:off x="2711450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45" name="任意多边形 29"/>
          <p:cNvSpPr>
            <a:spLocks/>
          </p:cNvSpPr>
          <p:nvPr/>
        </p:nvSpPr>
        <p:spPr bwMode="auto">
          <a:xfrm flipH="1">
            <a:off x="5651500" y="13382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圆角矩形 30"/>
          <p:cNvSpPr>
            <a:spLocks noChangeArrowheads="1"/>
          </p:cNvSpPr>
          <p:nvPr/>
        </p:nvSpPr>
        <p:spPr bwMode="auto">
          <a:xfrm flipH="1">
            <a:off x="1689100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47" name="椭圆 31"/>
          <p:cNvSpPr>
            <a:spLocks noChangeArrowheads="1"/>
          </p:cNvSpPr>
          <p:nvPr/>
        </p:nvSpPr>
        <p:spPr bwMode="auto">
          <a:xfrm flipH="1">
            <a:off x="5521325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48" name="任意多边形 32"/>
          <p:cNvSpPr>
            <a:spLocks/>
          </p:cNvSpPr>
          <p:nvPr/>
        </p:nvSpPr>
        <p:spPr bwMode="auto">
          <a:xfrm>
            <a:off x="2390775" y="23034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圆角矩形 33"/>
          <p:cNvSpPr>
            <a:spLocks noChangeArrowheads="1"/>
          </p:cNvSpPr>
          <p:nvPr/>
        </p:nvSpPr>
        <p:spPr bwMode="auto">
          <a:xfrm>
            <a:off x="2997200" y="24860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0" name="椭圆 34"/>
          <p:cNvSpPr>
            <a:spLocks noChangeArrowheads="1"/>
          </p:cNvSpPr>
          <p:nvPr/>
        </p:nvSpPr>
        <p:spPr bwMode="auto">
          <a:xfrm>
            <a:off x="2711450" y="24653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0251" name="任意多边形 35"/>
          <p:cNvSpPr>
            <a:spLocks/>
          </p:cNvSpPr>
          <p:nvPr/>
        </p:nvSpPr>
        <p:spPr bwMode="auto">
          <a:xfrm flipH="1">
            <a:off x="5651500" y="32750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圆角矩形 36"/>
          <p:cNvSpPr>
            <a:spLocks noChangeArrowheads="1"/>
          </p:cNvSpPr>
          <p:nvPr/>
        </p:nvSpPr>
        <p:spPr bwMode="auto">
          <a:xfrm flipH="1">
            <a:off x="1689100" y="34575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3" name="椭圆 39"/>
          <p:cNvSpPr>
            <a:spLocks noChangeArrowheads="1"/>
          </p:cNvSpPr>
          <p:nvPr/>
        </p:nvSpPr>
        <p:spPr bwMode="auto">
          <a:xfrm flipH="1">
            <a:off x="5521325" y="34385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0254" name="任意多边形 26"/>
          <p:cNvSpPr>
            <a:spLocks/>
          </p:cNvSpPr>
          <p:nvPr/>
        </p:nvSpPr>
        <p:spPr bwMode="auto">
          <a:xfrm>
            <a:off x="2381250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5" name="圆角矩形 27"/>
          <p:cNvSpPr>
            <a:spLocks noChangeArrowheads="1"/>
          </p:cNvSpPr>
          <p:nvPr/>
        </p:nvSpPr>
        <p:spPr bwMode="auto">
          <a:xfrm>
            <a:off x="2987675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2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椭圆 28"/>
          <p:cNvSpPr>
            <a:spLocks noChangeArrowheads="1"/>
          </p:cNvSpPr>
          <p:nvPr/>
        </p:nvSpPr>
        <p:spPr bwMode="auto">
          <a:xfrm>
            <a:off x="2701925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57" name="圆角矩形 30"/>
          <p:cNvSpPr>
            <a:spLocks noChangeArrowheads="1"/>
          </p:cNvSpPr>
          <p:nvPr/>
        </p:nvSpPr>
        <p:spPr bwMode="auto">
          <a:xfrm flipH="1">
            <a:off x="1679575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8" name="椭圆 31"/>
          <p:cNvSpPr>
            <a:spLocks noChangeArrowheads="1"/>
          </p:cNvSpPr>
          <p:nvPr/>
        </p:nvSpPr>
        <p:spPr bwMode="auto">
          <a:xfrm flipH="1">
            <a:off x="5511800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59" name="任意多边形 32"/>
          <p:cNvSpPr>
            <a:spLocks/>
          </p:cNvSpPr>
          <p:nvPr/>
        </p:nvSpPr>
        <p:spPr bwMode="auto">
          <a:xfrm>
            <a:off x="2362200" y="41830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0" name="圆角矩形 33"/>
          <p:cNvSpPr>
            <a:spLocks noChangeArrowheads="1"/>
          </p:cNvSpPr>
          <p:nvPr/>
        </p:nvSpPr>
        <p:spPr bwMode="auto">
          <a:xfrm>
            <a:off x="2968625" y="4365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1" name="椭圆 34"/>
          <p:cNvSpPr>
            <a:spLocks noChangeArrowheads="1"/>
          </p:cNvSpPr>
          <p:nvPr/>
        </p:nvSpPr>
        <p:spPr bwMode="auto">
          <a:xfrm>
            <a:off x="2682875" y="4344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0262" name="任意多边形 35"/>
          <p:cNvSpPr>
            <a:spLocks/>
          </p:cNvSpPr>
          <p:nvPr/>
        </p:nvSpPr>
        <p:spPr bwMode="auto">
          <a:xfrm flipH="1">
            <a:off x="5721350" y="5233988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3" name="圆角矩形 36"/>
          <p:cNvSpPr>
            <a:spLocks noChangeArrowheads="1"/>
          </p:cNvSpPr>
          <p:nvPr/>
        </p:nvSpPr>
        <p:spPr bwMode="auto">
          <a:xfrm flipH="1">
            <a:off x="1758950" y="5416550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4" name="椭圆 39"/>
          <p:cNvSpPr>
            <a:spLocks noChangeArrowheads="1"/>
          </p:cNvSpPr>
          <p:nvPr/>
        </p:nvSpPr>
        <p:spPr bwMode="auto">
          <a:xfrm flipH="1">
            <a:off x="5591175" y="5397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26"/>
          <p:cNvSpPr>
            <a:spLocks/>
          </p:cNvSpPr>
          <p:nvPr/>
        </p:nvSpPr>
        <p:spPr bwMode="auto">
          <a:xfrm>
            <a:off x="2244725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圆角矩形 27"/>
          <p:cNvSpPr>
            <a:spLocks noChangeArrowheads="1"/>
          </p:cNvSpPr>
          <p:nvPr/>
        </p:nvSpPr>
        <p:spPr bwMode="auto">
          <a:xfrm>
            <a:off x="2851150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椭圆 28"/>
          <p:cNvSpPr>
            <a:spLocks noChangeArrowheads="1"/>
          </p:cNvSpPr>
          <p:nvPr/>
        </p:nvSpPr>
        <p:spPr bwMode="auto">
          <a:xfrm>
            <a:off x="2565400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69" name="任意多边形 29"/>
          <p:cNvSpPr>
            <a:spLocks/>
          </p:cNvSpPr>
          <p:nvPr/>
        </p:nvSpPr>
        <p:spPr bwMode="auto">
          <a:xfrm flipH="1">
            <a:off x="5505450" y="10699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圆角矩形 30"/>
          <p:cNvSpPr>
            <a:spLocks noChangeArrowheads="1"/>
          </p:cNvSpPr>
          <p:nvPr/>
        </p:nvSpPr>
        <p:spPr bwMode="auto">
          <a:xfrm flipH="1">
            <a:off x="1543050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1" name="椭圆 31"/>
          <p:cNvSpPr>
            <a:spLocks noChangeArrowheads="1"/>
          </p:cNvSpPr>
          <p:nvPr/>
        </p:nvSpPr>
        <p:spPr bwMode="auto">
          <a:xfrm flipH="1">
            <a:off x="5375275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72" name="任意多边形 32"/>
          <p:cNvSpPr>
            <a:spLocks/>
          </p:cNvSpPr>
          <p:nvPr/>
        </p:nvSpPr>
        <p:spPr bwMode="auto">
          <a:xfrm>
            <a:off x="2244725" y="20351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圆角矩形 33"/>
          <p:cNvSpPr>
            <a:spLocks noChangeArrowheads="1"/>
          </p:cNvSpPr>
          <p:nvPr/>
        </p:nvSpPr>
        <p:spPr bwMode="auto">
          <a:xfrm>
            <a:off x="2851150" y="22177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4" name="椭圆 34"/>
          <p:cNvSpPr>
            <a:spLocks noChangeArrowheads="1"/>
          </p:cNvSpPr>
          <p:nvPr/>
        </p:nvSpPr>
        <p:spPr bwMode="auto">
          <a:xfrm>
            <a:off x="2565400" y="21971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1275" name="任意多边形 35"/>
          <p:cNvSpPr>
            <a:spLocks/>
          </p:cNvSpPr>
          <p:nvPr/>
        </p:nvSpPr>
        <p:spPr bwMode="auto">
          <a:xfrm flipH="1">
            <a:off x="5505450" y="30067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圆角矩形 36"/>
          <p:cNvSpPr>
            <a:spLocks noChangeArrowheads="1"/>
          </p:cNvSpPr>
          <p:nvPr/>
        </p:nvSpPr>
        <p:spPr bwMode="auto">
          <a:xfrm flipH="1">
            <a:off x="1543050" y="3189288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7" name="椭圆 39"/>
          <p:cNvSpPr>
            <a:spLocks noChangeArrowheads="1"/>
          </p:cNvSpPr>
          <p:nvPr/>
        </p:nvSpPr>
        <p:spPr bwMode="auto">
          <a:xfrm flipH="1">
            <a:off x="5375275" y="31702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1278" name="任意多边形 26"/>
          <p:cNvSpPr>
            <a:spLocks/>
          </p:cNvSpPr>
          <p:nvPr/>
        </p:nvSpPr>
        <p:spPr bwMode="auto">
          <a:xfrm>
            <a:off x="2235200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9" name="圆角矩形 27"/>
          <p:cNvSpPr>
            <a:spLocks noChangeArrowheads="1"/>
          </p:cNvSpPr>
          <p:nvPr/>
        </p:nvSpPr>
        <p:spPr bwMode="auto">
          <a:xfrm>
            <a:off x="2841625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0" name="椭圆 28"/>
          <p:cNvSpPr>
            <a:spLocks noChangeArrowheads="1"/>
          </p:cNvSpPr>
          <p:nvPr/>
        </p:nvSpPr>
        <p:spPr bwMode="auto">
          <a:xfrm>
            <a:off x="2555875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81" name="圆角矩形 30"/>
          <p:cNvSpPr>
            <a:spLocks noChangeArrowheads="1"/>
          </p:cNvSpPr>
          <p:nvPr/>
        </p:nvSpPr>
        <p:spPr bwMode="auto">
          <a:xfrm flipH="1">
            <a:off x="1533525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2" name="椭圆 31"/>
          <p:cNvSpPr>
            <a:spLocks noChangeArrowheads="1"/>
          </p:cNvSpPr>
          <p:nvPr/>
        </p:nvSpPr>
        <p:spPr bwMode="auto">
          <a:xfrm flipH="1">
            <a:off x="5365750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83" name="任意多边形 32"/>
          <p:cNvSpPr>
            <a:spLocks/>
          </p:cNvSpPr>
          <p:nvPr/>
        </p:nvSpPr>
        <p:spPr bwMode="auto">
          <a:xfrm>
            <a:off x="2216150" y="39147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圆角矩形 33"/>
          <p:cNvSpPr>
            <a:spLocks noChangeArrowheads="1"/>
          </p:cNvSpPr>
          <p:nvPr/>
        </p:nvSpPr>
        <p:spPr bwMode="auto">
          <a:xfrm>
            <a:off x="2822575" y="40973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5" name="椭圆 34"/>
          <p:cNvSpPr>
            <a:spLocks noChangeArrowheads="1"/>
          </p:cNvSpPr>
          <p:nvPr/>
        </p:nvSpPr>
        <p:spPr bwMode="auto">
          <a:xfrm>
            <a:off x="2536825" y="40767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1286" name="任意多边形 35"/>
          <p:cNvSpPr>
            <a:spLocks/>
          </p:cNvSpPr>
          <p:nvPr/>
        </p:nvSpPr>
        <p:spPr bwMode="auto">
          <a:xfrm flipH="1">
            <a:off x="5575300" y="496570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7" name="圆角矩形 36"/>
          <p:cNvSpPr>
            <a:spLocks noChangeArrowheads="1"/>
          </p:cNvSpPr>
          <p:nvPr/>
        </p:nvSpPr>
        <p:spPr bwMode="auto">
          <a:xfrm flipH="1">
            <a:off x="1612900" y="5148263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8" name="椭圆 39"/>
          <p:cNvSpPr>
            <a:spLocks noChangeArrowheads="1"/>
          </p:cNvSpPr>
          <p:nvPr/>
        </p:nvSpPr>
        <p:spPr bwMode="auto">
          <a:xfrm flipH="1">
            <a:off x="5445125" y="51292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11289" name="任意多边形 32"/>
          <p:cNvSpPr>
            <a:spLocks/>
          </p:cNvSpPr>
          <p:nvPr/>
        </p:nvSpPr>
        <p:spPr bwMode="auto">
          <a:xfrm>
            <a:off x="2138363" y="58642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0" name="圆角矩形 33"/>
          <p:cNvSpPr>
            <a:spLocks noChangeArrowheads="1"/>
          </p:cNvSpPr>
          <p:nvPr/>
        </p:nvSpPr>
        <p:spPr bwMode="auto">
          <a:xfrm>
            <a:off x="2744788" y="60467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91" name="椭圆 34"/>
          <p:cNvSpPr>
            <a:spLocks noChangeArrowheads="1"/>
          </p:cNvSpPr>
          <p:nvPr/>
        </p:nvSpPr>
        <p:spPr bwMode="auto">
          <a:xfrm>
            <a:off x="2459038" y="60261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254</Words>
  <Characters>0</Characters>
  <Application>Microsoft Office PowerPoint</Application>
  <DocSecurity>0</DocSecurity>
  <PresentationFormat>全屏显示(4:3)</PresentationFormat>
  <Lines>0</Lines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Black</vt:lpstr>
      <vt:lpstr>Calibri</vt:lpstr>
      <vt:lpstr>华文楷体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Lenovo</cp:lastModifiedBy>
  <cp:revision>1</cp:revision>
  <dcterms:created xsi:type="dcterms:W3CDTF">2015-06-08T01:29:54Z</dcterms:created>
  <dcterms:modified xsi:type="dcterms:W3CDTF">2015-06-12T09:36:22Z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