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7C8A51C6-279F-4FBA-8627-EFFB578DE4F0}" type="datetimeFigureOut">
              <a:rPr lang="zh-CN" altLang="en-US"/>
              <a:pPr>
                <a:defRPr/>
              </a:pPr>
              <a:t>2015-6-12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6DD7629-A786-4626-84E9-17A9B1320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800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模板来自于 </a:t>
            </a:r>
            <a:r>
              <a:rPr lang="en-US" altLang="zh-CN" smtClean="0"/>
              <a:t>http://docer.wps.cn</a:t>
            </a:r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4B6863-63CA-4243-AC8F-BEB67E57724E}" type="slidenum">
              <a:rPr lang="zh-CN" altLang="en-US">
                <a:latin typeface="Calibri" pitchFamily="34" charset="0"/>
              </a:rPr>
              <a:pPr eaLnBrk="1" hangingPunct="1"/>
              <a:t>6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A08EA-BD8A-4E7A-826A-0170F29EDE1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4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E2E7-53D7-422D-9513-A94BA20E9D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312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7D6A4-86B2-4E97-9763-8E1E78261FE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54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DDDAA-8A2D-4C9A-B008-90B4F2452CA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97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F960E-BCB1-4B5B-AD02-56DA92779B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C986C-E3B6-4A3F-8A2D-BD615EE6FE2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25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CFCC1-2995-4F56-A58F-34B915F56B3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324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89A0-2F95-4407-B9FF-FC9B67C73CE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62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1E55-4ADE-4B02-ACD8-EB4366AEEA0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35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7026-C582-49D3-997A-71AA85D9A3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99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A19A7-1313-414A-A64F-07606129FD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808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0C829CB2-E7DF-418B-A9B1-5C1EDE65B5F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"/>
          <p:cNvGrpSpPr>
            <a:grpSpLocks/>
          </p:cNvGrpSpPr>
          <p:nvPr/>
        </p:nvGrpSpPr>
        <p:grpSpPr bwMode="auto">
          <a:xfrm>
            <a:off x="877888" y="1987550"/>
            <a:ext cx="7058025" cy="441325"/>
            <a:chOff x="4348163" y="2270125"/>
            <a:chExt cx="2549525" cy="360363"/>
          </a:xfrm>
        </p:grpSpPr>
        <p:sp>
          <p:nvSpPr>
            <p:cNvPr id="7" name="矩形 6"/>
            <p:cNvSpPr/>
            <p:nvPr/>
          </p:nvSpPr>
          <p:spPr>
            <a:xfrm>
              <a:off x="4637178" y="2286977"/>
              <a:ext cx="2260510" cy="32406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36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48163" y="2270125"/>
              <a:ext cx="360122" cy="360363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"/>
          <p:cNvGrpSpPr>
            <a:grpSpLocks/>
          </p:cNvGrpSpPr>
          <p:nvPr/>
        </p:nvGrpSpPr>
        <p:grpSpPr bwMode="auto">
          <a:xfrm>
            <a:off x="900113" y="2270125"/>
            <a:ext cx="7056437" cy="1077913"/>
            <a:chOff x="4348163" y="2270125"/>
            <a:chExt cx="2549525" cy="944563"/>
          </a:xfrm>
        </p:grpSpPr>
        <p:sp>
          <p:nvSpPr>
            <p:cNvPr id="5" name="矩形 4"/>
            <p:cNvSpPr/>
            <p:nvPr/>
          </p:nvSpPr>
          <p:spPr>
            <a:xfrm>
              <a:off x="4637243" y="2288210"/>
              <a:ext cx="2260445" cy="32273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32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48163" y="2270125"/>
              <a:ext cx="360203" cy="360297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37243" y="2873866"/>
              <a:ext cx="2260445" cy="32273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b="1" dirty="0">
                  <a:latin typeface="华文楷体" pitchFamily="2" charset="-122"/>
                  <a:ea typeface="华文楷体" pitchFamily="2" charset="-122"/>
                </a:rPr>
                <a:t>title2</a:t>
              </a:r>
              <a:endParaRPr lang="zh-CN" altLang="en-US" sz="32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48163" y="2855782"/>
              <a:ext cx="360203" cy="358906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3"/>
          <p:cNvGrpSpPr>
            <a:grpSpLocks/>
          </p:cNvGrpSpPr>
          <p:nvPr/>
        </p:nvGrpSpPr>
        <p:grpSpPr bwMode="auto">
          <a:xfrm>
            <a:off x="900113" y="2270125"/>
            <a:ext cx="7056437" cy="1746250"/>
            <a:chOff x="4348163" y="2270125"/>
            <a:chExt cx="2549525" cy="1530350"/>
          </a:xfrm>
        </p:grpSpPr>
        <p:sp>
          <p:nvSpPr>
            <p:cNvPr id="5" name="矩形 4"/>
            <p:cNvSpPr/>
            <p:nvPr/>
          </p:nvSpPr>
          <p:spPr>
            <a:xfrm>
              <a:off x="4637243" y="2288211"/>
              <a:ext cx="2260445" cy="322765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48163" y="2270125"/>
              <a:ext cx="360203" cy="360328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37243" y="2873918"/>
              <a:ext cx="2260445" cy="322765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title2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48163" y="2855832"/>
              <a:ext cx="360203" cy="358937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37243" y="3459625"/>
              <a:ext cx="2260445" cy="322765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title3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48163" y="3440148"/>
              <a:ext cx="360203" cy="360327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3"/>
          <p:cNvGrpSpPr>
            <a:grpSpLocks/>
          </p:cNvGrpSpPr>
          <p:nvPr/>
        </p:nvGrpSpPr>
        <p:grpSpPr bwMode="auto">
          <a:xfrm>
            <a:off x="900113" y="2270125"/>
            <a:ext cx="7056437" cy="2414588"/>
            <a:chOff x="4348163" y="2270125"/>
            <a:chExt cx="2549525" cy="2116138"/>
          </a:xfrm>
        </p:grpSpPr>
        <p:sp>
          <p:nvSpPr>
            <p:cNvPr id="5" name="矩形 4"/>
            <p:cNvSpPr/>
            <p:nvPr/>
          </p:nvSpPr>
          <p:spPr>
            <a:xfrm>
              <a:off x="4637243" y="2288212"/>
              <a:ext cx="2260445" cy="32277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48163" y="2270125"/>
              <a:ext cx="360203" cy="360342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37243" y="2873941"/>
              <a:ext cx="2260445" cy="32277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title2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48163" y="2855855"/>
              <a:ext cx="360203" cy="358950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37243" y="3459670"/>
              <a:ext cx="2260445" cy="322777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title3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48163" y="3440192"/>
              <a:ext cx="360203" cy="360341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37243" y="4044008"/>
              <a:ext cx="2260445" cy="324168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华文楷体" pitchFamily="2" charset="-122"/>
                  <a:ea typeface="华文楷体" pitchFamily="2" charset="-122"/>
                </a:rPr>
                <a:t>title4</a:t>
              </a:r>
              <a:endParaRPr lang="zh-CN" altLang="en-US" sz="28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48163" y="4025921"/>
              <a:ext cx="360203" cy="360342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4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3"/>
          <p:cNvGrpSpPr>
            <a:grpSpLocks/>
          </p:cNvGrpSpPr>
          <p:nvPr/>
        </p:nvGrpSpPr>
        <p:grpSpPr bwMode="auto">
          <a:xfrm>
            <a:off x="900113" y="2270125"/>
            <a:ext cx="7056437" cy="3082925"/>
            <a:chOff x="4348163" y="2270125"/>
            <a:chExt cx="2549525" cy="2701925"/>
          </a:xfrm>
        </p:grpSpPr>
        <p:sp>
          <p:nvSpPr>
            <p:cNvPr id="5" name="矩形 4"/>
            <p:cNvSpPr/>
            <p:nvPr/>
          </p:nvSpPr>
          <p:spPr>
            <a:xfrm>
              <a:off x="4637243" y="2288212"/>
              <a:ext cx="2260445" cy="32278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348163" y="2270125"/>
              <a:ext cx="360203" cy="360350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37243" y="2873954"/>
              <a:ext cx="2260445" cy="32278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title2</a:t>
              </a:r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348163" y="2855867"/>
              <a:ext cx="360203" cy="358958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637243" y="3459696"/>
              <a:ext cx="2260445" cy="32278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title3</a:t>
              </a:r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348163" y="3440218"/>
              <a:ext cx="360203" cy="360349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637243" y="4044046"/>
              <a:ext cx="2260445" cy="324175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title4</a:t>
              </a:r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48163" y="4025959"/>
              <a:ext cx="360203" cy="360350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4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7243" y="4629788"/>
              <a:ext cx="2260445" cy="32278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华文楷体" pitchFamily="2" charset="-122"/>
                  <a:ea typeface="华文楷体" pitchFamily="2" charset="-122"/>
                </a:rPr>
                <a:t>title5</a:t>
              </a:r>
              <a:endParaRPr lang="zh-CN" altLang="en-US" sz="24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348163" y="4611701"/>
              <a:ext cx="360203" cy="360349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5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"/>
          <p:cNvGrpSpPr>
            <a:grpSpLocks/>
          </p:cNvGrpSpPr>
          <p:nvPr/>
        </p:nvGrpSpPr>
        <p:grpSpPr bwMode="auto">
          <a:xfrm>
            <a:off x="900113" y="1989138"/>
            <a:ext cx="7056437" cy="4032250"/>
            <a:chOff x="4348163" y="2270125"/>
            <a:chExt cx="2549525" cy="3287713"/>
          </a:xfrm>
        </p:grpSpPr>
        <p:sp>
          <p:nvSpPr>
            <p:cNvPr id="38" name="矩形 37"/>
            <p:cNvSpPr/>
            <p:nvPr/>
          </p:nvSpPr>
          <p:spPr>
            <a:xfrm>
              <a:off x="4637243" y="2286951"/>
              <a:ext cx="2260445" cy="324889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title1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348163" y="2270125"/>
              <a:ext cx="360203" cy="359836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1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637243" y="2873304"/>
              <a:ext cx="2260445" cy="32359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title2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4348163" y="2856477"/>
              <a:ext cx="360203" cy="358542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2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637243" y="3459655"/>
              <a:ext cx="2260445" cy="32359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title3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348163" y="3440240"/>
              <a:ext cx="360203" cy="359836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3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37243" y="4043419"/>
              <a:ext cx="2260445" cy="324888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title4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348163" y="4025298"/>
              <a:ext cx="360203" cy="361130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4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637243" y="4629771"/>
              <a:ext cx="2260445" cy="32359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title5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348163" y="4611649"/>
              <a:ext cx="360203" cy="359836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5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37243" y="5214828"/>
              <a:ext cx="2260445" cy="323594"/>
            </a:xfrm>
            <a:prstGeom prst="rect">
              <a:avLst/>
            </a:prstGeom>
            <a:solidFill>
              <a:srgbClr val="FFFAE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latin typeface="华文楷体" pitchFamily="2" charset="-122"/>
                  <a:ea typeface="华文楷体" pitchFamily="2" charset="-122"/>
                </a:rPr>
                <a:t>title6</a:t>
              </a:r>
              <a:endParaRPr lang="zh-CN" altLang="en-US" sz="2000" b="1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348163" y="5198002"/>
              <a:ext cx="360203" cy="359836"/>
            </a:xfrm>
            <a:prstGeom prst="ellipse">
              <a:avLst/>
            </a:prstGeom>
            <a:solidFill>
              <a:srgbClr val="F2BE00"/>
            </a:solidFill>
            <a:ln w="38100" cap="flat" cmpd="sng" algn="ctr">
              <a:solidFill>
                <a:sysClr val="window" lastClr="C7EDC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Calibri" panose="020F0502020204030204"/>
                </a:rPr>
                <a:t>6</a:t>
              </a:r>
              <a:endParaRPr lang="zh-CN" altLang="en-US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全屏显示(4:3)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宋体</vt:lpstr>
      <vt:lpstr>Calibri</vt:lpstr>
      <vt:lpstr>幼圆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5</cp:revision>
  <dcterms:modified xsi:type="dcterms:W3CDTF">2015-06-12T09:43:01Z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