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5" r:id="rId3"/>
    <p:sldId id="267" r:id="rId4"/>
    <p:sldId id="266" r:id="rId5"/>
    <p:sldId id="268" r:id="rId6"/>
    <p:sldId id="270" r:id="rId7"/>
    <p:sldId id="271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55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
第二级
第三级
第四级
第五级</a:t>
            </a:r>
          </a:p>
        </p:txBody>
      </p:sp>
      <p:sp>
        <p:nvSpPr>
          <p:cNvPr id="2052" name="Rectangle 4"/>
          <p:cNvSpPr>
            <a:spLocks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3" name="Rectangle 5"/>
          <p:cNvSpPr>
            <a:spLocks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5" name="Rectangle 7"/>
          <p:cNvSpPr>
            <a:spLocks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CE2E91-5CFA-4DDA-B3E3-EB23749F31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99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1413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</a:p>
        </p:txBody>
      </p:sp>
      <p:sp>
        <p:nvSpPr>
          <p:cNvPr id="5124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B47CFDE2-55F1-4716-ACBF-4385418B5C94}" type="slidenum">
              <a:rPr lang="zh-CN" altLang="en-US" sz="1200">
                <a:latin typeface="Calibri" pitchFamily="34" charset="0"/>
              </a:rPr>
              <a:pPr algn="r" eaLnBrk="1" hangingPunct="1"/>
              <a:t>2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1413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</a:p>
        </p:txBody>
      </p:sp>
      <p:sp>
        <p:nvSpPr>
          <p:cNvPr id="81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0875A81D-E6E5-4F6F-A6DC-7BF7BBD501A6}" type="slidenum">
              <a:rPr lang="zh-CN" altLang="en-US" sz="1200">
                <a:latin typeface="Calibri" pitchFamily="34" charset="0"/>
              </a:rPr>
              <a:pPr algn="r" eaLnBrk="1" hangingPunct="1"/>
              <a:t>4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E2F89-2D2A-4DC4-A9A3-8D1912A6E4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8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83E68-5F69-4593-BEEB-941AEEEEE9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7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287A6-A44A-4717-BA44-72AAB28CFF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54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10D4E-07C4-4C71-9FE4-7371CBA34B0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4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1C1CC-49BB-4393-9191-8C99B205D1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8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585C4-D7E0-4B5F-AD68-7E0EFDDBE8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7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80AAC-001A-406C-A78C-3545BED2A8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45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1BF08-7768-449F-831C-955989B734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0DFE7-6DA5-40CE-ABCD-4A7F5CE6D0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28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690A3-D8C6-467C-8AB8-03A75EFFE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6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33051-5895-4DE4-943E-5E67C27B4F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11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4E54697-16F7-4B5A-8E03-801002E1548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26"/>
          <p:cNvSpPr>
            <a:spLocks/>
          </p:cNvSpPr>
          <p:nvPr/>
        </p:nvSpPr>
        <p:spPr bwMode="auto">
          <a:xfrm>
            <a:off x="1373188" y="2381250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圆角矩形 27"/>
          <p:cNvSpPr>
            <a:spLocks noChangeArrowheads="1"/>
          </p:cNvSpPr>
          <p:nvPr/>
        </p:nvSpPr>
        <p:spPr bwMode="auto">
          <a:xfrm>
            <a:off x="1981200" y="2565400"/>
            <a:ext cx="6553200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  <a:endParaRPr lang="en-US" altLang="zh-CN" sz="3600">
              <a:solidFill>
                <a:srgbClr val="4D4D4D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76" name="椭圆 28"/>
          <p:cNvSpPr>
            <a:spLocks noChangeArrowheads="1"/>
          </p:cNvSpPr>
          <p:nvPr/>
        </p:nvSpPr>
        <p:spPr bwMode="auto">
          <a:xfrm>
            <a:off x="1695450" y="2543175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任意多边形 26"/>
          <p:cNvSpPr>
            <a:spLocks/>
          </p:cNvSpPr>
          <p:nvPr/>
        </p:nvSpPr>
        <p:spPr bwMode="auto">
          <a:xfrm>
            <a:off x="2519363" y="2247900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9" name="圆角矩形 27"/>
          <p:cNvSpPr>
            <a:spLocks noChangeArrowheads="1"/>
          </p:cNvSpPr>
          <p:nvPr/>
        </p:nvSpPr>
        <p:spPr bwMode="auto">
          <a:xfrm>
            <a:off x="3125788" y="2432050"/>
            <a:ext cx="5551487" cy="593725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  <a:endParaRPr lang="en-US" altLang="zh-CN">
              <a:solidFill>
                <a:srgbClr val="4D4D4D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100" name="椭圆 28"/>
          <p:cNvSpPr>
            <a:spLocks noChangeArrowheads="1"/>
          </p:cNvSpPr>
          <p:nvPr/>
        </p:nvSpPr>
        <p:spPr bwMode="auto">
          <a:xfrm>
            <a:off x="2841625" y="2409825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4101" name="任意多边形 29"/>
          <p:cNvSpPr>
            <a:spLocks/>
          </p:cNvSpPr>
          <p:nvPr/>
        </p:nvSpPr>
        <p:spPr bwMode="auto">
          <a:xfrm flipH="1">
            <a:off x="5780088" y="3219450"/>
            <a:ext cx="844550" cy="973138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2" name="圆角矩形 30"/>
          <p:cNvSpPr>
            <a:spLocks noChangeArrowheads="1"/>
          </p:cNvSpPr>
          <p:nvPr/>
        </p:nvSpPr>
        <p:spPr bwMode="auto">
          <a:xfrm flipH="1">
            <a:off x="539750" y="3429000"/>
            <a:ext cx="5137150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title2</a:t>
            </a:r>
          </a:p>
        </p:txBody>
      </p:sp>
      <p:sp>
        <p:nvSpPr>
          <p:cNvPr id="4103" name="椭圆 31"/>
          <p:cNvSpPr>
            <a:spLocks noChangeArrowheads="1"/>
          </p:cNvSpPr>
          <p:nvPr/>
        </p:nvSpPr>
        <p:spPr bwMode="auto">
          <a:xfrm flipH="1">
            <a:off x="5651500" y="3381375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任意多边形 29"/>
          <p:cNvSpPr>
            <a:spLocks/>
          </p:cNvSpPr>
          <p:nvPr/>
        </p:nvSpPr>
        <p:spPr bwMode="auto">
          <a:xfrm flipH="1">
            <a:off x="5795963" y="2778125"/>
            <a:ext cx="844550" cy="973138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7" name="任意多边形 32"/>
          <p:cNvSpPr>
            <a:spLocks/>
          </p:cNvSpPr>
          <p:nvPr/>
        </p:nvSpPr>
        <p:spPr bwMode="auto">
          <a:xfrm>
            <a:off x="2535238" y="374332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8" name="圆角矩形 33"/>
          <p:cNvSpPr>
            <a:spLocks noChangeArrowheads="1"/>
          </p:cNvSpPr>
          <p:nvPr/>
        </p:nvSpPr>
        <p:spPr bwMode="auto">
          <a:xfrm>
            <a:off x="3143250" y="3927475"/>
            <a:ext cx="5534025" cy="593725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title3</a:t>
            </a:r>
          </a:p>
        </p:txBody>
      </p:sp>
      <p:sp>
        <p:nvSpPr>
          <p:cNvPr id="6149" name="椭圆 34"/>
          <p:cNvSpPr>
            <a:spLocks noChangeArrowheads="1"/>
          </p:cNvSpPr>
          <p:nvPr/>
        </p:nvSpPr>
        <p:spPr bwMode="auto">
          <a:xfrm>
            <a:off x="2857500" y="390525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6150" name="任意多边形 26"/>
          <p:cNvSpPr>
            <a:spLocks/>
          </p:cNvSpPr>
          <p:nvPr/>
        </p:nvSpPr>
        <p:spPr bwMode="auto">
          <a:xfrm>
            <a:off x="2525713" y="180657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1" name="圆角矩形 27"/>
          <p:cNvSpPr>
            <a:spLocks noChangeArrowheads="1"/>
          </p:cNvSpPr>
          <p:nvPr/>
        </p:nvSpPr>
        <p:spPr bwMode="auto">
          <a:xfrm>
            <a:off x="3132138" y="1989138"/>
            <a:ext cx="5472112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  <a:endParaRPr lang="en-US" altLang="zh-CN" sz="2800">
              <a:solidFill>
                <a:srgbClr val="4D4D4D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152" name="椭圆 28"/>
          <p:cNvSpPr>
            <a:spLocks noChangeArrowheads="1"/>
          </p:cNvSpPr>
          <p:nvPr/>
        </p:nvSpPr>
        <p:spPr bwMode="auto">
          <a:xfrm>
            <a:off x="2847975" y="196850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6153" name="圆角矩形 30"/>
          <p:cNvSpPr>
            <a:spLocks noChangeArrowheads="1"/>
          </p:cNvSpPr>
          <p:nvPr/>
        </p:nvSpPr>
        <p:spPr bwMode="auto">
          <a:xfrm flipH="1">
            <a:off x="180975" y="2925763"/>
            <a:ext cx="5843588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title2</a:t>
            </a:r>
          </a:p>
        </p:txBody>
      </p:sp>
      <p:sp>
        <p:nvSpPr>
          <p:cNvPr id="6154" name="椭圆 31"/>
          <p:cNvSpPr>
            <a:spLocks noChangeArrowheads="1"/>
          </p:cNvSpPr>
          <p:nvPr/>
        </p:nvSpPr>
        <p:spPr bwMode="auto">
          <a:xfrm flipH="1">
            <a:off x="5657850" y="294005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任意多边形 26"/>
          <p:cNvSpPr>
            <a:spLocks/>
          </p:cNvSpPr>
          <p:nvPr/>
        </p:nvSpPr>
        <p:spPr bwMode="auto">
          <a:xfrm>
            <a:off x="2603500" y="132397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1" name="圆角矩形 27"/>
          <p:cNvSpPr>
            <a:spLocks noChangeArrowheads="1"/>
          </p:cNvSpPr>
          <p:nvPr/>
        </p:nvSpPr>
        <p:spPr bwMode="auto">
          <a:xfrm>
            <a:off x="3209925" y="150653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椭圆 28"/>
          <p:cNvSpPr>
            <a:spLocks noChangeArrowheads="1"/>
          </p:cNvSpPr>
          <p:nvPr/>
        </p:nvSpPr>
        <p:spPr bwMode="auto">
          <a:xfrm>
            <a:off x="2925763" y="148590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7173" name="任意多边形 29"/>
          <p:cNvSpPr>
            <a:spLocks/>
          </p:cNvSpPr>
          <p:nvPr/>
        </p:nvSpPr>
        <p:spPr bwMode="auto">
          <a:xfrm flipH="1">
            <a:off x="5864225" y="2295525"/>
            <a:ext cx="844550" cy="973138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4" name="圆角矩形 30"/>
          <p:cNvSpPr>
            <a:spLocks noChangeArrowheads="1"/>
          </p:cNvSpPr>
          <p:nvPr/>
        </p:nvSpPr>
        <p:spPr bwMode="auto">
          <a:xfrm flipH="1">
            <a:off x="1901825" y="247808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7175" name="椭圆 31"/>
          <p:cNvSpPr>
            <a:spLocks noChangeArrowheads="1"/>
          </p:cNvSpPr>
          <p:nvPr/>
        </p:nvSpPr>
        <p:spPr bwMode="auto">
          <a:xfrm flipH="1">
            <a:off x="5735638" y="245745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7176" name="任意多边形 32"/>
          <p:cNvSpPr>
            <a:spLocks/>
          </p:cNvSpPr>
          <p:nvPr/>
        </p:nvSpPr>
        <p:spPr bwMode="auto">
          <a:xfrm>
            <a:off x="2603500" y="326072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7" name="圆角矩形 33"/>
          <p:cNvSpPr>
            <a:spLocks noChangeArrowheads="1"/>
          </p:cNvSpPr>
          <p:nvPr/>
        </p:nvSpPr>
        <p:spPr bwMode="auto">
          <a:xfrm>
            <a:off x="3209925" y="344328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title3</a:t>
            </a:r>
          </a:p>
        </p:txBody>
      </p:sp>
      <p:sp>
        <p:nvSpPr>
          <p:cNvPr id="7178" name="椭圆 34"/>
          <p:cNvSpPr>
            <a:spLocks noChangeArrowheads="1"/>
          </p:cNvSpPr>
          <p:nvPr/>
        </p:nvSpPr>
        <p:spPr bwMode="auto">
          <a:xfrm>
            <a:off x="2925763" y="342265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7179" name="任意多边形 35"/>
          <p:cNvSpPr>
            <a:spLocks/>
          </p:cNvSpPr>
          <p:nvPr/>
        </p:nvSpPr>
        <p:spPr bwMode="auto">
          <a:xfrm flipH="1">
            <a:off x="5864225" y="4232275"/>
            <a:ext cx="844550" cy="973138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0" name="圆角矩形 36"/>
          <p:cNvSpPr>
            <a:spLocks noChangeArrowheads="1"/>
          </p:cNvSpPr>
          <p:nvPr/>
        </p:nvSpPr>
        <p:spPr bwMode="auto">
          <a:xfrm flipH="1">
            <a:off x="755576" y="4414838"/>
            <a:ext cx="5346774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title4</a:t>
            </a:r>
          </a:p>
        </p:txBody>
      </p:sp>
      <p:sp>
        <p:nvSpPr>
          <p:cNvPr id="7181" name="椭圆 39"/>
          <p:cNvSpPr>
            <a:spLocks noChangeArrowheads="1"/>
          </p:cNvSpPr>
          <p:nvPr/>
        </p:nvSpPr>
        <p:spPr bwMode="auto">
          <a:xfrm flipH="1">
            <a:off x="5735638" y="439578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7182" name="任意多边形 26"/>
          <p:cNvSpPr>
            <a:spLocks/>
          </p:cNvSpPr>
          <p:nvPr/>
        </p:nvSpPr>
        <p:spPr bwMode="auto">
          <a:xfrm>
            <a:off x="2593975" y="132397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3" name="圆角矩形 27"/>
          <p:cNvSpPr>
            <a:spLocks noChangeArrowheads="1"/>
          </p:cNvSpPr>
          <p:nvPr/>
        </p:nvSpPr>
        <p:spPr bwMode="auto">
          <a:xfrm>
            <a:off x="3016250" y="1506538"/>
            <a:ext cx="5588197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     T</a:t>
            </a:r>
            <a:r>
              <a:rPr lang="zh-CN" altLang="en-US" sz="2800" dirty="0" smtClean="0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itle</a:t>
            </a:r>
            <a:r>
              <a:rPr lang="zh-CN" altLang="en-US" sz="2800" dirty="0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endParaRPr lang="en-US" altLang="zh-CN" sz="2800" dirty="0">
              <a:solidFill>
                <a:srgbClr val="4D4D4D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184" name="椭圆 28"/>
          <p:cNvSpPr>
            <a:spLocks noChangeArrowheads="1"/>
          </p:cNvSpPr>
          <p:nvPr/>
        </p:nvSpPr>
        <p:spPr bwMode="auto">
          <a:xfrm>
            <a:off x="2916238" y="148590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7185" name="圆角矩形 30"/>
          <p:cNvSpPr>
            <a:spLocks noChangeArrowheads="1"/>
          </p:cNvSpPr>
          <p:nvPr/>
        </p:nvSpPr>
        <p:spPr bwMode="auto">
          <a:xfrm flipH="1">
            <a:off x="1892300" y="247808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4D4D4D"/>
                </a:solidFill>
                <a:latin typeface="华文楷体" pitchFamily="2" charset="-122"/>
                <a:ea typeface="华文楷体" pitchFamily="2" charset="-122"/>
              </a:rPr>
              <a:t>title2</a:t>
            </a:r>
          </a:p>
        </p:txBody>
      </p:sp>
      <p:sp>
        <p:nvSpPr>
          <p:cNvPr id="7186" name="椭圆 31"/>
          <p:cNvSpPr>
            <a:spLocks noChangeArrowheads="1"/>
          </p:cNvSpPr>
          <p:nvPr/>
        </p:nvSpPr>
        <p:spPr bwMode="auto">
          <a:xfrm flipH="1">
            <a:off x="5726113" y="245745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任意多边形 26"/>
          <p:cNvSpPr>
            <a:spLocks/>
          </p:cNvSpPr>
          <p:nvPr/>
        </p:nvSpPr>
        <p:spPr bwMode="auto">
          <a:xfrm>
            <a:off x="2460625" y="117951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19" name="圆角矩形 27"/>
          <p:cNvSpPr>
            <a:spLocks noChangeArrowheads="1"/>
          </p:cNvSpPr>
          <p:nvPr/>
        </p:nvSpPr>
        <p:spPr bwMode="auto">
          <a:xfrm>
            <a:off x="3067050" y="136207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0" name="椭圆 28"/>
          <p:cNvSpPr>
            <a:spLocks noChangeArrowheads="1"/>
          </p:cNvSpPr>
          <p:nvPr/>
        </p:nvSpPr>
        <p:spPr bwMode="auto">
          <a:xfrm>
            <a:off x="2781300" y="13414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9221" name="任意多边形 29"/>
          <p:cNvSpPr>
            <a:spLocks/>
          </p:cNvSpPr>
          <p:nvPr/>
        </p:nvSpPr>
        <p:spPr bwMode="auto">
          <a:xfrm flipH="1">
            <a:off x="5721350" y="2151063"/>
            <a:ext cx="844550" cy="973137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2" name="圆角矩形 30"/>
          <p:cNvSpPr>
            <a:spLocks noChangeArrowheads="1"/>
          </p:cNvSpPr>
          <p:nvPr/>
        </p:nvSpPr>
        <p:spPr bwMode="auto">
          <a:xfrm flipH="1">
            <a:off x="1758950" y="23336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9223" name="椭圆 31"/>
          <p:cNvSpPr>
            <a:spLocks noChangeArrowheads="1"/>
          </p:cNvSpPr>
          <p:nvPr/>
        </p:nvSpPr>
        <p:spPr bwMode="auto">
          <a:xfrm flipH="1">
            <a:off x="5591175" y="23129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9224" name="任意多边形 32"/>
          <p:cNvSpPr>
            <a:spLocks/>
          </p:cNvSpPr>
          <p:nvPr/>
        </p:nvSpPr>
        <p:spPr bwMode="auto">
          <a:xfrm>
            <a:off x="2460625" y="311626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5" name="圆角矩形 33"/>
          <p:cNvSpPr>
            <a:spLocks noChangeArrowheads="1"/>
          </p:cNvSpPr>
          <p:nvPr/>
        </p:nvSpPr>
        <p:spPr bwMode="auto">
          <a:xfrm>
            <a:off x="3067050" y="32988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9226" name="椭圆 34"/>
          <p:cNvSpPr>
            <a:spLocks noChangeArrowheads="1"/>
          </p:cNvSpPr>
          <p:nvPr/>
        </p:nvSpPr>
        <p:spPr bwMode="auto">
          <a:xfrm>
            <a:off x="2781300" y="32781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9227" name="任意多边形 35"/>
          <p:cNvSpPr>
            <a:spLocks/>
          </p:cNvSpPr>
          <p:nvPr/>
        </p:nvSpPr>
        <p:spPr bwMode="auto">
          <a:xfrm flipH="1">
            <a:off x="5721350" y="4087813"/>
            <a:ext cx="844550" cy="973137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8" name="圆角矩形 36"/>
          <p:cNvSpPr>
            <a:spLocks noChangeArrowheads="1"/>
          </p:cNvSpPr>
          <p:nvPr/>
        </p:nvSpPr>
        <p:spPr bwMode="auto">
          <a:xfrm flipH="1">
            <a:off x="1758950" y="4270375"/>
            <a:ext cx="4200525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9229" name="椭圆 39"/>
          <p:cNvSpPr>
            <a:spLocks noChangeArrowheads="1"/>
          </p:cNvSpPr>
          <p:nvPr/>
        </p:nvSpPr>
        <p:spPr bwMode="auto">
          <a:xfrm flipH="1">
            <a:off x="5591175" y="4251325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9230" name="任意多边形 26"/>
          <p:cNvSpPr>
            <a:spLocks/>
          </p:cNvSpPr>
          <p:nvPr/>
        </p:nvSpPr>
        <p:spPr bwMode="auto">
          <a:xfrm>
            <a:off x="2451100" y="117951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31" name="圆角矩形 27"/>
          <p:cNvSpPr>
            <a:spLocks noChangeArrowheads="1"/>
          </p:cNvSpPr>
          <p:nvPr/>
        </p:nvSpPr>
        <p:spPr bwMode="auto">
          <a:xfrm>
            <a:off x="3057525" y="136207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32" name="椭圆 28"/>
          <p:cNvSpPr>
            <a:spLocks noChangeArrowheads="1"/>
          </p:cNvSpPr>
          <p:nvPr/>
        </p:nvSpPr>
        <p:spPr bwMode="auto">
          <a:xfrm>
            <a:off x="2771775" y="13414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9233" name="圆角矩形 30"/>
          <p:cNvSpPr>
            <a:spLocks noChangeArrowheads="1"/>
          </p:cNvSpPr>
          <p:nvPr/>
        </p:nvSpPr>
        <p:spPr bwMode="auto">
          <a:xfrm flipH="1">
            <a:off x="1749425" y="23336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9234" name="椭圆 31"/>
          <p:cNvSpPr>
            <a:spLocks noChangeArrowheads="1"/>
          </p:cNvSpPr>
          <p:nvPr/>
        </p:nvSpPr>
        <p:spPr bwMode="auto">
          <a:xfrm flipH="1">
            <a:off x="5581650" y="23129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9235" name="任意多边形 32"/>
          <p:cNvSpPr>
            <a:spLocks/>
          </p:cNvSpPr>
          <p:nvPr/>
        </p:nvSpPr>
        <p:spPr bwMode="auto">
          <a:xfrm>
            <a:off x="2430463" y="499586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36" name="圆角矩形 33"/>
          <p:cNvSpPr>
            <a:spLocks noChangeArrowheads="1"/>
          </p:cNvSpPr>
          <p:nvPr/>
        </p:nvSpPr>
        <p:spPr bwMode="auto">
          <a:xfrm>
            <a:off x="3036888" y="51784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9237" name="椭圆 34"/>
          <p:cNvSpPr>
            <a:spLocks noChangeArrowheads="1"/>
          </p:cNvSpPr>
          <p:nvPr/>
        </p:nvSpPr>
        <p:spPr bwMode="auto">
          <a:xfrm>
            <a:off x="2752725" y="51577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latin typeface="Arial Black" pitchFamily="34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任意多边形 26"/>
          <p:cNvSpPr>
            <a:spLocks/>
          </p:cNvSpPr>
          <p:nvPr/>
        </p:nvSpPr>
        <p:spPr bwMode="auto">
          <a:xfrm>
            <a:off x="2390775" y="36671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3" name="圆角矩形 27"/>
          <p:cNvSpPr>
            <a:spLocks noChangeArrowheads="1"/>
          </p:cNvSpPr>
          <p:nvPr/>
        </p:nvSpPr>
        <p:spPr bwMode="auto">
          <a:xfrm>
            <a:off x="2997200" y="54927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4" name="椭圆 28"/>
          <p:cNvSpPr>
            <a:spLocks noChangeArrowheads="1"/>
          </p:cNvSpPr>
          <p:nvPr/>
        </p:nvSpPr>
        <p:spPr bwMode="auto">
          <a:xfrm>
            <a:off x="2711450" y="5286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0245" name="任意多边形 29"/>
          <p:cNvSpPr>
            <a:spLocks/>
          </p:cNvSpPr>
          <p:nvPr/>
        </p:nvSpPr>
        <p:spPr bwMode="auto">
          <a:xfrm flipH="1">
            <a:off x="5651500" y="1338263"/>
            <a:ext cx="844550" cy="973137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6" name="圆角矩形 30"/>
          <p:cNvSpPr>
            <a:spLocks noChangeArrowheads="1"/>
          </p:cNvSpPr>
          <p:nvPr/>
        </p:nvSpPr>
        <p:spPr bwMode="auto">
          <a:xfrm flipH="1">
            <a:off x="1689100" y="15208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0247" name="椭圆 31"/>
          <p:cNvSpPr>
            <a:spLocks noChangeArrowheads="1"/>
          </p:cNvSpPr>
          <p:nvPr/>
        </p:nvSpPr>
        <p:spPr bwMode="auto">
          <a:xfrm flipH="1">
            <a:off x="5521325" y="15001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0248" name="任意多边形 32"/>
          <p:cNvSpPr>
            <a:spLocks/>
          </p:cNvSpPr>
          <p:nvPr/>
        </p:nvSpPr>
        <p:spPr bwMode="auto">
          <a:xfrm>
            <a:off x="2390775" y="230346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9" name="圆角矩形 33"/>
          <p:cNvSpPr>
            <a:spLocks noChangeArrowheads="1"/>
          </p:cNvSpPr>
          <p:nvPr/>
        </p:nvSpPr>
        <p:spPr bwMode="auto">
          <a:xfrm>
            <a:off x="2997200" y="24860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0250" name="椭圆 34"/>
          <p:cNvSpPr>
            <a:spLocks noChangeArrowheads="1"/>
          </p:cNvSpPr>
          <p:nvPr/>
        </p:nvSpPr>
        <p:spPr bwMode="auto">
          <a:xfrm>
            <a:off x="2711450" y="24653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0251" name="任意多边形 35"/>
          <p:cNvSpPr>
            <a:spLocks/>
          </p:cNvSpPr>
          <p:nvPr/>
        </p:nvSpPr>
        <p:spPr bwMode="auto">
          <a:xfrm flipH="1">
            <a:off x="5651500" y="3275013"/>
            <a:ext cx="844550" cy="973137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52" name="圆角矩形 36"/>
          <p:cNvSpPr>
            <a:spLocks noChangeArrowheads="1"/>
          </p:cNvSpPr>
          <p:nvPr/>
        </p:nvSpPr>
        <p:spPr bwMode="auto">
          <a:xfrm flipH="1">
            <a:off x="1689100" y="3457575"/>
            <a:ext cx="4200525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0253" name="椭圆 39"/>
          <p:cNvSpPr>
            <a:spLocks noChangeArrowheads="1"/>
          </p:cNvSpPr>
          <p:nvPr/>
        </p:nvSpPr>
        <p:spPr bwMode="auto">
          <a:xfrm flipH="1">
            <a:off x="5521325" y="3438525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0254" name="任意多边形 26"/>
          <p:cNvSpPr>
            <a:spLocks/>
          </p:cNvSpPr>
          <p:nvPr/>
        </p:nvSpPr>
        <p:spPr bwMode="auto">
          <a:xfrm>
            <a:off x="2381250" y="36671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55" name="圆角矩形 27"/>
          <p:cNvSpPr>
            <a:spLocks noChangeArrowheads="1"/>
          </p:cNvSpPr>
          <p:nvPr/>
        </p:nvSpPr>
        <p:spPr bwMode="auto">
          <a:xfrm>
            <a:off x="2987675" y="54927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20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56" name="椭圆 28"/>
          <p:cNvSpPr>
            <a:spLocks noChangeArrowheads="1"/>
          </p:cNvSpPr>
          <p:nvPr/>
        </p:nvSpPr>
        <p:spPr bwMode="auto">
          <a:xfrm>
            <a:off x="2701925" y="5286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0257" name="圆角矩形 30"/>
          <p:cNvSpPr>
            <a:spLocks noChangeArrowheads="1"/>
          </p:cNvSpPr>
          <p:nvPr/>
        </p:nvSpPr>
        <p:spPr bwMode="auto">
          <a:xfrm flipH="1">
            <a:off x="1679575" y="15208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0258" name="椭圆 31"/>
          <p:cNvSpPr>
            <a:spLocks noChangeArrowheads="1"/>
          </p:cNvSpPr>
          <p:nvPr/>
        </p:nvSpPr>
        <p:spPr bwMode="auto">
          <a:xfrm flipH="1">
            <a:off x="5511800" y="15001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0259" name="任意多边形 32"/>
          <p:cNvSpPr>
            <a:spLocks/>
          </p:cNvSpPr>
          <p:nvPr/>
        </p:nvSpPr>
        <p:spPr bwMode="auto">
          <a:xfrm>
            <a:off x="2362200" y="4183063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60" name="圆角矩形 33"/>
          <p:cNvSpPr>
            <a:spLocks noChangeArrowheads="1"/>
          </p:cNvSpPr>
          <p:nvPr/>
        </p:nvSpPr>
        <p:spPr bwMode="auto">
          <a:xfrm>
            <a:off x="2968625" y="43656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0261" name="椭圆 34"/>
          <p:cNvSpPr>
            <a:spLocks noChangeArrowheads="1"/>
          </p:cNvSpPr>
          <p:nvPr/>
        </p:nvSpPr>
        <p:spPr bwMode="auto">
          <a:xfrm>
            <a:off x="2682875" y="43449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10262" name="任意多边形 35"/>
          <p:cNvSpPr>
            <a:spLocks/>
          </p:cNvSpPr>
          <p:nvPr/>
        </p:nvSpPr>
        <p:spPr bwMode="auto">
          <a:xfrm flipH="1">
            <a:off x="5721350" y="5233988"/>
            <a:ext cx="844550" cy="973137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63" name="圆角矩形 36"/>
          <p:cNvSpPr>
            <a:spLocks noChangeArrowheads="1"/>
          </p:cNvSpPr>
          <p:nvPr/>
        </p:nvSpPr>
        <p:spPr bwMode="auto">
          <a:xfrm flipH="1">
            <a:off x="1758950" y="5416550"/>
            <a:ext cx="4200525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0264" name="椭圆 39"/>
          <p:cNvSpPr>
            <a:spLocks noChangeArrowheads="1"/>
          </p:cNvSpPr>
          <p:nvPr/>
        </p:nvSpPr>
        <p:spPr bwMode="auto">
          <a:xfrm flipH="1">
            <a:off x="5591175" y="539750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latin typeface="Arial Black" pitchFamily="34" charset="0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任意多边形 26"/>
          <p:cNvSpPr>
            <a:spLocks/>
          </p:cNvSpPr>
          <p:nvPr/>
        </p:nvSpPr>
        <p:spPr bwMode="auto">
          <a:xfrm>
            <a:off x="2244725" y="9842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67" name="圆角矩形 27"/>
          <p:cNvSpPr>
            <a:spLocks noChangeArrowheads="1"/>
          </p:cNvSpPr>
          <p:nvPr/>
        </p:nvSpPr>
        <p:spPr bwMode="auto">
          <a:xfrm>
            <a:off x="2851150" y="28098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8" name="椭圆 28"/>
          <p:cNvSpPr>
            <a:spLocks noChangeArrowheads="1"/>
          </p:cNvSpPr>
          <p:nvPr/>
        </p:nvSpPr>
        <p:spPr bwMode="auto">
          <a:xfrm>
            <a:off x="2565400" y="26035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1269" name="任意多边形 29"/>
          <p:cNvSpPr>
            <a:spLocks/>
          </p:cNvSpPr>
          <p:nvPr/>
        </p:nvSpPr>
        <p:spPr bwMode="auto">
          <a:xfrm flipH="1">
            <a:off x="5505450" y="1069975"/>
            <a:ext cx="844550" cy="973138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0" name="圆角矩形 30"/>
          <p:cNvSpPr>
            <a:spLocks noChangeArrowheads="1"/>
          </p:cNvSpPr>
          <p:nvPr/>
        </p:nvSpPr>
        <p:spPr bwMode="auto">
          <a:xfrm flipH="1">
            <a:off x="1543050" y="125253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1271" name="椭圆 31"/>
          <p:cNvSpPr>
            <a:spLocks noChangeArrowheads="1"/>
          </p:cNvSpPr>
          <p:nvPr/>
        </p:nvSpPr>
        <p:spPr bwMode="auto">
          <a:xfrm flipH="1">
            <a:off x="5375275" y="123190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1272" name="任意多边形 32"/>
          <p:cNvSpPr>
            <a:spLocks/>
          </p:cNvSpPr>
          <p:nvPr/>
        </p:nvSpPr>
        <p:spPr bwMode="auto">
          <a:xfrm>
            <a:off x="2244725" y="203517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3" name="圆角矩形 33"/>
          <p:cNvSpPr>
            <a:spLocks noChangeArrowheads="1"/>
          </p:cNvSpPr>
          <p:nvPr/>
        </p:nvSpPr>
        <p:spPr bwMode="auto">
          <a:xfrm>
            <a:off x="2851150" y="221773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1274" name="椭圆 34"/>
          <p:cNvSpPr>
            <a:spLocks noChangeArrowheads="1"/>
          </p:cNvSpPr>
          <p:nvPr/>
        </p:nvSpPr>
        <p:spPr bwMode="auto">
          <a:xfrm>
            <a:off x="2565400" y="219710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1275" name="任意多边形 35"/>
          <p:cNvSpPr>
            <a:spLocks/>
          </p:cNvSpPr>
          <p:nvPr/>
        </p:nvSpPr>
        <p:spPr bwMode="auto">
          <a:xfrm flipH="1">
            <a:off x="5505450" y="3006725"/>
            <a:ext cx="844550" cy="973138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6" name="圆角矩形 36"/>
          <p:cNvSpPr>
            <a:spLocks noChangeArrowheads="1"/>
          </p:cNvSpPr>
          <p:nvPr/>
        </p:nvSpPr>
        <p:spPr bwMode="auto">
          <a:xfrm flipH="1">
            <a:off x="1543050" y="3189288"/>
            <a:ext cx="4200525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1277" name="椭圆 39"/>
          <p:cNvSpPr>
            <a:spLocks noChangeArrowheads="1"/>
          </p:cNvSpPr>
          <p:nvPr/>
        </p:nvSpPr>
        <p:spPr bwMode="auto">
          <a:xfrm flipH="1">
            <a:off x="5375275" y="31702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1278" name="任意多边形 26"/>
          <p:cNvSpPr>
            <a:spLocks/>
          </p:cNvSpPr>
          <p:nvPr/>
        </p:nvSpPr>
        <p:spPr bwMode="auto">
          <a:xfrm>
            <a:off x="2235200" y="9842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4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9" name="圆角矩形 27"/>
          <p:cNvSpPr>
            <a:spLocks noChangeArrowheads="1"/>
          </p:cNvSpPr>
          <p:nvPr/>
        </p:nvSpPr>
        <p:spPr bwMode="auto">
          <a:xfrm>
            <a:off x="2841625" y="28098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0" name="椭圆 28"/>
          <p:cNvSpPr>
            <a:spLocks noChangeArrowheads="1"/>
          </p:cNvSpPr>
          <p:nvPr/>
        </p:nvSpPr>
        <p:spPr bwMode="auto">
          <a:xfrm>
            <a:off x="2555875" y="26035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1281" name="圆角矩形 30"/>
          <p:cNvSpPr>
            <a:spLocks noChangeArrowheads="1"/>
          </p:cNvSpPr>
          <p:nvPr/>
        </p:nvSpPr>
        <p:spPr bwMode="auto">
          <a:xfrm flipH="1">
            <a:off x="1533525" y="125253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1282" name="椭圆 31"/>
          <p:cNvSpPr>
            <a:spLocks noChangeArrowheads="1"/>
          </p:cNvSpPr>
          <p:nvPr/>
        </p:nvSpPr>
        <p:spPr bwMode="auto">
          <a:xfrm flipH="1">
            <a:off x="5365750" y="123190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1283" name="任意多边形 32"/>
          <p:cNvSpPr>
            <a:spLocks/>
          </p:cNvSpPr>
          <p:nvPr/>
        </p:nvSpPr>
        <p:spPr bwMode="auto">
          <a:xfrm>
            <a:off x="2216150" y="391477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84" name="圆角矩形 33"/>
          <p:cNvSpPr>
            <a:spLocks noChangeArrowheads="1"/>
          </p:cNvSpPr>
          <p:nvPr/>
        </p:nvSpPr>
        <p:spPr bwMode="auto">
          <a:xfrm>
            <a:off x="2822575" y="409733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1285" name="椭圆 34"/>
          <p:cNvSpPr>
            <a:spLocks noChangeArrowheads="1"/>
          </p:cNvSpPr>
          <p:nvPr/>
        </p:nvSpPr>
        <p:spPr bwMode="auto">
          <a:xfrm>
            <a:off x="2536825" y="407670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latin typeface="Arial Black" pitchFamily="34" charset="0"/>
              </a:rPr>
              <a:t>5</a:t>
            </a:r>
          </a:p>
        </p:txBody>
      </p:sp>
      <p:sp>
        <p:nvSpPr>
          <p:cNvPr id="11286" name="任意多边形 35"/>
          <p:cNvSpPr>
            <a:spLocks/>
          </p:cNvSpPr>
          <p:nvPr/>
        </p:nvSpPr>
        <p:spPr bwMode="auto">
          <a:xfrm flipH="1">
            <a:off x="5575300" y="4965700"/>
            <a:ext cx="844550" cy="973138"/>
          </a:xfrm>
          <a:custGeom>
            <a:avLst/>
            <a:gdLst>
              <a:gd name="T0" fmla="*/ 486054 w 844684"/>
              <a:gd name="T1" fmla="*/ 0 h 972108"/>
              <a:gd name="T2" fmla="*/ 0 w 844684"/>
              <a:gd name="T3" fmla="*/ 486054 h 972108"/>
              <a:gd name="T4" fmla="*/ 486054 w 844684"/>
              <a:gd name="T5" fmla="*/ 972108 h 972108"/>
              <a:gd name="T6" fmla="*/ 829746 w 844684"/>
              <a:gd name="T7" fmla="*/ 829746 h 972108"/>
              <a:gd name="T8" fmla="*/ 844684 w 844684"/>
              <a:gd name="T9" fmla="*/ 811641 h 972108"/>
              <a:gd name="T10" fmla="*/ 832222 w 844684"/>
              <a:gd name="T11" fmla="*/ 821924 h 972108"/>
              <a:gd name="T12" fmla="*/ 605757 w 844684"/>
              <a:gd name="T13" fmla="*/ 891099 h 972108"/>
              <a:gd name="T14" fmla="*/ 200712 w 844684"/>
              <a:gd name="T15" fmla="*/ 486054 h 972108"/>
              <a:gd name="T16" fmla="*/ 605757 w 844684"/>
              <a:gd name="T17" fmla="*/ 81009 h 972108"/>
              <a:gd name="T18" fmla="*/ 832222 w 844684"/>
              <a:gd name="T19" fmla="*/ 150185 h 972108"/>
              <a:gd name="T20" fmla="*/ 844684 w 844684"/>
              <a:gd name="T21" fmla="*/ 160467 h 972108"/>
              <a:gd name="T22" fmla="*/ 829746 w 844684"/>
              <a:gd name="T23" fmla="*/ 142362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87" name="圆角矩形 36"/>
          <p:cNvSpPr>
            <a:spLocks noChangeArrowheads="1"/>
          </p:cNvSpPr>
          <p:nvPr/>
        </p:nvSpPr>
        <p:spPr bwMode="auto">
          <a:xfrm flipH="1">
            <a:off x="1612900" y="5148263"/>
            <a:ext cx="4200525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1288" name="椭圆 39"/>
          <p:cNvSpPr>
            <a:spLocks noChangeArrowheads="1"/>
          </p:cNvSpPr>
          <p:nvPr/>
        </p:nvSpPr>
        <p:spPr bwMode="auto">
          <a:xfrm flipH="1">
            <a:off x="5445125" y="5129213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latin typeface="Arial Black" pitchFamily="34" charset="0"/>
              </a:rPr>
              <a:t>6</a:t>
            </a:r>
          </a:p>
        </p:txBody>
      </p:sp>
      <p:sp>
        <p:nvSpPr>
          <p:cNvPr id="11289" name="任意多边形 32"/>
          <p:cNvSpPr>
            <a:spLocks/>
          </p:cNvSpPr>
          <p:nvPr/>
        </p:nvSpPr>
        <p:spPr bwMode="auto">
          <a:xfrm>
            <a:off x="2138363" y="5864225"/>
            <a:ext cx="844550" cy="971550"/>
          </a:xfrm>
          <a:custGeom>
            <a:avLst/>
            <a:gdLst>
              <a:gd name="T0" fmla="*/ 486054 w 844684"/>
              <a:gd name="T1" fmla="*/ 0 h 972108"/>
              <a:gd name="T2" fmla="*/ 829746 w 844684"/>
              <a:gd name="T3" fmla="*/ 142362 h 972108"/>
              <a:gd name="T4" fmla="*/ 844684 w 844684"/>
              <a:gd name="T5" fmla="*/ 160467 h 972108"/>
              <a:gd name="T6" fmla="*/ 832222 w 844684"/>
              <a:gd name="T7" fmla="*/ 150185 h 972108"/>
              <a:gd name="T8" fmla="*/ 605757 w 844684"/>
              <a:gd name="T9" fmla="*/ 81009 h 972108"/>
              <a:gd name="T10" fmla="*/ 200712 w 844684"/>
              <a:gd name="T11" fmla="*/ 486054 h 972108"/>
              <a:gd name="T12" fmla="*/ 605757 w 844684"/>
              <a:gd name="T13" fmla="*/ 891099 h 972108"/>
              <a:gd name="T14" fmla="*/ 832222 w 844684"/>
              <a:gd name="T15" fmla="*/ 821924 h 972108"/>
              <a:gd name="T16" fmla="*/ 844684 w 844684"/>
              <a:gd name="T17" fmla="*/ 811641 h 972108"/>
              <a:gd name="T18" fmla="*/ 829746 w 844684"/>
              <a:gd name="T19" fmla="*/ 829746 h 972108"/>
              <a:gd name="T20" fmla="*/ 486054 w 844684"/>
              <a:gd name="T21" fmla="*/ 972108 h 972108"/>
              <a:gd name="T22" fmla="*/ 0 w 844684"/>
              <a:gd name="T23" fmla="*/ 486054 h 972108"/>
              <a:gd name="T24" fmla="*/ 486054 w 844684"/>
              <a:gd name="T25" fmla="*/ 0 h 97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90" name="圆角矩形 33"/>
          <p:cNvSpPr>
            <a:spLocks noChangeArrowheads="1"/>
          </p:cNvSpPr>
          <p:nvPr/>
        </p:nvSpPr>
        <p:spPr bwMode="auto">
          <a:xfrm>
            <a:off x="2744788" y="604678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 cmpd="sng">
            <a:solidFill>
              <a:srgbClr val="CCE8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请在此处输入您的文本</a:t>
            </a:r>
          </a:p>
        </p:txBody>
      </p:sp>
      <p:sp>
        <p:nvSpPr>
          <p:cNvPr id="11291" name="椭圆 34"/>
          <p:cNvSpPr>
            <a:spLocks noChangeArrowheads="1"/>
          </p:cNvSpPr>
          <p:nvPr/>
        </p:nvSpPr>
        <p:spPr bwMode="auto">
          <a:xfrm>
            <a:off x="2459038" y="602615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FFFFFF"/>
                </a:solidFill>
                <a:latin typeface="Arial Black" pitchFamily="34" charset="0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Pages>0</Pages>
  <Words>256</Words>
  <Characters>0</Characters>
  <Application>Microsoft Office PowerPoint</Application>
  <DocSecurity>0</DocSecurity>
  <PresentationFormat>全屏显示(4:3)</PresentationFormat>
  <Lines>0</Lines>
  <Paragraphs>76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Black</vt:lpstr>
      <vt:lpstr>Calibri</vt:lpstr>
      <vt:lpstr>华文楷体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Lenovo</cp:lastModifiedBy>
  <cp:revision>3</cp:revision>
  <dcterms:created xsi:type="dcterms:W3CDTF">2015-06-08T01:29:54Z</dcterms:created>
  <dcterms:modified xsi:type="dcterms:W3CDTF">2015-06-12T09:43:28Z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2052-9.1.0.5100</vt:lpwstr>
  </property>
</Properties>
</file>