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389" r:id="rId2"/>
    <p:sldId id="676" r:id="rId3"/>
    <p:sldId id="677" r:id="rId4"/>
    <p:sldId id="678" r:id="rId5"/>
    <p:sldId id="679" r:id="rId6"/>
    <p:sldId id="680" r:id="rId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B2B2B2"/>
    <a:srgbClr val="A0ECBF"/>
    <a:srgbClr val="FFCC00"/>
    <a:srgbClr val="CC3399"/>
    <a:srgbClr val="009999"/>
    <a:srgbClr val="0066CC"/>
    <a:srgbClr val="7BA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22" autoAdjust="0"/>
    <p:restoredTop sz="94531" autoAdjust="0"/>
  </p:normalViewPr>
  <p:slideViewPr>
    <p:cSldViewPr>
      <p:cViewPr varScale="1">
        <p:scale>
          <a:sx n="85" d="100"/>
          <a:sy n="85" d="100"/>
        </p:scale>
        <p:origin x="-9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78A3D-240E-4A7B-9197-290D287833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22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E241F-92FB-4B01-B6CD-2D2FA7CF86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70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28600"/>
            <a:ext cx="2286000" cy="137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705600" cy="137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08694A-3D92-48B4-AB1A-7390195039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90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F333C-FAAC-47CD-BDBF-E8EB8FFE35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401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EB62F-D9CB-471C-8F99-29BCF392C5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125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60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60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11CC1-B8CF-463E-A416-1943D677FE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308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939AE-AF92-44CE-9D05-12234C7DDF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39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94178-64A8-4C9C-9B91-55BBF19585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137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4057F-0B54-4F7F-8CF1-C1D80B75FD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723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967C9-2D79-4205-9652-D1D10ABC1A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807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632E5-B859-4E24-870D-94329E529B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318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0" y="22860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516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6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6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CACC7503-BA37-4EDF-9DDA-CF5FFAA7FF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4"/>
          <p:cNvGrpSpPr>
            <a:grpSpLocks/>
          </p:cNvGrpSpPr>
          <p:nvPr/>
        </p:nvGrpSpPr>
        <p:grpSpPr bwMode="auto">
          <a:xfrm>
            <a:off x="1206500" y="2435225"/>
            <a:ext cx="1725613" cy="482600"/>
            <a:chOff x="816" y="2304"/>
            <a:chExt cx="1440" cy="448"/>
          </a:xfrm>
        </p:grpSpPr>
        <p:sp>
          <p:nvSpPr>
            <p:cNvPr id="2054" name="Freeform 5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633 w 1120"/>
                <a:gd name="T1" fmla="*/ 108 h 252"/>
                <a:gd name="T2" fmla="*/ 1626 w 1120"/>
                <a:gd name="T3" fmla="*/ 107 h 252"/>
                <a:gd name="T4" fmla="*/ 1603 w 1120"/>
                <a:gd name="T5" fmla="*/ 105 h 252"/>
                <a:gd name="T6" fmla="*/ 1566 w 1120"/>
                <a:gd name="T7" fmla="*/ 103 h 252"/>
                <a:gd name="T8" fmla="*/ 1514 w 1120"/>
                <a:gd name="T9" fmla="*/ 100 h 252"/>
                <a:gd name="T10" fmla="*/ 1447 w 1120"/>
                <a:gd name="T11" fmla="*/ 95 h 252"/>
                <a:gd name="T12" fmla="*/ 1369 w 1120"/>
                <a:gd name="T13" fmla="*/ 91 h 252"/>
                <a:gd name="T14" fmla="*/ 1277 w 1120"/>
                <a:gd name="T15" fmla="*/ 87 h 252"/>
                <a:gd name="T16" fmla="*/ 1175 w 1120"/>
                <a:gd name="T17" fmla="*/ 84 h 252"/>
                <a:gd name="T18" fmla="*/ 1065 w 1120"/>
                <a:gd name="T19" fmla="*/ 81 h 252"/>
                <a:gd name="T20" fmla="*/ 942 w 1120"/>
                <a:gd name="T21" fmla="*/ 79 h 252"/>
                <a:gd name="T22" fmla="*/ 810 w 1120"/>
                <a:gd name="T23" fmla="*/ 79 h 252"/>
                <a:gd name="T24" fmla="*/ 679 w 1120"/>
                <a:gd name="T25" fmla="*/ 79 h 252"/>
                <a:gd name="T26" fmla="*/ 559 w 1120"/>
                <a:gd name="T27" fmla="*/ 81 h 252"/>
                <a:gd name="T28" fmla="*/ 449 w 1120"/>
                <a:gd name="T29" fmla="*/ 84 h 252"/>
                <a:gd name="T30" fmla="*/ 347 w 1120"/>
                <a:gd name="T31" fmla="*/ 87 h 252"/>
                <a:gd name="T32" fmla="*/ 260 w 1120"/>
                <a:gd name="T33" fmla="*/ 91 h 252"/>
                <a:gd name="T34" fmla="*/ 184 w 1120"/>
                <a:gd name="T35" fmla="*/ 95 h 252"/>
                <a:gd name="T36" fmla="*/ 119 w 1120"/>
                <a:gd name="T37" fmla="*/ 100 h 252"/>
                <a:gd name="T38" fmla="*/ 67 w 1120"/>
                <a:gd name="T39" fmla="*/ 103 h 252"/>
                <a:gd name="T40" fmla="*/ 29 w 1120"/>
                <a:gd name="T41" fmla="*/ 105 h 252"/>
                <a:gd name="T42" fmla="*/ 9 w 1120"/>
                <a:gd name="T43" fmla="*/ 107 h 252"/>
                <a:gd name="T44" fmla="*/ 0 w 1120"/>
                <a:gd name="T45" fmla="*/ 108 h 252"/>
                <a:gd name="T46" fmla="*/ 0 w 1120"/>
                <a:gd name="T47" fmla="*/ 26 h 252"/>
                <a:gd name="T48" fmla="*/ 816 w 1120"/>
                <a:gd name="T49" fmla="*/ 0 h 252"/>
                <a:gd name="T50" fmla="*/ 1633 w 1120"/>
                <a:gd name="T51" fmla="*/ 26 h 252"/>
                <a:gd name="T52" fmla="*/ 1633 w 1120"/>
                <a:gd name="T53" fmla="*/ 108 h 252"/>
                <a:gd name="T54" fmla="*/ 1633 w 1120"/>
                <a:gd name="T55" fmla="*/ 108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58" name="Rectangle 6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adFill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27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1</a:t>
              </a:r>
            </a:p>
          </p:txBody>
        </p:sp>
      </p:grpSp>
      <p:cxnSp>
        <p:nvCxnSpPr>
          <p:cNvPr id="2051" name="AutoShape 17"/>
          <p:cNvCxnSpPr>
            <a:cxnSpLocks noChangeShapeType="1"/>
          </p:cNvCxnSpPr>
          <p:nvPr/>
        </p:nvCxnSpPr>
        <p:spPr bwMode="gray">
          <a:xfrm>
            <a:off x="2068513" y="2887663"/>
            <a:ext cx="4762" cy="51435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2" name="Line 18"/>
          <p:cNvSpPr>
            <a:spLocks noChangeShapeType="1"/>
          </p:cNvSpPr>
          <p:nvPr/>
        </p:nvSpPr>
        <p:spPr bwMode="auto">
          <a:xfrm>
            <a:off x="2120900" y="3155950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" name="Text Box 21"/>
          <p:cNvSpPr txBox="1">
            <a:spLocks noChangeArrowheads="1"/>
          </p:cNvSpPr>
          <p:nvPr/>
        </p:nvSpPr>
        <p:spPr bwMode="auto">
          <a:xfrm>
            <a:off x="3124200" y="2492375"/>
            <a:ext cx="4495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3600" b="1">
                <a:solidFill>
                  <a:srgbClr val="5F5F5F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982" name="Group 6"/>
          <p:cNvGrpSpPr>
            <a:grpSpLocks/>
          </p:cNvGrpSpPr>
          <p:nvPr/>
        </p:nvGrpSpPr>
        <p:grpSpPr bwMode="auto">
          <a:xfrm>
            <a:off x="1066800" y="3097213"/>
            <a:ext cx="1724025" cy="482600"/>
            <a:chOff x="816" y="2304"/>
            <a:chExt cx="1440" cy="448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grpSpPr>
        <p:sp>
          <p:nvSpPr>
            <p:cNvPr id="510983" name="Freeform 7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10984" name="Rectangle 8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2</a:t>
              </a:r>
            </a:p>
          </p:txBody>
        </p:sp>
      </p:grpSp>
      <p:cxnSp>
        <p:nvCxnSpPr>
          <p:cNvPr id="3075" name="AutoShape 15"/>
          <p:cNvCxnSpPr>
            <a:cxnSpLocks noChangeShapeType="1"/>
          </p:cNvCxnSpPr>
          <p:nvPr/>
        </p:nvCxnSpPr>
        <p:spPr bwMode="gray">
          <a:xfrm>
            <a:off x="1924050" y="2381250"/>
            <a:ext cx="4763" cy="715963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AutoShape 16"/>
          <p:cNvCxnSpPr>
            <a:cxnSpLocks noChangeShapeType="1"/>
          </p:cNvCxnSpPr>
          <p:nvPr/>
        </p:nvCxnSpPr>
        <p:spPr bwMode="gray">
          <a:xfrm>
            <a:off x="1924050" y="3524250"/>
            <a:ext cx="4763" cy="59055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7" name="Line 18"/>
          <p:cNvSpPr>
            <a:spLocks noChangeShapeType="1"/>
          </p:cNvSpPr>
          <p:nvPr/>
        </p:nvSpPr>
        <p:spPr bwMode="auto">
          <a:xfrm>
            <a:off x="1981200" y="2667000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Line 19"/>
          <p:cNvSpPr>
            <a:spLocks noChangeShapeType="1"/>
          </p:cNvSpPr>
          <p:nvPr/>
        </p:nvSpPr>
        <p:spPr bwMode="auto">
          <a:xfrm>
            <a:off x="1981200" y="3911600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" name="Group 6"/>
          <p:cNvGrpSpPr>
            <a:grpSpLocks/>
          </p:cNvGrpSpPr>
          <p:nvPr/>
        </p:nvGrpSpPr>
        <p:grpSpPr bwMode="auto">
          <a:xfrm>
            <a:off x="1061369" y="1956832"/>
            <a:ext cx="1724025" cy="482600"/>
            <a:chOff x="816" y="2304"/>
            <a:chExt cx="1440" cy="448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grpSpPr>
        <p:sp>
          <p:nvSpPr>
            <p:cNvPr id="32" name="Freeform 7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3" name="Rectangle 8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3080" name="Text Box 21"/>
          <p:cNvSpPr txBox="1">
            <a:spLocks noChangeArrowheads="1"/>
          </p:cNvSpPr>
          <p:nvPr/>
        </p:nvSpPr>
        <p:spPr bwMode="auto">
          <a:xfrm>
            <a:off x="2971800" y="2014538"/>
            <a:ext cx="44958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3600" b="1">
                <a:solidFill>
                  <a:srgbClr val="5F5F5F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  <p:sp>
        <p:nvSpPr>
          <p:cNvPr id="3081" name="Text Box 21"/>
          <p:cNvSpPr txBox="1">
            <a:spLocks noChangeArrowheads="1"/>
          </p:cNvSpPr>
          <p:nvPr/>
        </p:nvSpPr>
        <p:spPr bwMode="auto">
          <a:xfrm>
            <a:off x="3008313" y="3170238"/>
            <a:ext cx="4495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3200" b="1">
                <a:solidFill>
                  <a:srgbClr val="5F5F5F"/>
                </a:solidFill>
                <a:latin typeface="华文楷体" pitchFamily="2" charset="-122"/>
                <a:ea typeface="华文楷体" pitchFamily="2" charset="-122"/>
              </a:rPr>
              <a:t>title2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066800" y="1954213"/>
            <a:ext cx="1724025" cy="482600"/>
            <a:chOff x="816" y="2304"/>
            <a:chExt cx="1440" cy="448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grpSpPr>
        <p:sp>
          <p:nvSpPr>
            <p:cNvPr id="5" name="Freeform 4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066800" y="3097213"/>
            <a:ext cx="1724025" cy="482600"/>
            <a:chOff x="816" y="2304"/>
            <a:chExt cx="1440" cy="448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grpSpPr>
        <p:sp>
          <p:nvSpPr>
            <p:cNvPr id="8" name="Freeform 7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066800" y="4240213"/>
            <a:ext cx="1724025" cy="482600"/>
            <a:chOff x="816" y="2304"/>
            <a:chExt cx="1440" cy="448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grpSpPr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3</a:t>
              </a:r>
            </a:p>
          </p:txBody>
        </p:sp>
      </p:grpSp>
      <p:cxnSp>
        <p:nvCxnSpPr>
          <p:cNvPr id="4101" name="AutoShape 15"/>
          <p:cNvCxnSpPr>
            <a:cxnSpLocks noChangeShapeType="1"/>
          </p:cNvCxnSpPr>
          <p:nvPr/>
        </p:nvCxnSpPr>
        <p:spPr bwMode="gray">
          <a:xfrm>
            <a:off x="1924050" y="2381250"/>
            <a:ext cx="4763" cy="715963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AutoShape 16"/>
          <p:cNvCxnSpPr>
            <a:cxnSpLocks noChangeShapeType="1"/>
          </p:cNvCxnSpPr>
          <p:nvPr/>
        </p:nvCxnSpPr>
        <p:spPr bwMode="gray">
          <a:xfrm>
            <a:off x="1924050" y="3524250"/>
            <a:ext cx="4763" cy="715963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AutoShape 17"/>
          <p:cNvCxnSpPr>
            <a:cxnSpLocks noChangeShapeType="1"/>
          </p:cNvCxnSpPr>
          <p:nvPr/>
        </p:nvCxnSpPr>
        <p:spPr bwMode="gray">
          <a:xfrm>
            <a:off x="1924050" y="4667250"/>
            <a:ext cx="4763" cy="51435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Line 18"/>
          <p:cNvSpPr>
            <a:spLocks noChangeShapeType="1"/>
          </p:cNvSpPr>
          <p:nvPr/>
        </p:nvSpPr>
        <p:spPr bwMode="auto">
          <a:xfrm>
            <a:off x="1981200" y="2667000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Line 19"/>
          <p:cNvSpPr>
            <a:spLocks noChangeShapeType="1"/>
          </p:cNvSpPr>
          <p:nvPr/>
        </p:nvSpPr>
        <p:spPr bwMode="auto">
          <a:xfrm>
            <a:off x="1981200" y="3911600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" name="Line 20"/>
          <p:cNvSpPr>
            <a:spLocks noChangeShapeType="1"/>
          </p:cNvSpPr>
          <p:nvPr/>
        </p:nvSpPr>
        <p:spPr bwMode="auto">
          <a:xfrm>
            <a:off x="1981200" y="5032375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7" name="Text Box 21"/>
          <p:cNvSpPr txBox="1">
            <a:spLocks noChangeArrowheads="1"/>
          </p:cNvSpPr>
          <p:nvPr/>
        </p:nvSpPr>
        <p:spPr bwMode="auto">
          <a:xfrm>
            <a:off x="3276600" y="4297363"/>
            <a:ext cx="4495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800" b="1">
                <a:solidFill>
                  <a:srgbClr val="5F5F5F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  <p:sp>
        <p:nvSpPr>
          <p:cNvPr id="4108" name="Text Box 21"/>
          <p:cNvSpPr txBox="1">
            <a:spLocks noChangeArrowheads="1"/>
          </p:cNvSpPr>
          <p:nvPr/>
        </p:nvSpPr>
        <p:spPr bwMode="auto">
          <a:xfrm>
            <a:off x="3276600" y="1909763"/>
            <a:ext cx="44958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3600" b="1">
                <a:solidFill>
                  <a:srgbClr val="5F5F5F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  <p:sp>
        <p:nvSpPr>
          <p:cNvPr id="4109" name="Text Box 21"/>
          <p:cNvSpPr txBox="1">
            <a:spLocks noChangeArrowheads="1"/>
          </p:cNvSpPr>
          <p:nvPr/>
        </p:nvSpPr>
        <p:spPr bwMode="auto">
          <a:xfrm>
            <a:off x="3276600" y="3154363"/>
            <a:ext cx="4495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3200" b="1">
                <a:solidFill>
                  <a:srgbClr val="5F5F5F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3"/>
          <p:cNvGrpSpPr>
            <a:grpSpLocks/>
          </p:cNvGrpSpPr>
          <p:nvPr/>
        </p:nvGrpSpPr>
        <p:grpSpPr bwMode="auto">
          <a:xfrm>
            <a:off x="1066800" y="1250354"/>
            <a:ext cx="1724025" cy="482600"/>
            <a:chOff x="816" y="2304"/>
            <a:chExt cx="1440" cy="448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grpSpPr>
        <p:sp>
          <p:nvSpPr>
            <p:cNvPr id="27" name="Freeform 4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8" name="Rectangle 5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29" name="Group 6"/>
          <p:cNvGrpSpPr>
            <a:grpSpLocks/>
          </p:cNvGrpSpPr>
          <p:nvPr/>
        </p:nvGrpSpPr>
        <p:grpSpPr bwMode="auto">
          <a:xfrm>
            <a:off x="1066800" y="2393354"/>
            <a:ext cx="1724025" cy="482600"/>
            <a:chOff x="816" y="2304"/>
            <a:chExt cx="1440" cy="448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grpSpPr>
        <p:sp>
          <p:nvSpPr>
            <p:cNvPr id="30" name="Freeform 7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1" name="Rectangle 8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32" name="Group 9"/>
          <p:cNvGrpSpPr>
            <a:grpSpLocks/>
          </p:cNvGrpSpPr>
          <p:nvPr/>
        </p:nvGrpSpPr>
        <p:grpSpPr bwMode="auto">
          <a:xfrm>
            <a:off x="1066800" y="3536354"/>
            <a:ext cx="1724025" cy="482600"/>
            <a:chOff x="816" y="2304"/>
            <a:chExt cx="1440" cy="448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grpSpPr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3</a:t>
              </a:r>
            </a:p>
          </p:txBody>
        </p:sp>
      </p:grpSp>
      <p:cxnSp>
        <p:nvCxnSpPr>
          <p:cNvPr id="5125" name="AutoShape 15"/>
          <p:cNvCxnSpPr>
            <a:cxnSpLocks noChangeShapeType="1"/>
          </p:cNvCxnSpPr>
          <p:nvPr/>
        </p:nvCxnSpPr>
        <p:spPr bwMode="gray">
          <a:xfrm>
            <a:off x="1924050" y="1677988"/>
            <a:ext cx="4763" cy="715962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6" name="AutoShape 16"/>
          <p:cNvCxnSpPr>
            <a:cxnSpLocks noChangeShapeType="1"/>
          </p:cNvCxnSpPr>
          <p:nvPr/>
        </p:nvCxnSpPr>
        <p:spPr bwMode="gray">
          <a:xfrm>
            <a:off x="1924050" y="2820988"/>
            <a:ext cx="4763" cy="715962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7" name="AutoShape 17"/>
          <p:cNvCxnSpPr>
            <a:cxnSpLocks noChangeShapeType="1"/>
          </p:cNvCxnSpPr>
          <p:nvPr/>
        </p:nvCxnSpPr>
        <p:spPr bwMode="gray">
          <a:xfrm>
            <a:off x="1924050" y="3963988"/>
            <a:ext cx="4763" cy="708025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8" name="Line 18"/>
          <p:cNvSpPr>
            <a:spLocks noChangeShapeType="1"/>
          </p:cNvSpPr>
          <p:nvPr/>
        </p:nvSpPr>
        <p:spPr bwMode="auto">
          <a:xfrm>
            <a:off x="1981200" y="1963738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" name="Line 19"/>
          <p:cNvSpPr>
            <a:spLocks noChangeShapeType="1"/>
          </p:cNvSpPr>
          <p:nvPr/>
        </p:nvSpPr>
        <p:spPr bwMode="auto">
          <a:xfrm>
            <a:off x="1981200" y="3208338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" name="Line 20"/>
          <p:cNvSpPr>
            <a:spLocks noChangeShapeType="1"/>
          </p:cNvSpPr>
          <p:nvPr/>
        </p:nvSpPr>
        <p:spPr bwMode="auto">
          <a:xfrm>
            <a:off x="1981200" y="4329113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4" name="Group 3"/>
          <p:cNvGrpSpPr>
            <a:grpSpLocks/>
          </p:cNvGrpSpPr>
          <p:nvPr/>
        </p:nvGrpSpPr>
        <p:grpSpPr bwMode="auto">
          <a:xfrm>
            <a:off x="1066800" y="4671324"/>
            <a:ext cx="1724025" cy="482600"/>
            <a:chOff x="816" y="2304"/>
            <a:chExt cx="1440" cy="448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grpSpPr>
        <p:sp>
          <p:nvSpPr>
            <p:cNvPr id="45" name="Freeform 4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46" name="Rectangle 5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4</a:t>
              </a:r>
            </a:p>
          </p:txBody>
        </p:sp>
      </p:grpSp>
      <p:cxnSp>
        <p:nvCxnSpPr>
          <p:cNvPr id="5132" name="AutoShape 15"/>
          <p:cNvCxnSpPr>
            <a:cxnSpLocks noChangeShapeType="1"/>
          </p:cNvCxnSpPr>
          <p:nvPr/>
        </p:nvCxnSpPr>
        <p:spPr bwMode="gray">
          <a:xfrm>
            <a:off x="1924050" y="5099050"/>
            <a:ext cx="4763" cy="46355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3" name="Line 18"/>
          <p:cNvSpPr>
            <a:spLocks noChangeShapeType="1"/>
          </p:cNvSpPr>
          <p:nvPr/>
        </p:nvSpPr>
        <p:spPr bwMode="auto">
          <a:xfrm>
            <a:off x="1981200" y="5384800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4" name="Text Box 21"/>
          <p:cNvSpPr txBox="1">
            <a:spLocks noChangeArrowheads="1"/>
          </p:cNvSpPr>
          <p:nvPr/>
        </p:nvSpPr>
        <p:spPr bwMode="auto">
          <a:xfrm>
            <a:off x="3429000" y="1308100"/>
            <a:ext cx="44958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3600" b="1">
                <a:solidFill>
                  <a:srgbClr val="5F5F5F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  <p:sp>
        <p:nvSpPr>
          <p:cNvPr id="5135" name="Text Box 21"/>
          <p:cNvSpPr txBox="1">
            <a:spLocks noChangeArrowheads="1"/>
          </p:cNvSpPr>
          <p:nvPr/>
        </p:nvSpPr>
        <p:spPr bwMode="auto">
          <a:xfrm>
            <a:off x="3429000" y="2451100"/>
            <a:ext cx="4495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3200" b="1">
                <a:solidFill>
                  <a:srgbClr val="5F5F5F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  <p:sp>
        <p:nvSpPr>
          <p:cNvPr id="5136" name="Text Box 21"/>
          <p:cNvSpPr txBox="1">
            <a:spLocks noChangeArrowheads="1"/>
          </p:cNvSpPr>
          <p:nvPr/>
        </p:nvSpPr>
        <p:spPr bwMode="auto">
          <a:xfrm>
            <a:off x="3429000" y="3594100"/>
            <a:ext cx="4495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800" b="1">
                <a:solidFill>
                  <a:srgbClr val="5F5F5F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  <p:sp>
        <p:nvSpPr>
          <p:cNvPr id="5137" name="Text Box 21"/>
          <p:cNvSpPr txBox="1">
            <a:spLocks noChangeArrowheads="1"/>
          </p:cNvSpPr>
          <p:nvPr/>
        </p:nvSpPr>
        <p:spPr bwMode="auto">
          <a:xfrm>
            <a:off x="3429000" y="4729163"/>
            <a:ext cx="4495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800" b="1">
                <a:solidFill>
                  <a:srgbClr val="5F5F5F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6" name="AutoShape 15"/>
          <p:cNvCxnSpPr>
            <a:cxnSpLocks noChangeShapeType="1"/>
          </p:cNvCxnSpPr>
          <p:nvPr/>
        </p:nvCxnSpPr>
        <p:spPr bwMode="gray">
          <a:xfrm flipH="1">
            <a:off x="1927225" y="4340225"/>
            <a:ext cx="6350" cy="765175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6" name="Group 3"/>
          <p:cNvGrpSpPr>
            <a:grpSpLocks/>
          </p:cNvGrpSpPr>
          <p:nvPr/>
        </p:nvGrpSpPr>
        <p:grpSpPr bwMode="auto">
          <a:xfrm>
            <a:off x="1070904" y="5187354"/>
            <a:ext cx="1724025" cy="482600"/>
            <a:chOff x="816" y="2304"/>
            <a:chExt cx="1440" cy="448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grpSpPr>
        <p:sp>
          <p:nvSpPr>
            <p:cNvPr id="57" name="Freeform 4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8" name="Rectangle 5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5</a:t>
              </a:r>
            </a:p>
          </p:txBody>
        </p:sp>
      </p:grpSp>
      <p:cxnSp>
        <p:nvCxnSpPr>
          <p:cNvPr id="6148" name="AutoShape 15"/>
          <p:cNvCxnSpPr>
            <a:cxnSpLocks noChangeShapeType="1"/>
          </p:cNvCxnSpPr>
          <p:nvPr/>
        </p:nvCxnSpPr>
        <p:spPr bwMode="gray">
          <a:xfrm>
            <a:off x="1927225" y="5614988"/>
            <a:ext cx="4763" cy="465137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9" name="Line 18"/>
          <p:cNvSpPr>
            <a:spLocks noChangeShapeType="1"/>
          </p:cNvSpPr>
          <p:nvPr/>
        </p:nvSpPr>
        <p:spPr bwMode="auto">
          <a:xfrm>
            <a:off x="1984375" y="5900738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5" name="Group 3"/>
          <p:cNvGrpSpPr>
            <a:grpSpLocks/>
          </p:cNvGrpSpPr>
          <p:nvPr/>
        </p:nvGrpSpPr>
        <p:grpSpPr bwMode="auto">
          <a:xfrm>
            <a:off x="1061224" y="653110"/>
            <a:ext cx="1724025" cy="482600"/>
            <a:chOff x="816" y="2304"/>
            <a:chExt cx="1440" cy="448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grpSpPr>
        <p:sp>
          <p:nvSpPr>
            <p:cNvPr id="36" name="Freeform 4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7" name="Rectangle 5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38" name="Group 6"/>
          <p:cNvGrpSpPr>
            <a:grpSpLocks/>
          </p:cNvGrpSpPr>
          <p:nvPr/>
        </p:nvGrpSpPr>
        <p:grpSpPr bwMode="auto">
          <a:xfrm>
            <a:off x="1061224" y="1796110"/>
            <a:ext cx="1724025" cy="482600"/>
            <a:chOff x="816" y="2304"/>
            <a:chExt cx="1440" cy="448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grpSpPr>
        <p:sp>
          <p:nvSpPr>
            <p:cNvPr id="39" name="Freeform 7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40" name="Rectangle 8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41" name="Group 9"/>
          <p:cNvGrpSpPr>
            <a:grpSpLocks/>
          </p:cNvGrpSpPr>
          <p:nvPr/>
        </p:nvGrpSpPr>
        <p:grpSpPr bwMode="auto">
          <a:xfrm>
            <a:off x="1061224" y="2939110"/>
            <a:ext cx="1724025" cy="482600"/>
            <a:chOff x="816" y="2304"/>
            <a:chExt cx="1440" cy="448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grpSpPr>
        <p:sp>
          <p:nvSpPr>
            <p:cNvPr id="42" name="Freeform 10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3</a:t>
              </a:r>
            </a:p>
          </p:txBody>
        </p:sp>
      </p:grpSp>
      <p:cxnSp>
        <p:nvCxnSpPr>
          <p:cNvPr id="6153" name="AutoShape 15"/>
          <p:cNvCxnSpPr>
            <a:cxnSpLocks noChangeShapeType="1"/>
          </p:cNvCxnSpPr>
          <p:nvPr/>
        </p:nvCxnSpPr>
        <p:spPr bwMode="gray">
          <a:xfrm>
            <a:off x="1917700" y="1081088"/>
            <a:ext cx="4763" cy="715962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4" name="AutoShape 16"/>
          <p:cNvCxnSpPr>
            <a:cxnSpLocks noChangeShapeType="1"/>
          </p:cNvCxnSpPr>
          <p:nvPr/>
        </p:nvCxnSpPr>
        <p:spPr bwMode="gray">
          <a:xfrm>
            <a:off x="1917700" y="2224088"/>
            <a:ext cx="4763" cy="715962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5" name="AutoShape 17"/>
          <p:cNvCxnSpPr>
            <a:cxnSpLocks noChangeShapeType="1"/>
          </p:cNvCxnSpPr>
          <p:nvPr/>
        </p:nvCxnSpPr>
        <p:spPr bwMode="gray">
          <a:xfrm>
            <a:off x="1917700" y="3367088"/>
            <a:ext cx="4763" cy="708025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6" name="Line 18"/>
          <p:cNvSpPr>
            <a:spLocks noChangeShapeType="1"/>
          </p:cNvSpPr>
          <p:nvPr/>
        </p:nvSpPr>
        <p:spPr bwMode="auto">
          <a:xfrm>
            <a:off x="1974850" y="1366838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7" name="Line 19"/>
          <p:cNvSpPr>
            <a:spLocks noChangeShapeType="1"/>
          </p:cNvSpPr>
          <p:nvPr/>
        </p:nvSpPr>
        <p:spPr bwMode="auto">
          <a:xfrm>
            <a:off x="1974850" y="2611438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8" name="Line 20"/>
          <p:cNvSpPr>
            <a:spLocks noChangeShapeType="1"/>
          </p:cNvSpPr>
          <p:nvPr/>
        </p:nvSpPr>
        <p:spPr bwMode="auto">
          <a:xfrm>
            <a:off x="1974850" y="3732213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3" name="Group 3"/>
          <p:cNvGrpSpPr>
            <a:grpSpLocks/>
          </p:cNvGrpSpPr>
          <p:nvPr/>
        </p:nvGrpSpPr>
        <p:grpSpPr bwMode="auto">
          <a:xfrm>
            <a:off x="1061224" y="4074080"/>
            <a:ext cx="1724025" cy="482600"/>
            <a:chOff x="816" y="2304"/>
            <a:chExt cx="1440" cy="448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grpSpPr>
        <p:sp>
          <p:nvSpPr>
            <p:cNvPr id="54" name="Freeform 4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5" name="Rectangle 5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4</a:t>
              </a:r>
            </a:p>
          </p:txBody>
        </p:sp>
      </p:grpSp>
      <p:sp>
        <p:nvSpPr>
          <p:cNvPr id="6160" name="Line 18"/>
          <p:cNvSpPr>
            <a:spLocks noChangeShapeType="1"/>
          </p:cNvSpPr>
          <p:nvPr/>
        </p:nvSpPr>
        <p:spPr bwMode="auto">
          <a:xfrm>
            <a:off x="1974850" y="4787900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1" name="Text Box 21"/>
          <p:cNvSpPr txBox="1">
            <a:spLocks noChangeArrowheads="1"/>
          </p:cNvSpPr>
          <p:nvPr/>
        </p:nvSpPr>
        <p:spPr bwMode="auto">
          <a:xfrm>
            <a:off x="3422650" y="711200"/>
            <a:ext cx="44958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3600" b="1">
                <a:solidFill>
                  <a:srgbClr val="5F5F5F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  <p:sp>
        <p:nvSpPr>
          <p:cNvPr id="6162" name="Text Box 21"/>
          <p:cNvSpPr txBox="1">
            <a:spLocks noChangeArrowheads="1"/>
          </p:cNvSpPr>
          <p:nvPr/>
        </p:nvSpPr>
        <p:spPr bwMode="auto">
          <a:xfrm>
            <a:off x="3422650" y="1854200"/>
            <a:ext cx="4495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3200" b="1">
                <a:solidFill>
                  <a:srgbClr val="5F5F5F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  <p:sp>
        <p:nvSpPr>
          <p:cNvPr id="6163" name="Text Box 21"/>
          <p:cNvSpPr txBox="1">
            <a:spLocks noChangeArrowheads="1"/>
          </p:cNvSpPr>
          <p:nvPr/>
        </p:nvSpPr>
        <p:spPr bwMode="auto">
          <a:xfrm>
            <a:off x="3422650" y="2997200"/>
            <a:ext cx="4495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800" b="1">
                <a:solidFill>
                  <a:srgbClr val="5F5F5F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  <p:sp>
        <p:nvSpPr>
          <p:cNvPr id="6164" name="Text Box 21"/>
          <p:cNvSpPr txBox="1">
            <a:spLocks noChangeArrowheads="1"/>
          </p:cNvSpPr>
          <p:nvPr/>
        </p:nvSpPr>
        <p:spPr bwMode="auto">
          <a:xfrm>
            <a:off x="3422650" y="4132263"/>
            <a:ext cx="4495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800" b="1">
                <a:solidFill>
                  <a:srgbClr val="5F5F5F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3448050" y="5245100"/>
            <a:ext cx="4495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400" b="1">
                <a:solidFill>
                  <a:srgbClr val="5F5F5F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3"/>
          <p:cNvGrpSpPr>
            <a:grpSpLocks/>
          </p:cNvGrpSpPr>
          <p:nvPr/>
        </p:nvGrpSpPr>
        <p:grpSpPr bwMode="auto">
          <a:xfrm>
            <a:off x="1107589" y="5822913"/>
            <a:ext cx="1724025" cy="482600"/>
            <a:chOff x="816" y="2304"/>
            <a:chExt cx="1440" cy="448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grpSpPr>
        <p:sp>
          <p:nvSpPr>
            <p:cNvPr id="92" name="Freeform 4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93" name="Rectangle 5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6</a:t>
              </a:r>
            </a:p>
          </p:txBody>
        </p:sp>
      </p:grpSp>
      <p:cxnSp>
        <p:nvCxnSpPr>
          <p:cNvPr id="7171" name="AutoShape 15"/>
          <p:cNvCxnSpPr>
            <a:cxnSpLocks noChangeShapeType="1"/>
          </p:cNvCxnSpPr>
          <p:nvPr/>
        </p:nvCxnSpPr>
        <p:spPr bwMode="gray">
          <a:xfrm>
            <a:off x="1963738" y="6249988"/>
            <a:ext cx="6350" cy="46355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2" name="Line 18"/>
          <p:cNvSpPr>
            <a:spLocks noChangeShapeType="1"/>
          </p:cNvSpPr>
          <p:nvPr/>
        </p:nvSpPr>
        <p:spPr bwMode="auto">
          <a:xfrm>
            <a:off x="2022475" y="6535738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7173" name="AutoShape 15"/>
          <p:cNvCxnSpPr>
            <a:cxnSpLocks noChangeShapeType="1"/>
          </p:cNvCxnSpPr>
          <p:nvPr/>
        </p:nvCxnSpPr>
        <p:spPr bwMode="gray">
          <a:xfrm flipH="1">
            <a:off x="1973263" y="3940175"/>
            <a:ext cx="4762" cy="763588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9" name="Group 3"/>
          <p:cNvGrpSpPr>
            <a:grpSpLocks/>
          </p:cNvGrpSpPr>
          <p:nvPr/>
        </p:nvGrpSpPr>
        <p:grpSpPr bwMode="auto">
          <a:xfrm>
            <a:off x="1116083" y="4786418"/>
            <a:ext cx="1724025" cy="482600"/>
            <a:chOff x="816" y="2304"/>
            <a:chExt cx="1440" cy="448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grpSpPr>
        <p:sp>
          <p:nvSpPr>
            <p:cNvPr id="40" name="Freeform 4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41" name="Rectangle 5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5</a:t>
              </a:r>
            </a:p>
          </p:txBody>
        </p:sp>
      </p:grpSp>
      <p:cxnSp>
        <p:nvCxnSpPr>
          <p:cNvPr id="7175" name="AutoShape 15"/>
          <p:cNvCxnSpPr>
            <a:cxnSpLocks noChangeShapeType="1"/>
          </p:cNvCxnSpPr>
          <p:nvPr/>
        </p:nvCxnSpPr>
        <p:spPr bwMode="gray">
          <a:xfrm flipH="1">
            <a:off x="1970088" y="5213350"/>
            <a:ext cx="3175" cy="60960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6" name="Line 18"/>
          <p:cNvSpPr>
            <a:spLocks noChangeShapeType="1"/>
          </p:cNvSpPr>
          <p:nvPr/>
        </p:nvSpPr>
        <p:spPr bwMode="auto">
          <a:xfrm>
            <a:off x="2030413" y="5499100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7" name="Group 3"/>
          <p:cNvGrpSpPr>
            <a:grpSpLocks/>
          </p:cNvGrpSpPr>
          <p:nvPr/>
        </p:nvGrpSpPr>
        <p:grpSpPr bwMode="auto">
          <a:xfrm>
            <a:off x="1106403" y="252174"/>
            <a:ext cx="1724025" cy="482600"/>
            <a:chOff x="816" y="2304"/>
            <a:chExt cx="1440" cy="448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grpSpPr>
        <p:sp>
          <p:nvSpPr>
            <p:cNvPr id="48" name="Freeform 4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49" name="Rectangle 5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53" name="Group 6"/>
          <p:cNvGrpSpPr>
            <a:grpSpLocks/>
          </p:cNvGrpSpPr>
          <p:nvPr/>
        </p:nvGrpSpPr>
        <p:grpSpPr bwMode="auto">
          <a:xfrm>
            <a:off x="1106403" y="1395174"/>
            <a:ext cx="1724025" cy="482600"/>
            <a:chOff x="816" y="2304"/>
            <a:chExt cx="1440" cy="448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grpSpPr>
        <p:sp>
          <p:nvSpPr>
            <p:cNvPr id="54" name="Freeform 7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5" name="Rectangle 8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56" name="Group 9"/>
          <p:cNvGrpSpPr>
            <a:grpSpLocks/>
          </p:cNvGrpSpPr>
          <p:nvPr/>
        </p:nvGrpSpPr>
        <p:grpSpPr bwMode="auto">
          <a:xfrm>
            <a:off x="1106403" y="2538174"/>
            <a:ext cx="1724025" cy="482600"/>
            <a:chOff x="816" y="2304"/>
            <a:chExt cx="1440" cy="448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grpSpPr>
        <p:sp>
          <p:nvSpPr>
            <p:cNvPr id="57" name="Freeform 10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8" name="Rectangle 11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3</a:t>
              </a:r>
            </a:p>
          </p:txBody>
        </p:sp>
      </p:grpSp>
      <p:cxnSp>
        <p:nvCxnSpPr>
          <p:cNvPr id="7180" name="AutoShape 15"/>
          <p:cNvCxnSpPr>
            <a:cxnSpLocks noChangeShapeType="1"/>
          </p:cNvCxnSpPr>
          <p:nvPr/>
        </p:nvCxnSpPr>
        <p:spPr bwMode="gray">
          <a:xfrm>
            <a:off x="1963738" y="679450"/>
            <a:ext cx="4762" cy="715963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1" name="AutoShape 16"/>
          <p:cNvCxnSpPr>
            <a:cxnSpLocks noChangeShapeType="1"/>
          </p:cNvCxnSpPr>
          <p:nvPr/>
        </p:nvCxnSpPr>
        <p:spPr bwMode="gray">
          <a:xfrm>
            <a:off x="1963738" y="1822450"/>
            <a:ext cx="4762" cy="715963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2" name="AutoShape 17"/>
          <p:cNvCxnSpPr>
            <a:cxnSpLocks noChangeShapeType="1"/>
          </p:cNvCxnSpPr>
          <p:nvPr/>
        </p:nvCxnSpPr>
        <p:spPr bwMode="gray">
          <a:xfrm>
            <a:off x="1963738" y="2965450"/>
            <a:ext cx="4762" cy="708025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83" name="Line 18"/>
          <p:cNvSpPr>
            <a:spLocks noChangeShapeType="1"/>
          </p:cNvSpPr>
          <p:nvPr/>
        </p:nvSpPr>
        <p:spPr bwMode="auto">
          <a:xfrm>
            <a:off x="2020888" y="965200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4" name="Line 19"/>
          <p:cNvSpPr>
            <a:spLocks noChangeShapeType="1"/>
          </p:cNvSpPr>
          <p:nvPr/>
        </p:nvSpPr>
        <p:spPr bwMode="auto">
          <a:xfrm>
            <a:off x="2020888" y="2209800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5" name="Line 20"/>
          <p:cNvSpPr>
            <a:spLocks noChangeShapeType="1"/>
          </p:cNvSpPr>
          <p:nvPr/>
        </p:nvSpPr>
        <p:spPr bwMode="auto">
          <a:xfrm>
            <a:off x="2020888" y="3330575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5" name="Group 3"/>
          <p:cNvGrpSpPr>
            <a:grpSpLocks/>
          </p:cNvGrpSpPr>
          <p:nvPr/>
        </p:nvGrpSpPr>
        <p:grpSpPr bwMode="auto">
          <a:xfrm>
            <a:off x="1106403" y="3673144"/>
            <a:ext cx="1724025" cy="482600"/>
            <a:chOff x="816" y="2304"/>
            <a:chExt cx="1440" cy="448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</p:grpSpPr>
        <p:sp>
          <p:nvSpPr>
            <p:cNvPr id="66" name="Freeform 4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67" name="Rectangle 5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4</a:t>
              </a:r>
            </a:p>
          </p:txBody>
        </p:sp>
      </p:grpSp>
      <p:sp>
        <p:nvSpPr>
          <p:cNvPr id="7187" name="Line 18"/>
          <p:cNvSpPr>
            <a:spLocks noChangeShapeType="1"/>
          </p:cNvSpPr>
          <p:nvPr/>
        </p:nvSpPr>
        <p:spPr bwMode="auto">
          <a:xfrm>
            <a:off x="2020888" y="4386263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8" name="Text Box 21"/>
          <p:cNvSpPr txBox="1">
            <a:spLocks noChangeArrowheads="1"/>
          </p:cNvSpPr>
          <p:nvPr/>
        </p:nvSpPr>
        <p:spPr bwMode="auto">
          <a:xfrm>
            <a:off x="3468688" y="309563"/>
            <a:ext cx="44958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3600" b="1">
                <a:solidFill>
                  <a:srgbClr val="5F5F5F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3468688" y="1452563"/>
            <a:ext cx="4495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3200" b="1">
                <a:solidFill>
                  <a:srgbClr val="5F5F5F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  <p:sp>
        <p:nvSpPr>
          <p:cNvPr id="7190" name="Text Box 21"/>
          <p:cNvSpPr txBox="1">
            <a:spLocks noChangeArrowheads="1"/>
          </p:cNvSpPr>
          <p:nvPr/>
        </p:nvSpPr>
        <p:spPr bwMode="auto">
          <a:xfrm>
            <a:off x="3468688" y="2595563"/>
            <a:ext cx="4495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800" b="1">
                <a:solidFill>
                  <a:srgbClr val="5F5F5F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  <p:sp>
        <p:nvSpPr>
          <p:cNvPr id="7191" name="Text Box 21"/>
          <p:cNvSpPr txBox="1">
            <a:spLocks noChangeArrowheads="1"/>
          </p:cNvSpPr>
          <p:nvPr/>
        </p:nvSpPr>
        <p:spPr bwMode="auto">
          <a:xfrm>
            <a:off x="3468688" y="3730625"/>
            <a:ext cx="4495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800" b="1">
                <a:solidFill>
                  <a:srgbClr val="5F5F5F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  <p:sp>
        <p:nvSpPr>
          <p:cNvPr id="7192" name="Text Box 21"/>
          <p:cNvSpPr txBox="1">
            <a:spLocks noChangeArrowheads="1"/>
          </p:cNvSpPr>
          <p:nvPr/>
        </p:nvSpPr>
        <p:spPr bwMode="auto">
          <a:xfrm>
            <a:off x="3492500" y="4843463"/>
            <a:ext cx="4495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400" b="1">
                <a:solidFill>
                  <a:srgbClr val="5F5F5F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  <p:sp>
        <p:nvSpPr>
          <p:cNvPr id="7193" name="Text Box 21"/>
          <p:cNvSpPr txBox="1">
            <a:spLocks noChangeArrowheads="1"/>
          </p:cNvSpPr>
          <p:nvPr/>
        </p:nvSpPr>
        <p:spPr bwMode="auto">
          <a:xfrm>
            <a:off x="3492500" y="5880100"/>
            <a:ext cx="4495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000" b="1">
                <a:solidFill>
                  <a:srgbClr val="5F5F5F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D100_dark_2002">
  <a:themeElements>
    <a:clrScheme name="CD100_dark_2002 7">
      <a:dk1>
        <a:srgbClr val="003B76"/>
      </a:dk1>
      <a:lt1>
        <a:srgbClr val="FFFFFF"/>
      </a:lt1>
      <a:dk2>
        <a:srgbClr val="003399"/>
      </a:dk2>
      <a:lt2>
        <a:srgbClr val="C0C0C0"/>
      </a:lt2>
      <a:accent1>
        <a:srgbClr val="FCC704"/>
      </a:accent1>
      <a:accent2>
        <a:srgbClr val="A01DD5"/>
      </a:accent2>
      <a:accent3>
        <a:srgbClr val="AAADCA"/>
      </a:accent3>
      <a:accent4>
        <a:srgbClr val="DADADA"/>
      </a:accent4>
      <a:accent5>
        <a:srgbClr val="FDE0AA"/>
      </a:accent5>
      <a:accent6>
        <a:srgbClr val="9119C1"/>
      </a:accent6>
      <a:hlink>
        <a:srgbClr val="66C5F4"/>
      </a:hlink>
      <a:folHlink>
        <a:srgbClr val="009999"/>
      </a:folHlink>
    </a:clrScheme>
    <a:fontScheme name="CD100_dark_2002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D100_dark_2002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5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6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126CD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7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66C5F4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CD100_dark_2002 7">
    <a:dk1>
      <a:srgbClr val="003B76"/>
    </a:dk1>
    <a:lt1>
      <a:srgbClr val="FFFFFF"/>
    </a:lt1>
    <a:dk2>
      <a:srgbClr val="003399"/>
    </a:dk2>
    <a:lt2>
      <a:srgbClr val="C0C0C0"/>
    </a:lt2>
    <a:accent1>
      <a:srgbClr val="FCC704"/>
    </a:accent1>
    <a:accent2>
      <a:srgbClr val="A01DD5"/>
    </a:accent2>
    <a:accent3>
      <a:srgbClr val="AAADCA"/>
    </a:accent3>
    <a:accent4>
      <a:srgbClr val="DADADA"/>
    </a:accent4>
    <a:accent5>
      <a:srgbClr val="FDE0AA"/>
    </a:accent5>
    <a:accent6>
      <a:srgbClr val="9119C1"/>
    </a:accent6>
    <a:hlink>
      <a:srgbClr val="66C5F4"/>
    </a:hlink>
    <a:folHlink>
      <a:srgbClr val="009999"/>
    </a:folHlink>
  </a:clrScheme>
</a:themeOverride>
</file>

<file path=ppt/theme/themeOverride2.xml><?xml version="1.0" encoding="utf-8"?>
<a:themeOverride xmlns:a="http://schemas.openxmlformats.org/drawingml/2006/main">
  <a:clrScheme name="CD100_dark_2002 7">
    <a:dk1>
      <a:srgbClr val="003B76"/>
    </a:dk1>
    <a:lt1>
      <a:srgbClr val="FFFFFF"/>
    </a:lt1>
    <a:dk2>
      <a:srgbClr val="003399"/>
    </a:dk2>
    <a:lt2>
      <a:srgbClr val="C0C0C0"/>
    </a:lt2>
    <a:accent1>
      <a:srgbClr val="FCC704"/>
    </a:accent1>
    <a:accent2>
      <a:srgbClr val="A01DD5"/>
    </a:accent2>
    <a:accent3>
      <a:srgbClr val="AAADCA"/>
    </a:accent3>
    <a:accent4>
      <a:srgbClr val="DADADA"/>
    </a:accent4>
    <a:accent5>
      <a:srgbClr val="FDE0AA"/>
    </a:accent5>
    <a:accent6>
      <a:srgbClr val="9119C1"/>
    </a:accent6>
    <a:hlink>
      <a:srgbClr val="66C5F4"/>
    </a:hlink>
    <a:folHlink>
      <a:srgbClr val="0099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3142</TotalTime>
  <Words>42</Words>
  <Application>Microsoft Office PowerPoint</Application>
  <PresentationFormat>全屏显示(4:3)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Verdana</vt:lpstr>
      <vt:lpstr>Wingdings</vt:lpstr>
      <vt:lpstr>Calibri</vt:lpstr>
      <vt:lpstr>宋体</vt:lpstr>
      <vt:lpstr>华文楷体</vt:lpstr>
      <vt:lpstr>CD100_dark_2002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Guilddesign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 Design</dc:title>
  <dc:creator>Sung Ha, Park</dc:creator>
  <cp:lastModifiedBy>微软用户</cp:lastModifiedBy>
  <cp:revision>97</cp:revision>
  <dcterms:created xsi:type="dcterms:W3CDTF">2004-08-26T06:37:49Z</dcterms:created>
  <dcterms:modified xsi:type="dcterms:W3CDTF">2015-06-12T09:45:19Z</dcterms:modified>
</cp:coreProperties>
</file>