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5EDE6-7ABE-44AB-B664-C490E22EDBF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162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ABDE5-205A-41FC-8B3C-2154715A2C8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357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89549-A9B7-4127-B47B-CCD7154F54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645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29AEC-E3AB-42DF-B0EC-A5A7D4E2237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442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26F99-B94F-498A-B566-077139ED47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95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3627-E5F7-4255-A0F4-F233ED9E29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622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D03B5-1F7D-4221-8313-F883641B18C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381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A9F49-7556-4977-95A4-D35AB5601D7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0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57896-8D02-4B7B-818B-38DCEC571C0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366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57A21-F27C-4674-A499-4135F3D168B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214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914F-5D03-4E46-9B20-870E8E12A6D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283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72D4BB2C-B779-4772-9508-3AE3C59DA8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58863" y="131603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77950" y="131127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77963" y="207962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文本框 14"/>
          <p:cNvSpPr txBox="1">
            <a:spLocks noChangeArrowheads="1"/>
          </p:cNvSpPr>
          <p:nvPr/>
        </p:nvSpPr>
        <p:spPr bwMode="auto">
          <a:xfrm>
            <a:off x="2020888" y="1412875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20763" y="342265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39850" y="341788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39863" y="418623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文本框 14"/>
          <p:cNvSpPr txBox="1">
            <a:spLocks noChangeArrowheads="1"/>
          </p:cNvSpPr>
          <p:nvPr/>
        </p:nvSpPr>
        <p:spPr bwMode="auto">
          <a:xfrm>
            <a:off x="1982788" y="3519488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249070">
            <a:off x="1020763" y="247015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350930" flipH="1">
            <a:off x="1339850" y="246538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39863" y="323373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文本框 14"/>
          <p:cNvSpPr txBox="1">
            <a:spLocks noChangeArrowheads="1"/>
          </p:cNvSpPr>
          <p:nvPr/>
        </p:nvSpPr>
        <p:spPr bwMode="auto">
          <a:xfrm>
            <a:off x="1982788" y="2566988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47750" y="2438400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66838" y="243363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66850" y="320198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文本框 14"/>
          <p:cNvSpPr txBox="1">
            <a:spLocks noChangeArrowheads="1"/>
          </p:cNvSpPr>
          <p:nvPr/>
        </p:nvSpPr>
        <p:spPr bwMode="auto">
          <a:xfrm>
            <a:off x="2009775" y="2535238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249070">
            <a:off x="1047750" y="3341688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350930" flipH="1">
            <a:off x="1366838" y="333692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66850" y="410527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文本框 14"/>
          <p:cNvSpPr txBox="1">
            <a:spLocks noChangeArrowheads="1"/>
          </p:cNvSpPr>
          <p:nvPr/>
        </p:nvSpPr>
        <p:spPr bwMode="auto">
          <a:xfrm>
            <a:off x="2009775" y="3438525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0249070">
            <a:off x="1047750" y="4340225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350930" flipH="1">
            <a:off x="1366838" y="4335463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66850" y="5103813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文本框 14"/>
          <p:cNvSpPr txBox="1">
            <a:spLocks noChangeArrowheads="1"/>
          </p:cNvSpPr>
          <p:nvPr/>
        </p:nvSpPr>
        <p:spPr bwMode="auto">
          <a:xfrm>
            <a:off x="2009775" y="4437063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title3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47750" y="2438400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66838" y="243363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66850" y="320198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文本框 14"/>
          <p:cNvSpPr txBox="1">
            <a:spLocks noChangeArrowheads="1"/>
          </p:cNvSpPr>
          <p:nvPr/>
        </p:nvSpPr>
        <p:spPr bwMode="auto">
          <a:xfrm>
            <a:off x="2009775" y="2535238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0249070">
            <a:off x="1058863" y="1516063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350930" flipH="1">
            <a:off x="1377950" y="151130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77963" y="227965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文本框 14"/>
          <p:cNvSpPr txBox="1">
            <a:spLocks noChangeArrowheads="1"/>
          </p:cNvSpPr>
          <p:nvPr/>
        </p:nvSpPr>
        <p:spPr bwMode="auto">
          <a:xfrm>
            <a:off x="2020888" y="1612900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rot="20249070">
            <a:off x="1047750" y="3408363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350930" flipH="1">
            <a:off x="1366838" y="340360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66850" y="417195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3" name="文本框 14"/>
          <p:cNvSpPr txBox="1">
            <a:spLocks noChangeArrowheads="1"/>
          </p:cNvSpPr>
          <p:nvPr/>
        </p:nvSpPr>
        <p:spPr bwMode="auto">
          <a:xfrm>
            <a:off x="2009775" y="3505200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title3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0249070">
            <a:off x="1047750" y="4411663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rot="1350930" flipH="1">
            <a:off x="1366838" y="440690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466850" y="517525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文本框 14"/>
          <p:cNvSpPr txBox="1">
            <a:spLocks noChangeArrowheads="1"/>
          </p:cNvSpPr>
          <p:nvPr/>
        </p:nvSpPr>
        <p:spPr bwMode="auto">
          <a:xfrm>
            <a:off x="2009775" y="4508500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title4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20763" y="99695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39850" y="99218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39863" y="176053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文本框 14"/>
          <p:cNvSpPr txBox="1">
            <a:spLocks noChangeArrowheads="1"/>
          </p:cNvSpPr>
          <p:nvPr/>
        </p:nvSpPr>
        <p:spPr bwMode="auto">
          <a:xfrm>
            <a:off x="1982788" y="1093788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249070">
            <a:off x="1020763" y="1808163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350930" flipH="1">
            <a:off x="1339850" y="180340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39863" y="257175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文本框 14"/>
          <p:cNvSpPr txBox="1">
            <a:spLocks noChangeArrowheads="1"/>
          </p:cNvSpPr>
          <p:nvPr/>
        </p:nvSpPr>
        <p:spPr bwMode="auto">
          <a:xfrm>
            <a:off x="1982788" y="1905000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0249070">
            <a:off x="993775" y="2657475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350930" flipH="1">
            <a:off x="1312863" y="2652713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12875" y="3421063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文本框 14"/>
          <p:cNvSpPr txBox="1">
            <a:spLocks noChangeArrowheads="1"/>
          </p:cNvSpPr>
          <p:nvPr/>
        </p:nvSpPr>
        <p:spPr bwMode="auto">
          <a:xfrm>
            <a:off x="1955800" y="2754313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title3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rot="20249070">
            <a:off x="993775" y="3517900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350930" flipH="1">
            <a:off x="1312863" y="351313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12875" y="428148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文本框 14"/>
          <p:cNvSpPr txBox="1">
            <a:spLocks noChangeArrowheads="1"/>
          </p:cNvSpPr>
          <p:nvPr/>
        </p:nvSpPr>
        <p:spPr bwMode="auto">
          <a:xfrm>
            <a:off x="1955800" y="3614738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title4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0249070">
            <a:off x="993775" y="4313238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rot="1350930" flipH="1">
            <a:off x="1312863" y="430847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5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412875" y="507682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5" name="文本框 14"/>
          <p:cNvSpPr txBox="1">
            <a:spLocks noChangeArrowheads="1"/>
          </p:cNvSpPr>
          <p:nvPr/>
        </p:nvSpPr>
        <p:spPr bwMode="auto">
          <a:xfrm>
            <a:off x="1955800" y="4410075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title5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985838" y="40798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04925" y="40322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04938" y="117157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文本框 14"/>
          <p:cNvSpPr txBox="1">
            <a:spLocks noChangeArrowheads="1"/>
          </p:cNvSpPr>
          <p:nvPr/>
        </p:nvSpPr>
        <p:spPr bwMode="auto">
          <a:xfrm>
            <a:off x="1947863" y="504825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249070">
            <a:off x="985838" y="127793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350930" flipH="1">
            <a:off x="1304925" y="127317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04938" y="204152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文本框 14"/>
          <p:cNvSpPr txBox="1">
            <a:spLocks noChangeArrowheads="1"/>
          </p:cNvSpPr>
          <p:nvPr/>
        </p:nvSpPr>
        <p:spPr bwMode="auto">
          <a:xfrm>
            <a:off x="1947863" y="1374775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0249070">
            <a:off x="985838" y="214153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350930" flipH="1">
            <a:off x="1304925" y="213677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4938" y="290512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文本框 14"/>
          <p:cNvSpPr txBox="1">
            <a:spLocks noChangeArrowheads="1"/>
          </p:cNvSpPr>
          <p:nvPr/>
        </p:nvSpPr>
        <p:spPr bwMode="auto">
          <a:xfrm>
            <a:off x="1947863" y="2238375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title3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rot="20249070">
            <a:off x="985838" y="302418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350930" flipH="1">
            <a:off x="1304925" y="301942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04938" y="378777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文本框 14"/>
          <p:cNvSpPr txBox="1">
            <a:spLocks noChangeArrowheads="1"/>
          </p:cNvSpPr>
          <p:nvPr/>
        </p:nvSpPr>
        <p:spPr bwMode="auto">
          <a:xfrm>
            <a:off x="1947863" y="3121025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title4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0249070">
            <a:off x="985838" y="386715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rot="1350930" flipH="1">
            <a:off x="1304925" y="386238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5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404938" y="463073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文本框 14"/>
          <p:cNvSpPr txBox="1">
            <a:spLocks noChangeArrowheads="1"/>
          </p:cNvSpPr>
          <p:nvPr/>
        </p:nvSpPr>
        <p:spPr bwMode="auto">
          <a:xfrm>
            <a:off x="1947863" y="3963988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title5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rot="20249070">
            <a:off x="996950" y="4751388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 rot="1350930" flipH="1">
            <a:off x="1316038" y="474662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6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16050" y="551497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3" name="文本框 14"/>
          <p:cNvSpPr txBox="1">
            <a:spLocks noChangeArrowheads="1"/>
          </p:cNvSpPr>
          <p:nvPr/>
        </p:nvSpPr>
        <p:spPr bwMode="auto">
          <a:xfrm>
            <a:off x="1958975" y="4848225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title6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55688" y="19685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74775" y="19208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74788" y="96043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文本框 14"/>
          <p:cNvSpPr txBox="1">
            <a:spLocks noChangeArrowheads="1"/>
          </p:cNvSpPr>
          <p:nvPr/>
        </p:nvSpPr>
        <p:spPr bwMode="auto">
          <a:xfrm>
            <a:off x="2017713" y="293688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249070">
            <a:off x="1023938" y="963613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350930" flipH="1">
            <a:off x="1343025" y="95885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43038" y="172720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文本框 14"/>
          <p:cNvSpPr txBox="1">
            <a:spLocks noChangeArrowheads="1"/>
          </p:cNvSpPr>
          <p:nvPr/>
        </p:nvSpPr>
        <p:spPr bwMode="auto">
          <a:xfrm>
            <a:off x="1985963" y="1060450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0249070">
            <a:off x="1023938" y="1731963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350930" flipH="1">
            <a:off x="1343025" y="172720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43038" y="249555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文本框 14"/>
          <p:cNvSpPr txBox="1">
            <a:spLocks noChangeArrowheads="1"/>
          </p:cNvSpPr>
          <p:nvPr/>
        </p:nvSpPr>
        <p:spPr bwMode="auto">
          <a:xfrm>
            <a:off x="1985963" y="1828800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title3</a:t>
            </a:r>
            <a:endParaRPr lang="zh-CN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rot="20249070">
            <a:off x="1023938" y="254158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350930" flipH="1">
            <a:off x="1343025" y="253682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43038" y="330517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文本框 14"/>
          <p:cNvSpPr txBox="1">
            <a:spLocks noChangeArrowheads="1"/>
          </p:cNvSpPr>
          <p:nvPr/>
        </p:nvSpPr>
        <p:spPr bwMode="auto">
          <a:xfrm>
            <a:off x="1985963" y="2638425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title4</a:t>
            </a:r>
            <a:endParaRPr lang="zh-CN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0249070">
            <a:off x="1023938" y="3419475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rot="1350930" flipH="1">
            <a:off x="1343025" y="3414713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5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443038" y="4183063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3" name="文本框 14"/>
          <p:cNvSpPr txBox="1">
            <a:spLocks noChangeArrowheads="1"/>
          </p:cNvSpPr>
          <p:nvPr/>
        </p:nvSpPr>
        <p:spPr bwMode="auto">
          <a:xfrm>
            <a:off x="1985963" y="3516313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title5</a:t>
            </a:r>
            <a:endParaRPr lang="zh-CN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rot="20249070">
            <a:off x="1023938" y="427990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 rot="1350930" flipH="1">
            <a:off x="1343025" y="427513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6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43038" y="504348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7" name="文本框 14"/>
          <p:cNvSpPr txBox="1">
            <a:spLocks noChangeArrowheads="1"/>
          </p:cNvSpPr>
          <p:nvPr/>
        </p:nvSpPr>
        <p:spPr bwMode="auto">
          <a:xfrm>
            <a:off x="1985963" y="4376738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title6</a:t>
            </a:r>
            <a:endParaRPr lang="zh-CN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rot="20249070">
            <a:off x="1023938" y="5172075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rot="1350930" flipH="1">
            <a:off x="1343025" y="5167313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7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443038" y="5935663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1" name="文本框 14"/>
          <p:cNvSpPr txBox="1">
            <a:spLocks noChangeArrowheads="1"/>
          </p:cNvSpPr>
          <p:nvPr/>
        </p:nvSpPr>
        <p:spPr bwMode="auto">
          <a:xfrm>
            <a:off x="1985963" y="5268913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title7</a:t>
            </a:r>
            <a:endParaRPr lang="zh-CN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Pages>0</Pages>
  <Words>56</Words>
  <Characters>0</Characters>
  <Application>Microsoft Office PowerPoint</Application>
  <DocSecurity>0</DocSecurity>
  <PresentationFormat>全屏显示(4:3)</PresentationFormat>
  <Lines>0</Lines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Calibri</vt:lpstr>
      <vt:lpstr>方正舒体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3</cp:revision>
  <dcterms:created xsi:type="dcterms:W3CDTF">2015-06-08T08:42:40Z</dcterms:created>
  <dcterms:modified xsi:type="dcterms:W3CDTF">2015-06-12T11:09:47Z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2052-9.1.0.4985</vt:lpwstr>
  </property>
</Properties>
</file>