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5EDE6-7ABE-44AB-B664-C490E22EDBF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162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ABDE5-205A-41FC-8B3C-2154715A2C8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357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89549-A9B7-4127-B47B-CCD7154F54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645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29AEC-E3AB-42DF-B0EC-A5A7D4E223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44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26F99-B94F-498A-B566-077139ED47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95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3627-E5F7-4255-A0F4-F233ED9E29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622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D03B5-1F7D-4221-8313-F883641B18C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381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A9F49-7556-4977-95A4-D35AB5601D7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0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57896-8D02-4B7B-818B-38DCEC571C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366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7A21-F27C-4674-A499-4135F3D168B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214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914F-5D03-4E46-9B20-870E8E12A6D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283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72D4BB2C-B779-4772-9508-3AE3C59DA8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58863" y="131603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77950" y="131127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77963" y="207962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文本框 14"/>
          <p:cNvSpPr txBox="1">
            <a:spLocks noChangeArrowheads="1"/>
          </p:cNvSpPr>
          <p:nvPr/>
        </p:nvSpPr>
        <p:spPr bwMode="auto">
          <a:xfrm>
            <a:off x="2020888" y="1412875"/>
            <a:ext cx="658356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20763" y="34226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39850" y="34178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39863" y="41862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文本框 14"/>
          <p:cNvSpPr txBox="1">
            <a:spLocks noChangeArrowheads="1"/>
          </p:cNvSpPr>
          <p:nvPr/>
        </p:nvSpPr>
        <p:spPr bwMode="auto">
          <a:xfrm>
            <a:off x="1982788" y="3519488"/>
            <a:ext cx="68376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1020763" y="24701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39850" y="24653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39863" y="32337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文本框 14"/>
          <p:cNvSpPr txBox="1">
            <a:spLocks noChangeArrowheads="1"/>
          </p:cNvSpPr>
          <p:nvPr/>
        </p:nvSpPr>
        <p:spPr bwMode="auto">
          <a:xfrm>
            <a:off x="1982788" y="2566988"/>
            <a:ext cx="68376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47750" y="2438400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66838" y="243363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66850" y="320198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文本框 14"/>
          <p:cNvSpPr txBox="1">
            <a:spLocks noChangeArrowheads="1"/>
          </p:cNvSpPr>
          <p:nvPr/>
        </p:nvSpPr>
        <p:spPr bwMode="auto">
          <a:xfrm>
            <a:off x="2009775" y="2535238"/>
            <a:ext cx="681069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1047750" y="3341688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66838" y="33369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66850" y="4105275"/>
            <a:ext cx="751954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文本框 14"/>
          <p:cNvSpPr txBox="1">
            <a:spLocks noChangeArrowheads="1"/>
          </p:cNvSpPr>
          <p:nvPr/>
        </p:nvSpPr>
        <p:spPr bwMode="auto">
          <a:xfrm>
            <a:off x="2009775" y="3438525"/>
            <a:ext cx="681069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1047750" y="4340225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66838" y="4335463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66850" y="5103813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文本框 14"/>
          <p:cNvSpPr txBox="1">
            <a:spLocks noChangeArrowheads="1"/>
          </p:cNvSpPr>
          <p:nvPr/>
        </p:nvSpPr>
        <p:spPr bwMode="auto">
          <a:xfrm>
            <a:off x="2009775" y="4437063"/>
            <a:ext cx="681069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47750" y="2438400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66838" y="243363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66850" y="320198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文本框 14"/>
          <p:cNvSpPr txBox="1">
            <a:spLocks noChangeArrowheads="1"/>
          </p:cNvSpPr>
          <p:nvPr/>
        </p:nvSpPr>
        <p:spPr bwMode="auto">
          <a:xfrm>
            <a:off x="2009775" y="2535238"/>
            <a:ext cx="687159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1058863" y="1516063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77950" y="15113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77963" y="22796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文本框 14"/>
          <p:cNvSpPr txBox="1">
            <a:spLocks noChangeArrowheads="1"/>
          </p:cNvSpPr>
          <p:nvPr/>
        </p:nvSpPr>
        <p:spPr bwMode="auto">
          <a:xfrm>
            <a:off x="2020888" y="1612900"/>
            <a:ext cx="687159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20249070">
            <a:off x="1047750" y="3408363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350930" flipH="1">
            <a:off x="1366838" y="34036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66850" y="41719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文本框 14"/>
          <p:cNvSpPr txBox="1">
            <a:spLocks noChangeArrowheads="1"/>
          </p:cNvSpPr>
          <p:nvPr/>
        </p:nvSpPr>
        <p:spPr bwMode="auto">
          <a:xfrm>
            <a:off x="2009775" y="3505200"/>
            <a:ext cx="687159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0249070">
            <a:off x="1047750" y="4411663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1350930" flipH="1">
            <a:off x="1366838" y="44069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66850" y="51752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文本框 14"/>
          <p:cNvSpPr txBox="1">
            <a:spLocks noChangeArrowheads="1"/>
          </p:cNvSpPr>
          <p:nvPr/>
        </p:nvSpPr>
        <p:spPr bwMode="auto">
          <a:xfrm>
            <a:off x="2009775" y="4508500"/>
            <a:ext cx="687159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title4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20763" y="9969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39850" y="9921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39863" y="17605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文本框 14"/>
          <p:cNvSpPr txBox="1">
            <a:spLocks noChangeArrowheads="1"/>
          </p:cNvSpPr>
          <p:nvPr/>
        </p:nvSpPr>
        <p:spPr bwMode="auto">
          <a:xfrm>
            <a:off x="1982788" y="1093788"/>
            <a:ext cx="68376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1020763" y="1808163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39850" y="18034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39863" y="25717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文本框 14"/>
          <p:cNvSpPr txBox="1">
            <a:spLocks noChangeArrowheads="1"/>
          </p:cNvSpPr>
          <p:nvPr/>
        </p:nvSpPr>
        <p:spPr bwMode="auto">
          <a:xfrm>
            <a:off x="1982788" y="1905000"/>
            <a:ext cx="68376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993775" y="2657475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12863" y="2652713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12875" y="3421063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文本框 14"/>
          <p:cNvSpPr txBox="1">
            <a:spLocks noChangeArrowheads="1"/>
          </p:cNvSpPr>
          <p:nvPr/>
        </p:nvSpPr>
        <p:spPr bwMode="auto">
          <a:xfrm>
            <a:off x="1955800" y="2754313"/>
            <a:ext cx="68376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20249070">
            <a:off x="993775" y="3517900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350930" flipH="1">
            <a:off x="1312863" y="351313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12875" y="428148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文本框 14"/>
          <p:cNvSpPr txBox="1">
            <a:spLocks noChangeArrowheads="1"/>
          </p:cNvSpPr>
          <p:nvPr/>
        </p:nvSpPr>
        <p:spPr bwMode="auto">
          <a:xfrm>
            <a:off x="1955800" y="3614738"/>
            <a:ext cx="68376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title4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0249070">
            <a:off x="993775" y="4313238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1350930" flipH="1">
            <a:off x="1312863" y="430847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5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12875" y="507682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文本框 14"/>
          <p:cNvSpPr txBox="1">
            <a:spLocks noChangeArrowheads="1"/>
          </p:cNvSpPr>
          <p:nvPr/>
        </p:nvSpPr>
        <p:spPr bwMode="auto">
          <a:xfrm>
            <a:off x="1955800" y="4410075"/>
            <a:ext cx="683768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title5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985838" y="40798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04925" y="4032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04938" y="117157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文本框 14"/>
          <p:cNvSpPr txBox="1">
            <a:spLocks noChangeArrowheads="1"/>
          </p:cNvSpPr>
          <p:nvPr/>
        </p:nvSpPr>
        <p:spPr bwMode="auto">
          <a:xfrm>
            <a:off x="1947863" y="504825"/>
            <a:ext cx="68006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985838" y="127793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04925" y="127317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04938" y="204152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文本框 14"/>
          <p:cNvSpPr txBox="1">
            <a:spLocks noChangeArrowheads="1"/>
          </p:cNvSpPr>
          <p:nvPr/>
        </p:nvSpPr>
        <p:spPr bwMode="auto">
          <a:xfrm>
            <a:off x="1947863" y="1374775"/>
            <a:ext cx="68006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985838" y="214153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04925" y="213677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4938" y="290512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文本框 14"/>
          <p:cNvSpPr txBox="1">
            <a:spLocks noChangeArrowheads="1"/>
          </p:cNvSpPr>
          <p:nvPr/>
        </p:nvSpPr>
        <p:spPr bwMode="auto">
          <a:xfrm>
            <a:off x="1947863" y="2238375"/>
            <a:ext cx="68006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20249070">
            <a:off x="985838" y="302418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350930" flipH="1">
            <a:off x="1304925" y="30194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04938" y="378777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文本框 14"/>
          <p:cNvSpPr txBox="1">
            <a:spLocks noChangeArrowheads="1"/>
          </p:cNvSpPr>
          <p:nvPr/>
        </p:nvSpPr>
        <p:spPr bwMode="auto">
          <a:xfrm>
            <a:off x="1947863" y="3121025"/>
            <a:ext cx="68006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title4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0249070">
            <a:off x="985838" y="38671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1350930" flipH="1">
            <a:off x="1304925" y="38623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5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04938" y="46307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文本框 14"/>
          <p:cNvSpPr txBox="1">
            <a:spLocks noChangeArrowheads="1"/>
          </p:cNvSpPr>
          <p:nvPr/>
        </p:nvSpPr>
        <p:spPr bwMode="auto">
          <a:xfrm>
            <a:off x="1947863" y="3963988"/>
            <a:ext cx="68006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title5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20249070">
            <a:off x="996950" y="4751388"/>
            <a:ext cx="496888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 rot="1350930" flipH="1">
            <a:off x="1316038" y="47466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6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16050" y="551497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3" name="文本框 14"/>
          <p:cNvSpPr txBox="1">
            <a:spLocks noChangeArrowheads="1"/>
          </p:cNvSpPr>
          <p:nvPr/>
        </p:nvSpPr>
        <p:spPr bwMode="auto">
          <a:xfrm>
            <a:off x="1958975" y="4848225"/>
            <a:ext cx="68006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title6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249070">
            <a:off x="1055688" y="19685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 rot="1350930" flipH="1">
            <a:off x="1374775" y="19208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74788" y="96043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文本框 14"/>
          <p:cNvSpPr txBox="1">
            <a:spLocks noChangeArrowheads="1"/>
          </p:cNvSpPr>
          <p:nvPr/>
        </p:nvSpPr>
        <p:spPr bwMode="auto">
          <a:xfrm>
            <a:off x="2017713" y="293688"/>
            <a:ext cx="68027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title1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20249070">
            <a:off x="1023938" y="963613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350930" flipH="1">
            <a:off x="1343025" y="95885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43038" y="172720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文本框 14"/>
          <p:cNvSpPr txBox="1">
            <a:spLocks noChangeArrowheads="1"/>
          </p:cNvSpPr>
          <p:nvPr/>
        </p:nvSpPr>
        <p:spPr bwMode="auto">
          <a:xfrm>
            <a:off x="1985963" y="1060450"/>
            <a:ext cx="68027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title2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0249070">
            <a:off x="1023938" y="1731963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350930" flipH="1">
            <a:off x="1343025" y="1727200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43038" y="2495550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文本框 14"/>
          <p:cNvSpPr txBox="1">
            <a:spLocks noChangeArrowheads="1"/>
          </p:cNvSpPr>
          <p:nvPr/>
        </p:nvSpPr>
        <p:spPr bwMode="auto">
          <a:xfrm>
            <a:off x="1985963" y="1828800"/>
            <a:ext cx="68027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title3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rot="20249070">
            <a:off x="1023938" y="2541588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350930" flipH="1">
            <a:off x="1343025" y="2536825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43038" y="3305175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文本框 14"/>
          <p:cNvSpPr txBox="1">
            <a:spLocks noChangeArrowheads="1"/>
          </p:cNvSpPr>
          <p:nvPr/>
        </p:nvSpPr>
        <p:spPr bwMode="auto">
          <a:xfrm>
            <a:off x="1985963" y="2638425"/>
            <a:ext cx="68027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title4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0249070">
            <a:off x="1023938" y="3419475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rot="1350930" flipH="1">
            <a:off x="1343025" y="3414713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5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443038" y="4183063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3" name="文本框 14"/>
          <p:cNvSpPr txBox="1">
            <a:spLocks noChangeArrowheads="1"/>
          </p:cNvSpPr>
          <p:nvPr/>
        </p:nvSpPr>
        <p:spPr bwMode="auto">
          <a:xfrm>
            <a:off x="1985963" y="3516313"/>
            <a:ext cx="68027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title5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20249070">
            <a:off x="1023938" y="4279900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 rot="1350930" flipH="1">
            <a:off x="1343025" y="4275138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6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43038" y="5043488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7" name="文本框 14"/>
          <p:cNvSpPr txBox="1">
            <a:spLocks noChangeArrowheads="1"/>
          </p:cNvSpPr>
          <p:nvPr/>
        </p:nvSpPr>
        <p:spPr bwMode="auto">
          <a:xfrm>
            <a:off x="1985963" y="4376738"/>
            <a:ext cx="68027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title6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rot="20249070">
            <a:off x="1023938" y="5172075"/>
            <a:ext cx="496887" cy="774700"/>
          </a:xfrm>
          <a:custGeom>
            <a:avLst/>
            <a:gdLst>
              <a:gd name="connsiteX0" fmla="*/ 339776 w 496896"/>
              <a:gd name="connsiteY0" fmla="*/ 16218 h 773729"/>
              <a:gd name="connsiteX1" fmla="*/ 482881 w 496896"/>
              <a:gd name="connsiteY1" fmla="*/ 146392 h 773729"/>
              <a:gd name="connsiteX2" fmla="*/ 496896 w 496896"/>
              <a:gd name="connsiteY2" fmla="*/ 175916 h 773729"/>
              <a:gd name="connsiteX3" fmla="*/ 441859 w 496896"/>
              <a:gd name="connsiteY3" fmla="*/ 216867 h 773729"/>
              <a:gd name="connsiteX4" fmla="*/ 234509 w 496896"/>
              <a:gd name="connsiteY4" fmla="*/ 761884 h 773729"/>
              <a:gd name="connsiteX5" fmla="*/ 234416 w 496896"/>
              <a:gd name="connsiteY5" fmla="*/ 773729 h 773729"/>
              <a:gd name="connsiteX6" fmla="*/ 212938 w 496896"/>
              <a:gd name="connsiteY6" fmla="*/ 751933 h 773729"/>
              <a:gd name="connsiteX7" fmla="*/ 111 w 496896"/>
              <a:gd name="connsiteY7" fmla="*/ 278412 h 773729"/>
              <a:gd name="connsiteX8" fmla="*/ 10626 w 496896"/>
              <a:gd name="connsiteY8" fmla="*/ 206487 h 773729"/>
              <a:gd name="connsiteX9" fmla="*/ 39154 w 496896"/>
              <a:gd name="connsiteY9" fmla="*/ 146392 h 773729"/>
              <a:gd name="connsiteX10" fmla="*/ 235109 w 496896"/>
              <a:gd name="connsiteY10" fmla="*/ 475 h 773729"/>
              <a:gd name="connsiteX11" fmla="*/ 261017 w 496896"/>
              <a:gd name="connsiteY11" fmla="*/ 0 h 773729"/>
              <a:gd name="connsiteX12" fmla="*/ 286926 w 496896"/>
              <a:gd name="connsiteY12" fmla="*/ 475 h 773729"/>
              <a:gd name="connsiteX13" fmla="*/ 339776 w 496896"/>
              <a:gd name="connsiteY13" fmla="*/ 16218 h 7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896" h="773729">
                <a:moveTo>
                  <a:pt x="339776" y="16218"/>
                </a:moveTo>
                <a:cubicBezTo>
                  <a:pt x="392132" y="38547"/>
                  <a:pt x="442215" y="80961"/>
                  <a:pt x="482881" y="146392"/>
                </a:cubicBezTo>
                <a:lnTo>
                  <a:pt x="496896" y="175916"/>
                </a:lnTo>
                <a:lnTo>
                  <a:pt x="441859" y="216867"/>
                </a:lnTo>
                <a:cubicBezTo>
                  <a:pt x="338038" y="315808"/>
                  <a:pt x="253936" y="491203"/>
                  <a:pt x="234509" y="761884"/>
                </a:cubicBezTo>
                <a:lnTo>
                  <a:pt x="234416" y="773729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lnTo>
                  <a:pt x="261017" y="0"/>
                </a:lnTo>
                <a:lnTo>
                  <a:pt x="286926" y="475"/>
                </a:lnTo>
                <a:cubicBezTo>
                  <a:pt x="304619" y="3563"/>
                  <a:pt x="322324" y="8774"/>
                  <a:pt x="339776" y="16218"/>
                </a:cubicBezTo>
                <a:close/>
              </a:path>
            </a:pathLst>
          </a:custGeom>
          <a:solidFill>
            <a:srgbClr val="95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rot="1350930" flipH="1">
            <a:off x="1343025" y="5167313"/>
            <a:ext cx="520700" cy="800100"/>
          </a:xfrm>
          <a:custGeom>
            <a:avLst/>
            <a:gdLst>
              <a:gd name="connsiteX0" fmla="*/ 261017 w 522034"/>
              <a:gd name="connsiteY0" fmla="*/ 0 h 800723"/>
              <a:gd name="connsiteX1" fmla="*/ 286926 w 522034"/>
              <a:gd name="connsiteY1" fmla="*/ 475 h 800723"/>
              <a:gd name="connsiteX2" fmla="*/ 482881 w 522034"/>
              <a:gd name="connsiteY2" fmla="*/ 146392 h 800723"/>
              <a:gd name="connsiteX3" fmla="*/ 511408 w 522034"/>
              <a:gd name="connsiteY3" fmla="*/ 206487 h 800723"/>
              <a:gd name="connsiteX4" fmla="*/ 521923 w 522034"/>
              <a:gd name="connsiteY4" fmla="*/ 278412 h 800723"/>
              <a:gd name="connsiteX5" fmla="*/ 309096 w 522034"/>
              <a:gd name="connsiteY5" fmla="*/ 751933 h 800723"/>
              <a:gd name="connsiteX6" fmla="*/ 261017 w 522034"/>
              <a:gd name="connsiteY6" fmla="*/ 800723 h 800723"/>
              <a:gd name="connsiteX7" fmla="*/ 212938 w 522034"/>
              <a:gd name="connsiteY7" fmla="*/ 751933 h 800723"/>
              <a:gd name="connsiteX8" fmla="*/ 111 w 522034"/>
              <a:gd name="connsiteY8" fmla="*/ 278412 h 800723"/>
              <a:gd name="connsiteX9" fmla="*/ 10626 w 522034"/>
              <a:gd name="connsiteY9" fmla="*/ 206487 h 800723"/>
              <a:gd name="connsiteX10" fmla="*/ 39154 w 522034"/>
              <a:gd name="connsiteY10" fmla="*/ 146392 h 800723"/>
              <a:gd name="connsiteX11" fmla="*/ 235109 w 522034"/>
              <a:gd name="connsiteY11" fmla="*/ 475 h 8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034" h="800723">
                <a:moveTo>
                  <a:pt x="261017" y="0"/>
                </a:moveTo>
                <a:lnTo>
                  <a:pt x="286926" y="475"/>
                </a:lnTo>
                <a:cubicBezTo>
                  <a:pt x="357697" y="12828"/>
                  <a:pt x="428660" y="59151"/>
                  <a:pt x="482881" y="146392"/>
                </a:cubicBezTo>
                <a:lnTo>
                  <a:pt x="511408" y="206487"/>
                </a:lnTo>
                <a:lnTo>
                  <a:pt x="521923" y="278412"/>
                </a:lnTo>
                <a:cubicBezTo>
                  <a:pt x="524926" y="406057"/>
                  <a:pt x="467366" y="569387"/>
                  <a:pt x="309096" y="751933"/>
                </a:cubicBezTo>
                <a:lnTo>
                  <a:pt x="261017" y="800723"/>
                </a:lnTo>
                <a:lnTo>
                  <a:pt x="212938" y="751933"/>
                </a:lnTo>
                <a:cubicBezTo>
                  <a:pt x="54669" y="569387"/>
                  <a:pt x="-2892" y="406057"/>
                  <a:pt x="111" y="278412"/>
                </a:cubicBezTo>
                <a:lnTo>
                  <a:pt x="10626" y="206487"/>
                </a:lnTo>
                <a:lnTo>
                  <a:pt x="39154" y="146392"/>
                </a:lnTo>
                <a:cubicBezTo>
                  <a:pt x="93374" y="59151"/>
                  <a:pt x="164338" y="12828"/>
                  <a:pt x="235109" y="4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b="1" dirty="0">
                <a:solidFill>
                  <a:srgbClr val="FFFFFF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Arial Unicode MS" panose="020B0604020202020204" pitchFamily="34" charset="-122"/>
              </a:rPr>
              <a:t>7</a:t>
            </a:r>
            <a:endParaRPr lang="zh-CN" altLang="en-US" sz="4400" b="1" dirty="0">
              <a:solidFill>
                <a:srgbClr val="FFFFFF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443038" y="5935663"/>
            <a:ext cx="5759450" cy="0"/>
          </a:xfrm>
          <a:prstGeom prst="line">
            <a:avLst/>
          </a:prstGeom>
          <a:ln>
            <a:solidFill>
              <a:srgbClr val="D7D7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1" name="文本框 14"/>
          <p:cNvSpPr txBox="1">
            <a:spLocks noChangeArrowheads="1"/>
          </p:cNvSpPr>
          <p:nvPr/>
        </p:nvSpPr>
        <p:spPr bwMode="auto">
          <a:xfrm>
            <a:off x="1985963" y="5268913"/>
            <a:ext cx="68027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title7</a:t>
            </a:r>
            <a:endParaRPr lang="zh-CN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Pages>0</Pages>
  <Words>56</Words>
  <Characters>0</Characters>
  <Application>Microsoft Office PowerPoint</Application>
  <DocSecurity>0</DocSecurity>
  <PresentationFormat>全屏显示(4:3)</PresentationFormat>
  <Lines>0</Lines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4</cp:revision>
  <dcterms:created xsi:type="dcterms:W3CDTF">2015-06-08T08:42:40Z</dcterms:created>
  <dcterms:modified xsi:type="dcterms:W3CDTF">2015-06-15T03:49:09Z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2052-9.1.0.4985</vt:lpwstr>
  </property>
</Properties>
</file>