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A60D188-5EF8-47D7-9508-D16E97F83EDB}" type="datetimeFigureOut">
              <a:rPr lang="zh-CN" altLang="en-US"/>
              <a:pPr>
                <a:defRPr/>
              </a:pPr>
              <a:t>2015/6/16</a:t>
            </a:fld>
            <a:endParaRPr lang="zh-CN" altLang="en-US"/>
          </a:p>
        </p:txBody>
      </p:sp>
      <p:sp>
        <p:nvSpPr>
          <p:cNvPr id="81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86DFE3A7-457E-4EB2-BE1C-B155DDECBD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03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92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A2662C8-914A-49E4-882D-C19A6C8BACB5}" type="slidenum">
              <a:rPr lang="zh-CN" altLang="en-US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BE3DD-B1C9-48A5-B52F-83332F2AE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E214D-D16E-47C9-9DBB-BCE4E32BC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8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79A4-0ED2-4431-9510-FB5A6827A3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0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B03D2-B424-434A-9880-F8E2AFAEDF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5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78161-C456-4E56-93EA-C09918F051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5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45B5E-E6D9-4006-BABC-2DBFC9ADCB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B2D64-C76E-402A-96A7-15261A44FF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2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750BC-74B5-42C7-8B48-EB1146210D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51ACE-6550-4E7F-B1EF-1B8576E00C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616E9-2ADF-44EB-B999-2332C13A6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B7188-1757-43E2-BDA4-ECFB7CBA8D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7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320F93C1-46B9-46FA-AC4E-73AF606EDE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4"/>
          <p:cNvSpPr>
            <a:spLocks noChangeArrowheads="1"/>
          </p:cNvSpPr>
          <p:nvPr/>
        </p:nvSpPr>
        <p:spPr bwMode="auto">
          <a:xfrm>
            <a:off x="1475656" y="2513013"/>
            <a:ext cx="539750" cy="584200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rPr>
              <a:t>1</a:t>
            </a:r>
            <a:endParaRPr lang="zh-CN" altLang="en-US" sz="2000" b="1">
              <a:solidFill>
                <a:srgbClr val="FFFFFF"/>
              </a:solidFill>
              <a:latin typeface="Britannic Bold" pitchFamily="34" charset="0"/>
              <a:ea typeface="Gungsuh" pitchFamily="18" charset="-127"/>
            </a:endParaRPr>
          </a:p>
        </p:txBody>
      </p:sp>
      <p:sp>
        <p:nvSpPr>
          <p:cNvPr id="2051" name="文本框 11"/>
          <p:cNvSpPr txBox="1">
            <a:spLocks noChangeArrowheads="1"/>
          </p:cNvSpPr>
          <p:nvPr/>
        </p:nvSpPr>
        <p:spPr bwMode="auto">
          <a:xfrm>
            <a:off x="2339752" y="2311400"/>
            <a:ext cx="578189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2E2E2E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2E2E2E"/>
                </a:solidFill>
                <a:latin typeface="楷体_GB2312" pitchFamily="49" charset="-122"/>
                <a:ea typeface="楷体_GB2312" pitchFamily="49" charset="-122"/>
              </a:rPr>
              <a:t>title1</a:t>
            </a:r>
            <a:endParaRPr lang="zh-CN" altLang="en-US" sz="2800" b="1" dirty="0">
              <a:solidFill>
                <a:srgbClr val="2E2E2E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"/>
          <p:cNvGrpSpPr>
            <a:grpSpLocks/>
          </p:cNvGrpSpPr>
          <p:nvPr/>
        </p:nvGrpSpPr>
        <p:grpSpPr bwMode="auto">
          <a:xfrm>
            <a:off x="948841" y="2114548"/>
            <a:ext cx="7523649" cy="1694965"/>
            <a:chOff x="77083" y="-1"/>
            <a:chExt cx="4901318" cy="1084386"/>
          </a:xfrm>
        </p:grpSpPr>
        <p:sp>
          <p:nvSpPr>
            <p:cNvPr id="3077" name="椭圆 4"/>
            <p:cNvSpPr>
              <a:spLocks noChangeArrowheads="1"/>
            </p:cNvSpPr>
            <p:nvPr/>
          </p:nvSpPr>
          <p:spPr bwMode="auto">
            <a:xfrm>
              <a:off x="77083" y="-1"/>
              <a:ext cx="388938" cy="38893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1</a:t>
              </a:r>
              <a:endParaRPr lang="zh-CN" altLang="en-US" sz="2000" b="1" dirty="0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3078" name="文本框 11"/>
            <p:cNvSpPr txBox="1">
              <a:spLocks noChangeArrowheads="1"/>
            </p:cNvSpPr>
            <p:nvPr/>
          </p:nvSpPr>
          <p:spPr bwMode="auto">
            <a:xfrm>
              <a:off x="701740" y="0"/>
              <a:ext cx="4276661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2E2E2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title1</a:t>
              </a:r>
              <a:endParaRPr lang="zh-CN" altLang="en-US" sz="2400" b="1" dirty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079" name="椭圆 7"/>
            <p:cNvSpPr>
              <a:spLocks noChangeArrowheads="1"/>
            </p:cNvSpPr>
            <p:nvPr/>
          </p:nvSpPr>
          <p:spPr bwMode="auto">
            <a:xfrm>
              <a:off x="92870" y="695448"/>
              <a:ext cx="388937" cy="38893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2</a:t>
              </a:r>
              <a:endParaRPr lang="zh-CN" altLang="en-US" sz="2000" b="1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3080" name="文本框 15"/>
            <p:cNvSpPr txBox="1">
              <a:spLocks noChangeArrowheads="1"/>
            </p:cNvSpPr>
            <p:nvPr/>
          </p:nvSpPr>
          <p:spPr bwMode="auto">
            <a:xfrm>
              <a:off x="831319" y="668338"/>
              <a:ext cx="4147081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2E2E2E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3075" name="矩形 1"/>
          <p:cNvSpPr>
            <a:spLocks noChangeArrowheads="1"/>
          </p:cNvSpPr>
          <p:nvPr/>
        </p:nvSpPr>
        <p:spPr bwMode="auto">
          <a:xfrm>
            <a:off x="2106613" y="3117850"/>
            <a:ext cx="6192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6" name="矩形 2"/>
          <p:cNvSpPr>
            <a:spLocks noChangeArrowheads="1"/>
          </p:cNvSpPr>
          <p:nvPr/>
        </p:nvSpPr>
        <p:spPr bwMode="auto">
          <a:xfrm>
            <a:off x="2106613" y="2063750"/>
            <a:ext cx="6140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2E2E2E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2E2E2E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712" y="319816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title2</a:t>
            </a:r>
            <a:endParaRPr lang="zh-CN" altLang="en-US" sz="2400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>
            <a:grpSpLocks/>
          </p:cNvGrpSpPr>
          <p:nvPr/>
        </p:nvGrpSpPr>
        <p:grpSpPr bwMode="auto">
          <a:xfrm>
            <a:off x="1009779" y="2014149"/>
            <a:ext cx="7391400" cy="2676525"/>
            <a:chOff x="1276254" y="1956629"/>
            <a:chExt cx="7392148" cy="2676729"/>
          </a:xfrm>
        </p:grpSpPr>
        <p:grpSp>
          <p:nvGrpSpPr>
            <p:cNvPr id="4099" name="组合 2"/>
            <p:cNvGrpSpPr>
              <a:grpSpLocks/>
            </p:cNvGrpSpPr>
            <p:nvPr/>
          </p:nvGrpSpPr>
          <p:grpSpPr bwMode="auto">
            <a:xfrm>
              <a:off x="1276254" y="1956629"/>
              <a:ext cx="7392148" cy="2676729"/>
              <a:chOff x="61276" y="0"/>
              <a:chExt cx="5110692" cy="1729206"/>
            </a:xfrm>
          </p:grpSpPr>
          <p:sp>
            <p:nvSpPr>
              <p:cNvPr id="4103" name="椭圆 4"/>
              <p:cNvSpPr>
                <a:spLocks noChangeArrowheads="1"/>
              </p:cNvSpPr>
              <p:nvPr/>
            </p:nvSpPr>
            <p:spPr bwMode="auto">
              <a:xfrm>
                <a:off x="61276" y="9942"/>
                <a:ext cx="388938" cy="388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1</a:t>
                </a:r>
                <a:endParaRPr lang="zh-CN" altLang="en-US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4104" name="文本框 11"/>
              <p:cNvSpPr txBox="1">
                <a:spLocks noChangeArrowheads="1"/>
              </p:cNvSpPr>
              <p:nvPr/>
            </p:nvSpPr>
            <p:spPr bwMode="auto">
              <a:xfrm>
                <a:off x="547624" y="0"/>
                <a:ext cx="4294187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2E2E2E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2E2E2E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title1</a:t>
                </a:r>
                <a:endParaRPr lang="zh-CN" altLang="en-US" sz="2400" b="1" dirty="0">
                  <a:solidFill>
                    <a:srgbClr val="2E2E2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4105" name="椭圆 7"/>
              <p:cNvSpPr>
                <a:spLocks noChangeArrowheads="1"/>
              </p:cNvSpPr>
              <p:nvPr/>
            </p:nvSpPr>
            <p:spPr bwMode="auto">
              <a:xfrm>
                <a:off x="61277" y="696864"/>
                <a:ext cx="388937" cy="3889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2</a:t>
                </a:r>
                <a:endParaRPr lang="zh-CN" altLang="en-US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599967" y="668338"/>
                <a:ext cx="4572001" cy="388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 smtClean="0">
                    <a:solidFill>
                      <a:srgbClr val="2E2E2E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title2</a:t>
                </a:r>
                <a:endParaRPr lang="zh-CN" altLang="en-US" sz="2400" b="1" dirty="0">
                  <a:solidFill>
                    <a:srgbClr val="2E2E2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4107" name="椭圆 10"/>
              <p:cNvSpPr>
                <a:spLocks noChangeArrowheads="1"/>
              </p:cNvSpPr>
              <p:nvPr/>
            </p:nvSpPr>
            <p:spPr bwMode="auto">
              <a:xfrm>
                <a:off x="62210" y="1341856"/>
                <a:ext cx="388937" cy="387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3</a:t>
                </a:r>
                <a:endParaRPr lang="zh-CN" altLang="en-US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4108" name="文本框 16"/>
              <p:cNvSpPr txBox="1">
                <a:spLocks noChangeArrowheads="1"/>
              </p:cNvSpPr>
              <p:nvPr/>
            </p:nvSpPr>
            <p:spPr bwMode="auto">
              <a:xfrm>
                <a:off x="684213" y="1338263"/>
                <a:ext cx="4294187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2E2E2E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</a:p>
            </p:txBody>
          </p:sp>
        </p:grpSp>
        <p:sp>
          <p:nvSpPr>
            <p:cNvPr id="4100" name="矩形 1"/>
            <p:cNvSpPr>
              <a:spLocks noChangeArrowheads="1"/>
            </p:cNvSpPr>
            <p:nvPr/>
          </p:nvSpPr>
          <p:spPr bwMode="auto">
            <a:xfrm>
              <a:off x="2055422" y="2072992"/>
              <a:ext cx="66129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01" name="矩形 2"/>
            <p:cNvSpPr>
              <a:spLocks noChangeArrowheads="1"/>
            </p:cNvSpPr>
            <p:nvPr/>
          </p:nvSpPr>
          <p:spPr bwMode="auto">
            <a:xfrm>
              <a:off x="2055422" y="3092158"/>
              <a:ext cx="6390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02" name="矩形 5"/>
            <p:cNvSpPr>
              <a:spLocks noChangeArrowheads="1"/>
            </p:cNvSpPr>
            <p:nvPr/>
          </p:nvSpPr>
          <p:spPr bwMode="auto">
            <a:xfrm>
              <a:off x="2055422" y="4127941"/>
              <a:ext cx="6390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88868" y="4213620"/>
            <a:ext cx="6743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title3</a:t>
            </a:r>
            <a:endParaRPr lang="zh-CN" altLang="en-US" sz="2400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"/>
          <p:cNvGrpSpPr>
            <a:grpSpLocks/>
          </p:cNvGrpSpPr>
          <p:nvPr/>
        </p:nvGrpSpPr>
        <p:grpSpPr bwMode="auto">
          <a:xfrm>
            <a:off x="747253" y="1795129"/>
            <a:ext cx="7848125" cy="3227007"/>
            <a:chOff x="552422" y="1700808"/>
            <a:chExt cx="7983829" cy="3226403"/>
          </a:xfrm>
        </p:grpSpPr>
        <p:grpSp>
          <p:nvGrpSpPr>
            <p:cNvPr id="5123" name="组合 2"/>
            <p:cNvGrpSpPr>
              <a:grpSpLocks/>
            </p:cNvGrpSpPr>
            <p:nvPr/>
          </p:nvGrpSpPr>
          <p:grpSpPr bwMode="auto">
            <a:xfrm>
              <a:off x="552422" y="1700808"/>
              <a:ext cx="7983829" cy="3226403"/>
              <a:chOff x="119807" y="0"/>
              <a:chExt cx="4860913" cy="2429917"/>
            </a:xfrm>
          </p:grpSpPr>
          <p:sp>
            <p:nvSpPr>
              <p:cNvPr id="5128" name="椭圆 4"/>
              <p:cNvSpPr>
                <a:spLocks noChangeArrowheads="1"/>
              </p:cNvSpPr>
              <p:nvPr/>
            </p:nvSpPr>
            <p:spPr bwMode="auto">
              <a:xfrm>
                <a:off x="119807" y="0"/>
                <a:ext cx="388937" cy="388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1</a:t>
                </a:r>
                <a:endParaRPr lang="zh-CN" altLang="en-US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5129" name="文本框 11"/>
              <p:cNvSpPr txBox="1">
                <a:spLocks noChangeArrowheads="1"/>
              </p:cNvSpPr>
              <p:nvPr/>
            </p:nvSpPr>
            <p:spPr bwMode="auto">
              <a:xfrm>
                <a:off x="809421" y="0"/>
                <a:ext cx="4168979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2E2E2E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5130" name="椭圆 7"/>
              <p:cNvSpPr>
                <a:spLocks noChangeArrowheads="1"/>
              </p:cNvSpPr>
              <p:nvPr/>
            </p:nvSpPr>
            <p:spPr bwMode="auto">
              <a:xfrm>
                <a:off x="119808" y="688936"/>
                <a:ext cx="388936" cy="3889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2</a:t>
                </a:r>
                <a:endParaRPr lang="zh-CN" altLang="en-US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5131" name="文本框 15"/>
              <p:cNvSpPr txBox="1">
                <a:spLocks noChangeArrowheads="1"/>
              </p:cNvSpPr>
              <p:nvPr/>
            </p:nvSpPr>
            <p:spPr bwMode="auto">
              <a:xfrm>
                <a:off x="856341" y="668338"/>
                <a:ext cx="4124379" cy="388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2E2E2E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5132" name="椭圆 10"/>
              <p:cNvSpPr>
                <a:spLocks noChangeArrowheads="1"/>
              </p:cNvSpPr>
              <p:nvPr/>
            </p:nvSpPr>
            <p:spPr bwMode="auto">
              <a:xfrm>
                <a:off x="119808" y="1338263"/>
                <a:ext cx="388936" cy="387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3</a:t>
                </a:r>
                <a:endParaRPr lang="zh-CN" altLang="en-US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5133" name="文本框 16"/>
              <p:cNvSpPr txBox="1">
                <a:spLocks noChangeArrowheads="1"/>
              </p:cNvSpPr>
              <p:nvPr/>
            </p:nvSpPr>
            <p:spPr bwMode="auto">
              <a:xfrm>
                <a:off x="854021" y="1338263"/>
                <a:ext cx="4124379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2E2E2E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5134" name="椭圆 13"/>
              <p:cNvSpPr>
                <a:spLocks noChangeArrowheads="1"/>
              </p:cNvSpPr>
              <p:nvPr/>
            </p:nvSpPr>
            <p:spPr bwMode="auto">
              <a:xfrm>
                <a:off x="119807" y="2040979"/>
                <a:ext cx="388937" cy="388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4</a:t>
                </a:r>
                <a:endParaRPr lang="zh-CN" altLang="en-US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5135" name="文本框 17"/>
              <p:cNvSpPr txBox="1">
                <a:spLocks noChangeArrowheads="1"/>
              </p:cNvSpPr>
              <p:nvPr/>
            </p:nvSpPr>
            <p:spPr bwMode="auto">
              <a:xfrm>
                <a:off x="854021" y="2006600"/>
                <a:ext cx="4124379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2E2E2E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</a:p>
            </p:txBody>
          </p:sp>
        </p:grpSp>
        <p:sp>
          <p:nvSpPr>
            <p:cNvPr id="5124" name="矩形 1"/>
            <p:cNvSpPr>
              <a:spLocks noChangeArrowheads="1"/>
            </p:cNvSpPr>
            <p:nvPr/>
          </p:nvSpPr>
          <p:spPr bwMode="auto">
            <a:xfrm>
              <a:off x="1539752" y="2673724"/>
              <a:ext cx="6480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25" name="矩形 15"/>
            <p:cNvSpPr>
              <a:spLocks noChangeArrowheads="1"/>
            </p:cNvSpPr>
            <p:nvPr/>
          </p:nvSpPr>
          <p:spPr bwMode="auto">
            <a:xfrm>
              <a:off x="1685081" y="3534834"/>
              <a:ext cx="62070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26" name="矩形 16"/>
            <p:cNvSpPr>
              <a:spLocks noChangeArrowheads="1"/>
            </p:cNvSpPr>
            <p:nvPr/>
          </p:nvSpPr>
          <p:spPr bwMode="auto">
            <a:xfrm>
              <a:off x="1548514" y="4471415"/>
              <a:ext cx="66967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27" name="矩形 17"/>
            <p:cNvSpPr>
              <a:spLocks noChangeArrowheads="1"/>
            </p:cNvSpPr>
            <p:nvPr/>
          </p:nvSpPr>
          <p:spPr bwMode="auto">
            <a:xfrm>
              <a:off x="1685081" y="1758965"/>
              <a:ext cx="67412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52133" y="1795325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title1</a:t>
            </a:r>
            <a:endParaRPr lang="zh-CN" altLang="en-US" sz="2400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87210" y="2725126"/>
            <a:ext cx="6833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title2</a:t>
            </a:r>
            <a:endParaRPr lang="zh-CN" altLang="en-US" sz="2400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9672" y="3559217"/>
            <a:ext cx="668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title3</a:t>
            </a:r>
            <a:endParaRPr lang="zh-CN" altLang="en-US" sz="2400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9672" y="4569448"/>
            <a:ext cx="668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title4</a:t>
            </a:r>
            <a:endParaRPr lang="zh-CN" altLang="en-US" sz="2400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>
            <a:grpSpLocks/>
          </p:cNvGrpSpPr>
          <p:nvPr/>
        </p:nvGrpSpPr>
        <p:grpSpPr bwMode="auto">
          <a:xfrm>
            <a:off x="1108074" y="1449388"/>
            <a:ext cx="6980238" cy="3848100"/>
            <a:chOff x="1191120" y="1693143"/>
            <a:chExt cx="6979084" cy="3849092"/>
          </a:xfrm>
        </p:grpSpPr>
        <p:grpSp>
          <p:nvGrpSpPr>
            <p:cNvPr id="6147" name="组合 2"/>
            <p:cNvGrpSpPr>
              <a:grpSpLocks/>
            </p:cNvGrpSpPr>
            <p:nvPr/>
          </p:nvGrpSpPr>
          <p:grpSpPr bwMode="auto">
            <a:xfrm>
              <a:off x="1191120" y="1693143"/>
              <a:ext cx="6151275" cy="3849092"/>
              <a:chOff x="38793" y="0"/>
              <a:chExt cx="4939607" cy="3063875"/>
            </a:xfrm>
          </p:grpSpPr>
          <p:sp>
            <p:nvSpPr>
              <p:cNvPr id="6153" name="椭圆 4"/>
              <p:cNvSpPr>
                <a:spLocks noChangeArrowheads="1"/>
              </p:cNvSpPr>
              <p:nvPr/>
            </p:nvSpPr>
            <p:spPr bwMode="auto">
              <a:xfrm>
                <a:off x="38793" y="0"/>
                <a:ext cx="388938" cy="388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1</a:t>
                </a:r>
                <a:endParaRPr lang="zh-CN" altLang="en-US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6154" name="文本框 11"/>
              <p:cNvSpPr txBox="1">
                <a:spLocks noChangeArrowheads="1"/>
              </p:cNvSpPr>
              <p:nvPr/>
            </p:nvSpPr>
            <p:spPr bwMode="auto">
              <a:xfrm>
                <a:off x="854250" y="0"/>
                <a:ext cx="4124150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2E2E2E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155" name="椭圆 7"/>
              <p:cNvSpPr>
                <a:spLocks noChangeArrowheads="1"/>
              </p:cNvSpPr>
              <p:nvPr/>
            </p:nvSpPr>
            <p:spPr bwMode="auto">
              <a:xfrm>
                <a:off x="38793" y="660035"/>
                <a:ext cx="388937" cy="3889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2</a:t>
                </a:r>
                <a:endParaRPr lang="zh-CN" altLang="en-US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6156" name="文本框 15"/>
              <p:cNvSpPr txBox="1">
                <a:spLocks noChangeArrowheads="1"/>
              </p:cNvSpPr>
              <p:nvPr/>
            </p:nvSpPr>
            <p:spPr bwMode="auto">
              <a:xfrm>
                <a:off x="854250" y="668338"/>
                <a:ext cx="4124150" cy="388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2E2E2E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157" name="椭圆 10"/>
              <p:cNvSpPr>
                <a:spLocks noChangeArrowheads="1"/>
              </p:cNvSpPr>
              <p:nvPr/>
            </p:nvSpPr>
            <p:spPr bwMode="auto">
              <a:xfrm>
                <a:off x="38793" y="1317249"/>
                <a:ext cx="388937" cy="387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3</a:t>
                </a:r>
                <a:endParaRPr lang="zh-CN" altLang="en-US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6158" name="文本框 16"/>
              <p:cNvSpPr txBox="1">
                <a:spLocks noChangeArrowheads="1"/>
              </p:cNvSpPr>
              <p:nvPr/>
            </p:nvSpPr>
            <p:spPr bwMode="auto">
              <a:xfrm>
                <a:off x="854250" y="1338263"/>
                <a:ext cx="4124150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2E2E2E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159" name="椭圆 13"/>
              <p:cNvSpPr>
                <a:spLocks noChangeArrowheads="1"/>
              </p:cNvSpPr>
              <p:nvPr/>
            </p:nvSpPr>
            <p:spPr bwMode="auto">
              <a:xfrm>
                <a:off x="38793" y="1995843"/>
                <a:ext cx="388937" cy="388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4</a:t>
                </a:r>
                <a:endParaRPr lang="zh-CN" altLang="en-US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6160" name="文本框 17"/>
              <p:cNvSpPr txBox="1">
                <a:spLocks noChangeArrowheads="1"/>
              </p:cNvSpPr>
              <p:nvPr/>
            </p:nvSpPr>
            <p:spPr bwMode="auto">
              <a:xfrm>
                <a:off x="854250" y="2006600"/>
                <a:ext cx="4124150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2E2E2E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161" name="椭圆 16"/>
              <p:cNvSpPr>
                <a:spLocks noChangeArrowheads="1"/>
              </p:cNvSpPr>
              <p:nvPr/>
            </p:nvSpPr>
            <p:spPr bwMode="auto">
              <a:xfrm>
                <a:off x="38793" y="2674938"/>
                <a:ext cx="388937" cy="3889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Britannic Bold" pitchFamily="34" charset="0"/>
                    <a:ea typeface="Gungsuh" pitchFamily="18" charset="-127"/>
                  </a:rPr>
                  <a:t>5</a:t>
                </a:r>
                <a:endParaRPr lang="zh-CN" altLang="en-US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endParaRPr>
              </a:p>
            </p:txBody>
          </p:sp>
          <p:sp>
            <p:nvSpPr>
              <p:cNvPr id="6162" name="文本框 18"/>
              <p:cNvSpPr txBox="1">
                <a:spLocks noChangeArrowheads="1"/>
              </p:cNvSpPr>
              <p:nvPr/>
            </p:nvSpPr>
            <p:spPr bwMode="auto">
              <a:xfrm>
                <a:off x="854250" y="2674938"/>
                <a:ext cx="4124150" cy="388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2E2E2E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</a:p>
            </p:txBody>
          </p:sp>
        </p:grpSp>
        <p:sp>
          <p:nvSpPr>
            <p:cNvPr id="6148" name="矩形 1"/>
            <p:cNvSpPr>
              <a:spLocks noChangeArrowheads="1"/>
            </p:cNvSpPr>
            <p:nvPr/>
          </p:nvSpPr>
          <p:spPr bwMode="auto">
            <a:xfrm>
              <a:off x="1994860" y="1752785"/>
              <a:ext cx="61753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149" name="矩形 2"/>
            <p:cNvSpPr>
              <a:spLocks noChangeArrowheads="1"/>
            </p:cNvSpPr>
            <p:nvPr/>
          </p:nvSpPr>
          <p:spPr bwMode="auto">
            <a:xfrm>
              <a:off x="1994860" y="3465269"/>
              <a:ext cx="609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150" name="矩形 3"/>
            <p:cNvSpPr>
              <a:spLocks noChangeArrowheads="1"/>
            </p:cNvSpPr>
            <p:nvPr/>
          </p:nvSpPr>
          <p:spPr bwMode="auto">
            <a:xfrm>
              <a:off x="1994860" y="5172903"/>
              <a:ext cx="5996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151" name="矩形 4"/>
            <p:cNvSpPr>
              <a:spLocks noChangeArrowheads="1"/>
            </p:cNvSpPr>
            <p:nvPr/>
          </p:nvSpPr>
          <p:spPr bwMode="auto">
            <a:xfrm>
              <a:off x="1994860" y="2592405"/>
              <a:ext cx="60043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152" name="矩形 5"/>
            <p:cNvSpPr>
              <a:spLocks noChangeArrowheads="1"/>
            </p:cNvSpPr>
            <p:nvPr/>
          </p:nvSpPr>
          <p:spPr bwMode="auto">
            <a:xfrm>
              <a:off x="1994860" y="4273641"/>
              <a:ext cx="60447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835696" y="1509015"/>
            <a:ext cx="640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title1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1947" y="2303794"/>
            <a:ext cx="6332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title2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1947" y="3188773"/>
            <a:ext cx="633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title3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11947" y="3960179"/>
            <a:ext cx="6332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title4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43708" y="4868577"/>
            <a:ext cx="61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title5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1"/>
          <p:cNvGrpSpPr>
            <a:grpSpLocks/>
          </p:cNvGrpSpPr>
          <p:nvPr/>
        </p:nvGrpSpPr>
        <p:grpSpPr bwMode="auto">
          <a:xfrm>
            <a:off x="1101740" y="1130226"/>
            <a:ext cx="7256166" cy="4463027"/>
            <a:chOff x="1186110" y="1448835"/>
            <a:chExt cx="6901860" cy="4581908"/>
          </a:xfrm>
        </p:grpSpPr>
        <p:sp>
          <p:nvSpPr>
            <p:cNvPr id="7171" name="椭圆 4"/>
            <p:cNvSpPr>
              <a:spLocks noChangeArrowheads="1"/>
            </p:cNvSpPr>
            <p:nvPr/>
          </p:nvSpPr>
          <p:spPr bwMode="auto">
            <a:xfrm>
              <a:off x="1186110" y="1448835"/>
              <a:ext cx="484343" cy="488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1</a:t>
              </a:r>
              <a:endParaRPr lang="zh-CN" altLang="en-US" sz="2000" b="1" dirty="0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7172" name="文本框 11"/>
            <p:cNvSpPr txBox="1">
              <a:spLocks noChangeArrowheads="1"/>
            </p:cNvSpPr>
            <p:nvPr/>
          </p:nvSpPr>
          <p:spPr bwMode="auto">
            <a:xfrm>
              <a:off x="2089704" y="1448835"/>
              <a:ext cx="5170456" cy="48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2E2E2E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73" name="椭圆 7"/>
            <p:cNvSpPr>
              <a:spLocks noChangeArrowheads="1"/>
            </p:cNvSpPr>
            <p:nvPr/>
          </p:nvSpPr>
          <p:spPr bwMode="auto">
            <a:xfrm>
              <a:off x="1199342" y="2288455"/>
              <a:ext cx="484342" cy="488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2</a:t>
              </a:r>
              <a:endParaRPr lang="zh-CN" altLang="en-US" sz="2000" b="1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7174" name="文本框 15"/>
            <p:cNvSpPr txBox="1">
              <a:spLocks noChangeArrowheads="1"/>
            </p:cNvSpPr>
            <p:nvPr/>
          </p:nvSpPr>
          <p:spPr bwMode="auto">
            <a:xfrm>
              <a:off x="2089704" y="2288456"/>
              <a:ext cx="5258995" cy="48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2E2E2E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75" name="椭圆 10"/>
            <p:cNvSpPr>
              <a:spLocks noChangeArrowheads="1"/>
            </p:cNvSpPr>
            <p:nvPr/>
          </p:nvSpPr>
          <p:spPr bwMode="auto">
            <a:xfrm>
              <a:off x="1199342" y="3130071"/>
              <a:ext cx="484342" cy="4866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3</a:t>
              </a:r>
              <a:endParaRPr lang="zh-CN" altLang="en-US" sz="2000" b="1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7176" name="文本框 16"/>
            <p:cNvSpPr txBox="1">
              <a:spLocks noChangeArrowheads="1"/>
            </p:cNvSpPr>
            <p:nvPr/>
          </p:nvSpPr>
          <p:spPr bwMode="auto">
            <a:xfrm>
              <a:off x="2089704" y="3130071"/>
              <a:ext cx="5170456" cy="486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2E2E2E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77" name="椭圆 13"/>
            <p:cNvSpPr>
              <a:spLocks noChangeArrowheads="1"/>
            </p:cNvSpPr>
            <p:nvPr/>
          </p:nvSpPr>
          <p:spPr bwMode="auto">
            <a:xfrm>
              <a:off x="1186110" y="3973023"/>
              <a:ext cx="484342" cy="488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4</a:t>
              </a:r>
              <a:endParaRPr lang="zh-CN" altLang="en-US" sz="2000" b="1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7178" name="文本框 17"/>
            <p:cNvSpPr txBox="1">
              <a:spLocks noChangeArrowheads="1"/>
            </p:cNvSpPr>
            <p:nvPr/>
          </p:nvSpPr>
          <p:spPr bwMode="auto">
            <a:xfrm>
              <a:off x="2089704" y="3969691"/>
              <a:ext cx="5170456" cy="48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2E2E2E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79" name="椭圆 16"/>
            <p:cNvSpPr>
              <a:spLocks noChangeArrowheads="1"/>
            </p:cNvSpPr>
            <p:nvPr/>
          </p:nvSpPr>
          <p:spPr bwMode="auto">
            <a:xfrm>
              <a:off x="1186110" y="4769619"/>
              <a:ext cx="484342" cy="488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5</a:t>
              </a:r>
              <a:endParaRPr lang="zh-CN" altLang="en-US" sz="2000" b="1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7180" name="文本框 18"/>
            <p:cNvSpPr txBox="1">
              <a:spLocks noChangeArrowheads="1"/>
            </p:cNvSpPr>
            <p:nvPr/>
          </p:nvSpPr>
          <p:spPr bwMode="auto">
            <a:xfrm>
              <a:off x="2089704" y="4809312"/>
              <a:ext cx="5170456" cy="48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2E2E2E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sp>
          <p:nvSpPr>
            <p:cNvPr id="7181" name="矩形 3"/>
            <p:cNvSpPr>
              <a:spLocks noChangeArrowheads="1"/>
            </p:cNvSpPr>
            <p:nvPr/>
          </p:nvSpPr>
          <p:spPr bwMode="auto">
            <a:xfrm>
              <a:off x="1912626" y="1508477"/>
              <a:ext cx="61753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82" name="矩形 4"/>
            <p:cNvSpPr>
              <a:spLocks noChangeArrowheads="1"/>
            </p:cNvSpPr>
            <p:nvPr/>
          </p:nvSpPr>
          <p:spPr bwMode="auto">
            <a:xfrm>
              <a:off x="1912626" y="3220961"/>
              <a:ext cx="609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83" name="矩形 5"/>
            <p:cNvSpPr>
              <a:spLocks noChangeArrowheads="1"/>
            </p:cNvSpPr>
            <p:nvPr/>
          </p:nvSpPr>
          <p:spPr bwMode="auto">
            <a:xfrm>
              <a:off x="1936782" y="4868953"/>
              <a:ext cx="5996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84" name="矩形 6"/>
            <p:cNvSpPr>
              <a:spLocks noChangeArrowheads="1"/>
            </p:cNvSpPr>
            <p:nvPr/>
          </p:nvSpPr>
          <p:spPr bwMode="auto">
            <a:xfrm>
              <a:off x="1912626" y="2348097"/>
              <a:ext cx="60043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85" name="矩形 7"/>
            <p:cNvSpPr>
              <a:spLocks noChangeArrowheads="1"/>
            </p:cNvSpPr>
            <p:nvPr/>
          </p:nvSpPr>
          <p:spPr bwMode="auto">
            <a:xfrm>
              <a:off x="1912626" y="4029333"/>
              <a:ext cx="60447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86" name="椭圆 18"/>
            <p:cNvSpPr>
              <a:spLocks noChangeArrowheads="1"/>
            </p:cNvSpPr>
            <p:nvPr/>
          </p:nvSpPr>
          <p:spPr bwMode="auto">
            <a:xfrm>
              <a:off x="1199342" y="5534078"/>
              <a:ext cx="484342" cy="488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Britannic Bold" pitchFamily="34" charset="0"/>
                  <a:ea typeface="Gungsuh" pitchFamily="18" charset="-127"/>
                </a:rPr>
                <a:t>6</a:t>
              </a:r>
              <a:endParaRPr lang="zh-CN" altLang="en-US" sz="2000" b="1">
                <a:solidFill>
                  <a:srgbClr val="FFFFFF"/>
                </a:solidFill>
                <a:latin typeface="Britannic Bold" pitchFamily="34" charset="0"/>
                <a:ea typeface="Gungsuh" pitchFamily="18" charset="-127"/>
              </a:endParaRPr>
            </a:p>
          </p:txBody>
        </p:sp>
        <p:sp>
          <p:nvSpPr>
            <p:cNvPr id="7187" name="文本框 18"/>
            <p:cNvSpPr txBox="1">
              <a:spLocks noChangeArrowheads="1"/>
            </p:cNvSpPr>
            <p:nvPr/>
          </p:nvSpPr>
          <p:spPr bwMode="auto">
            <a:xfrm>
              <a:off x="2089704" y="5542128"/>
              <a:ext cx="5154129" cy="48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2E2E2E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sp>
          <p:nvSpPr>
            <p:cNvPr id="7188" name="矩形 20"/>
            <p:cNvSpPr>
              <a:spLocks noChangeArrowheads="1"/>
            </p:cNvSpPr>
            <p:nvPr/>
          </p:nvSpPr>
          <p:spPr bwMode="auto">
            <a:xfrm>
              <a:off x="1920455" y="5601769"/>
              <a:ext cx="5996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890948" y="1158565"/>
            <a:ext cx="6065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title1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90948" y="1975208"/>
            <a:ext cx="6287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title2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0949" y="2865377"/>
            <a:ext cx="6380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title3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90950" y="3588922"/>
            <a:ext cx="628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title4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0950" y="4470611"/>
            <a:ext cx="628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title5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90950" y="5266150"/>
            <a:ext cx="628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2E2E2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title6</a:t>
            </a:r>
            <a:endParaRPr lang="zh-CN" altLang="en-US" b="1" dirty="0">
              <a:solidFill>
                <a:srgbClr val="2E2E2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Pages>0</Pages>
  <Words>79</Words>
  <Characters>0</Characters>
  <Application>Microsoft Office PowerPoint</Application>
  <DocSecurity>0</DocSecurity>
  <PresentationFormat>全屏显示(4:3)</PresentationFormat>
  <Lines>0</Lines>
  <Paragraphs>72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类聚大数据中心</cp:lastModifiedBy>
  <cp:revision>22</cp:revision>
  <dcterms:created xsi:type="dcterms:W3CDTF">2015-06-08T08:40:59Z</dcterms:created>
  <dcterms:modified xsi:type="dcterms:W3CDTF">2015-06-16T07:11:08Z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