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89" r:id="rId2"/>
    <p:sldId id="676" r:id="rId3"/>
    <p:sldId id="677" r:id="rId4"/>
    <p:sldId id="678" r:id="rId5"/>
    <p:sldId id="679" r:id="rId6"/>
    <p:sldId id="680" r:id="rId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B2B2B2"/>
    <a:srgbClr val="A0ECBF"/>
    <a:srgbClr val="FFCC00"/>
    <a:srgbClr val="CC3399"/>
    <a:srgbClr val="009999"/>
    <a:srgbClr val="0066CC"/>
    <a:srgbClr val="7BA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18" y="-90"/>
      </p:cViewPr>
      <p:guideLst>
        <p:guide orient="horz" pos="219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3D5A7-28D7-4A88-8F81-8B42436A3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795FA-5713-4307-955F-142A66195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137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137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905-062B-430B-A00B-ECA78A884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509D1-70CA-4DB0-A190-8464A71E6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FA61-2E93-43FB-A356-FCC45D45C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8E7-C807-4F57-9880-0CBAD2754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ABB2B-6D02-44B4-A368-CACC0F92F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0E147-EF79-45CC-A068-F4F31D4E3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0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094E8-C43B-4EAC-BFF1-78CDCDE51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33E01-5899-4F32-AC1E-D1005B22A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E718C-FADA-42A0-89C2-EB9A0E9FF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AF41714B-B3BD-46F5-96E2-9E46B8EC6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"/>
          <p:cNvGrpSpPr>
            <a:grpSpLocks/>
          </p:cNvGrpSpPr>
          <p:nvPr/>
        </p:nvGrpSpPr>
        <p:grpSpPr bwMode="auto">
          <a:xfrm>
            <a:off x="395288" y="2617788"/>
            <a:ext cx="1725612" cy="482600"/>
            <a:chOff x="0" y="0"/>
            <a:chExt cx="1440" cy="448"/>
          </a:xfrm>
        </p:grpSpPr>
        <p:sp>
          <p:nvSpPr>
            <p:cNvPr id="2054" name="Freeform 5"/>
            <p:cNvSpPr>
              <a:spLocks/>
            </p:cNvSpPr>
            <p:nvPr/>
          </p:nvSpPr>
          <p:spPr bwMode="auto">
            <a:xfrm>
              <a:off x="85" y="258"/>
              <a:ext cx="1270" cy="190"/>
            </a:xfrm>
            <a:custGeom>
              <a:avLst/>
              <a:gdLst>
                <a:gd name="T0" fmla="*/ 1270 w 1120"/>
                <a:gd name="T1" fmla="*/ 190 h 252"/>
                <a:gd name="T2" fmla="*/ 1265 w 1120"/>
                <a:gd name="T3" fmla="*/ 188 h 252"/>
                <a:gd name="T4" fmla="*/ 1247 w 1120"/>
                <a:gd name="T5" fmla="*/ 185 h 252"/>
                <a:gd name="T6" fmla="*/ 1218 w 1120"/>
                <a:gd name="T7" fmla="*/ 181 h 252"/>
                <a:gd name="T8" fmla="*/ 1177 w 1120"/>
                <a:gd name="T9" fmla="*/ 175 h 252"/>
                <a:gd name="T10" fmla="*/ 1125 w 1120"/>
                <a:gd name="T11" fmla="*/ 167 h 252"/>
                <a:gd name="T12" fmla="*/ 1064 w 1120"/>
                <a:gd name="T13" fmla="*/ 160 h 252"/>
                <a:gd name="T14" fmla="*/ 993 w 1120"/>
                <a:gd name="T15" fmla="*/ 154 h 252"/>
                <a:gd name="T16" fmla="*/ 914 w 1120"/>
                <a:gd name="T17" fmla="*/ 148 h 252"/>
                <a:gd name="T18" fmla="*/ 828 w 1120"/>
                <a:gd name="T19" fmla="*/ 143 h 252"/>
                <a:gd name="T20" fmla="*/ 733 w 1120"/>
                <a:gd name="T21" fmla="*/ 139 h 252"/>
                <a:gd name="T22" fmla="*/ 630 w 1120"/>
                <a:gd name="T23" fmla="*/ 139 h 252"/>
                <a:gd name="T24" fmla="*/ 528 w 1120"/>
                <a:gd name="T25" fmla="*/ 139 h 252"/>
                <a:gd name="T26" fmla="*/ 435 w 1120"/>
                <a:gd name="T27" fmla="*/ 143 h 252"/>
                <a:gd name="T28" fmla="*/ 349 w 1120"/>
                <a:gd name="T29" fmla="*/ 148 h 252"/>
                <a:gd name="T30" fmla="*/ 270 w 1120"/>
                <a:gd name="T31" fmla="*/ 154 h 252"/>
                <a:gd name="T32" fmla="*/ 202 w 1120"/>
                <a:gd name="T33" fmla="*/ 160 h 252"/>
                <a:gd name="T34" fmla="*/ 143 w 1120"/>
                <a:gd name="T35" fmla="*/ 167 h 252"/>
                <a:gd name="T36" fmla="*/ 93 w 1120"/>
                <a:gd name="T37" fmla="*/ 175 h 252"/>
                <a:gd name="T38" fmla="*/ 52 w 1120"/>
                <a:gd name="T39" fmla="*/ 181 h 252"/>
                <a:gd name="T40" fmla="*/ 23 w 1120"/>
                <a:gd name="T41" fmla="*/ 185 h 252"/>
                <a:gd name="T42" fmla="*/ 7 w 1120"/>
                <a:gd name="T43" fmla="*/ 188 h 252"/>
                <a:gd name="T44" fmla="*/ 0 w 1120"/>
                <a:gd name="T45" fmla="*/ 190 h 252"/>
                <a:gd name="T46" fmla="*/ 0 w 1120"/>
                <a:gd name="T47" fmla="*/ 47 h 252"/>
                <a:gd name="T48" fmla="*/ 635 w 1120"/>
                <a:gd name="T49" fmla="*/ 0 h 252"/>
                <a:gd name="T50" fmla="*/ 1270 w 1120"/>
                <a:gd name="T51" fmla="*/ 47 h 252"/>
                <a:gd name="T52" fmla="*/ 1270 w 1120"/>
                <a:gd name="T53" fmla="*/ 190 h 252"/>
                <a:gd name="T54" fmla="*/ 1270 w 1120"/>
                <a:gd name="T55" fmla="*/ 19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890000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2051" name="Text Box 21"/>
          <p:cNvSpPr txBox="1">
            <a:spLocks noChangeArrowheads="1"/>
          </p:cNvSpPr>
          <p:nvPr/>
        </p:nvSpPr>
        <p:spPr bwMode="auto">
          <a:xfrm>
            <a:off x="2120900" y="2325688"/>
            <a:ext cx="6059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cxnSp>
        <p:nvCxnSpPr>
          <p:cNvPr id="2052" name="AutoShape 17"/>
          <p:cNvCxnSpPr>
            <a:cxnSpLocks noChangeShapeType="1"/>
          </p:cNvCxnSpPr>
          <p:nvPr/>
        </p:nvCxnSpPr>
        <p:spPr bwMode="auto">
          <a:xfrm>
            <a:off x="1257300" y="3070225"/>
            <a:ext cx="4763" cy="5143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" name="Line 18"/>
          <p:cNvSpPr>
            <a:spLocks noChangeShapeType="1"/>
          </p:cNvSpPr>
          <p:nvPr/>
        </p:nvSpPr>
        <p:spPr bwMode="auto">
          <a:xfrm flipV="1">
            <a:off x="1309688" y="3327400"/>
            <a:ext cx="6870700" cy="11113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Group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62313"/>
            <a:ext cx="1725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5" name="AutoShape 15"/>
          <p:cNvCxnSpPr>
            <a:cxnSpLocks noChangeShapeType="1"/>
          </p:cNvCxnSpPr>
          <p:nvPr/>
        </p:nvCxnSpPr>
        <p:spPr bwMode="auto">
          <a:xfrm>
            <a:off x="1314450" y="2552700"/>
            <a:ext cx="4763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AutoShape 16"/>
          <p:cNvCxnSpPr>
            <a:cxnSpLocks noChangeShapeType="1"/>
          </p:cNvCxnSpPr>
          <p:nvPr/>
        </p:nvCxnSpPr>
        <p:spPr bwMode="auto">
          <a:xfrm>
            <a:off x="1314450" y="3695700"/>
            <a:ext cx="4763" cy="5905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7" name="Line 18"/>
          <p:cNvSpPr>
            <a:spLocks noChangeShapeType="1"/>
          </p:cNvSpPr>
          <p:nvPr/>
        </p:nvSpPr>
        <p:spPr bwMode="auto">
          <a:xfrm>
            <a:off x="1371600" y="2838450"/>
            <a:ext cx="70104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Line 19"/>
          <p:cNvSpPr>
            <a:spLocks noChangeShapeType="1"/>
          </p:cNvSpPr>
          <p:nvPr/>
        </p:nvSpPr>
        <p:spPr bwMode="auto">
          <a:xfrm>
            <a:off x="1371600" y="4083050"/>
            <a:ext cx="70104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Text Box 21"/>
          <p:cNvSpPr txBox="1">
            <a:spLocks noChangeArrowheads="1"/>
          </p:cNvSpPr>
          <p:nvPr/>
        </p:nvSpPr>
        <p:spPr bwMode="auto">
          <a:xfrm>
            <a:off x="2182813" y="1830100"/>
            <a:ext cx="61991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32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3080" name="Text Box 22"/>
          <p:cNvSpPr txBox="1">
            <a:spLocks noChangeArrowheads="1"/>
          </p:cNvSpPr>
          <p:nvPr/>
        </p:nvSpPr>
        <p:spPr bwMode="auto">
          <a:xfrm>
            <a:off x="2176463" y="3095777"/>
            <a:ext cx="6199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pic>
        <p:nvPicPr>
          <p:cNvPr id="3081" name="Group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2122488"/>
            <a:ext cx="1725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roup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36763"/>
            <a:ext cx="1725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Group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76588"/>
            <a:ext cx="1725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Group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22763"/>
            <a:ext cx="1725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AutoShape 15"/>
          <p:cNvCxnSpPr>
            <a:cxnSpLocks noChangeShapeType="1"/>
          </p:cNvCxnSpPr>
          <p:nvPr/>
        </p:nvCxnSpPr>
        <p:spPr bwMode="auto">
          <a:xfrm>
            <a:off x="1238250" y="2466975"/>
            <a:ext cx="4763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AutoShape 16"/>
          <p:cNvCxnSpPr>
            <a:cxnSpLocks noChangeShapeType="1"/>
          </p:cNvCxnSpPr>
          <p:nvPr/>
        </p:nvCxnSpPr>
        <p:spPr bwMode="auto">
          <a:xfrm>
            <a:off x="1238250" y="3609975"/>
            <a:ext cx="4763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AutoShape 17"/>
          <p:cNvCxnSpPr>
            <a:cxnSpLocks noChangeShapeType="1"/>
          </p:cNvCxnSpPr>
          <p:nvPr/>
        </p:nvCxnSpPr>
        <p:spPr bwMode="auto">
          <a:xfrm>
            <a:off x="1238250" y="4752975"/>
            <a:ext cx="4763" cy="5143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Line 18"/>
          <p:cNvSpPr>
            <a:spLocks noChangeShapeType="1"/>
          </p:cNvSpPr>
          <p:nvPr/>
        </p:nvSpPr>
        <p:spPr bwMode="auto">
          <a:xfrm>
            <a:off x="1295400" y="2752725"/>
            <a:ext cx="7086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Line 19"/>
          <p:cNvSpPr>
            <a:spLocks noChangeShapeType="1"/>
          </p:cNvSpPr>
          <p:nvPr/>
        </p:nvSpPr>
        <p:spPr bwMode="auto">
          <a:xfrm>
            <a:off x="1295400" y="3997325"/>
            <a:ext cx="7086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Line 20"/>
          <p:cNvSpPr>
            <a:spLocks noChangeShapeType="1"/>
          </p:cNvSpPr>
          <p:nvPr/>
        </p:nvSpPr>
        <p:spPr bwMode="auto">
          <a:xfrm>
            <a:off x="1295400" y="5118100"/>
            <a:ext cx="7086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Text Box 21"/>
          <p:cNvSpPr txBox="1">
            <a:spLocks noChangeArrowheads="1"/>
          </p:cNvSpPr>
          <p:nvPr/>
        </p:nvSpPr>
        <p:spPr bwMode="auto">
          <a:xfrm>
            <a:off x="2106612" y="1747665"/>
            <a:ext cx="6275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4108" name="Text Box 22"/>
          <p:cNvSpPr txBox="1">
            <a:spLocks noChangeArrowheads="1"/>
          </p:cNvSpPr>
          <p:nvPr/>
        </p:nvSpPr>
        <p:spPr bwMode="auto">
          <a:xfrm>
            <a:off x="2106611" y="2975010"/>
            <a:ext cx="6275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sp>
        <p:nvSpPr>
          <p:cNvPr id="4109" name="Text Box 23"/>
          <p:cNvSpPr txBox="1">
            <a:spLocks noChangeArrowheads="1"/>
          </p:cNvSpPr>
          <p:nvPr/>
        </p:nvSpPr>
        <p:spPr bwMode="auto">
          <a:xfrm>
            <a:off x="2106610" y="4083297"/>
            <a:ext cx="6275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Group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309688"/>
            <a:ext cx="17256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Group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2455863"/>
            <a:ext cx="17256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Group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595688"/>
            <a:ext cx="17256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AutoShape 15"/>
          <p:cNvCxnSpPr>
            <a:cxnSpLocks noChangeShapeType="1"/>
          </p:cNvCxnSpPr>
          <p:nvPr/>
        </p:nvCxnSpPr>
        <p:spPr bwMode="auto">
          <a:xfrm>
            <a:off x="1341438" y="1744663"/>
            <a:ext cx="4762" cy="7159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6" name="AutoShape 16"/>
          <p:cNvCxnSpPr>
            <a:cxnSpLocks noChangeShapeType="1"/>
          </p:cNvCxnSpPr>
          <p:nvPr/>
        </p:nvCxnSpPr>
        <p:spPr bwMode="auto">
          <a:xfrm>
            <a:off x="1341438" y="2887663"/>
            <a:ext cx="4762" cy="7159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7" name="AutoShape 17"/>
          <p:cNvCxnSpPr>
            <a:cxnSpLocks noChangeShapeType="1"/>
          </p:cNvCxnSpPr>
          <p:nvPr/>
        </p:nvCxnSpPr>
        <p:spPr bwMode="auto">
          <a:xfrm>
            <a:off x="1341438" y="4030663"/>
            <a:ext cx="4762" cy="70802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8" name="Line 18"/>
          <p:cNvSpPr>
            <a:spLocks noChangeShapeType="1"/>
          </p:cNvSpPr>
          <p:nvPr/>
        </p:nvSpPr>
        <p:spPr bwMode="auto">
          <a:xfrm>
            <a:off x="1398588" y="2030413"/>
            <a:ext cx="7086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19"/>
          <p:cNvSpPr>
            <a:spLocks noChangeShapeType="1"/>
          </p:cNvSpPr>
          <p:nvPr/>
        </p:nvSpPr>
        <p:spPr bwMode="auto">
          <a:xfrm>
            <a:off x="1398588" y="3275013"/>
            <a:ext cx="7086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20"/>
          <p:cNvSpPr>
            <a:spLocks noChangeShapeType="1"/>
          </p:cNvSpPr>
          <p:nvPr/>
        </p:nvSpPr>
        <p:spPr bwMode="auto">
          <a:xfrm>
            <a:off x="1398588" y="4395788"/>
            <a:ext cx="7086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Text Box 21"/>
          <p:cNvSpPr txBox="1">
            <a:spLocks noChangeArrowheads="1"/>
          </p:cNvSpPr>
          <p:nvPr/>
        </p:nvSpPr>
        <p:spPr bwMode="auto">
          <a:xfrm>
            <a:off x="2209800" y="993330"/>
            <a:ext cx="6275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5132" name="Text Box 22"/>
          <p:cNvSpPr txBox="1">
            <a:spLocks noChangeArrowheads="1"/>
          </p:cNvSpPr>
          <p:nvPr/>
        </p:nvSpPr>
        <p:spPr bwMode="auto">
          <a:xfrm>
            <a:off x="2217254" y="2293741"/>
            <a:ext cx="6275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sp>
        <p:nvSpPr>
          <p:cNvPr id="5133" name="Text Box 23"/>
          <p:cNvSpPr txBox="1">
            <a:spLocks noChangeArrowheads="1"/>
          </p:cNvSpPr>
          <p:nvPr/>
        </p:nvSpPr>
        <p:spPr bwMode="auto">
          <a:xfrm>
            <a:off x="2217254" y="3363284"/>
            <a:ext cx="6275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title3</a:t>
            </a:r>
          </a:p>
        </p:txBody>
      </p:sp>
      <p:pic>
        <p:nvPicPr>
          <p:cNvPr id="5134" name="Group 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4730750"/>
            <a:ext cx="1725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35" name="AutoShape 15"/>
          <p:cNvCxnSpPr>
            <a:cxnSpLocks noChangeShapeType="1"/>
          </p:cNvCxnSpPr>
          <p:nvPr/>
        </p:nvCxnSpPr>
        <p:spPr bwMode="auto">
          <a:xfrm>
            <a:off x="1341438" y="5165725"/>
            <a:ext cx="4762" cy="4635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6" name="Line 18"/>
          <p:cNvSpPr>
            <a:spLocks noChangeShapeType="1"/>
          </p:cNvSpPr>
          <p:nvPr/>
        </p:nvSpPr>
        <p:spPr bwMode="auto">
          <a:xfrm>
            <a:off x="1398588" y="5451475"/>
            <a:ext cx="7086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2209800" y="4477078"/>
            <a:ext cx="62753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Group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82638"/>
            <a:ext cx="171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Group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922463"/>
            <a:ext cx="171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Group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68638"/>
            <a:ext cx="171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49" name="AutoShape 15"/>
          <p:cNvCxnSpPr>
            <a:cxnSpLocks noChangeShapeType="1"/>
          </p:cNvCxnSpPr>
          <p:nvPr/>
        </p:nvCxnSpPr>
        <p:spPr bwMode="auto">
          <a:xfrm>
            <a:off x="1162050" y="1214438"/>
            <a:ext cx="4763" cy="7159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0" name="AutoShape 16"/>
          <p:cNvCxnSpPr>
            <a:cxnSpLocks noChangeShapeType="1"/>
          </p:cNvCxnSpPr>
          <p:nvPr/>
        </p:nvCxnSpPr>
        <p:spPr bwMode="auto">
          <a:xfrm>
            <a:off x="1162050" y="2357438"/>
            <a:ext cx="4763" cy="7159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1" name="AutoShape 17"/>
          <p:cNvCxnSpPr>
            <a:cxnSpLocks noChangeShapeType="1"/>
          </p:cNvCxnSpPr>
          <p:nvPr/>
        </p:nvCxnSpPr>
        <p:spPr bwMode="auto">
          <a:xfrm>
            <a:off x="1162050" y="3500438"/>
            <a:ext cx="4763" cy="70802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2" name="Line 18"/>
          <p:cNvSpPr>
            <a:spLocks noChangeShapeType="1"/>
          </p:cNvSpPr>
          <p:nvPr/>
        </p:nvSpPr>
        <p:spPr bwMode="auto">
          <a:xfrm>
            <a:off x="1219200" y="1500188"/>
            <a:ext cx="7040563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Line 19"/>
          <p:cNvSpPr>
            <a:spLocks noChangeShapeType="1"/>
          </p:cNvSpPr>
          <p:nvPr/>
        </p:nvSpPr>
        <p:spPr bwMode="auto">
          <a:xfrm>
            <a:off x="1219200" y="2744788"/>
            <a:ext cx="7040563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20"/>
          <p:cNvSpPr>
            <a:spLocks noChangeShapeType="1"/>
          </p:cNvSpPr>
          <p:nvPr/>
        </p:nvSpPr>
        <p:spPr bwMode="auto">
          <a:xfrm>
            <a:off x="1219200" y="3865563"/>
            <a:ext cx="7040563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Text Box 21"/>
          <p:cNvSpPr txBox="1">
            <a:spLocks noChangeArrowheads="1"/>
          </p:cNvSpPr>
          <p:nvPr/>
        </p:nvSpPr>
        <p:spPr bwMode="auto">
          <a:xfrm>
            <a:off x="2027237" y="521028"/>
            <a:ext cx="623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6156" name="Text Box 22"/>
          <p:cNvSpPr txBox="1">
            <a:spLocks noChangeArrowheads="1"/>
          </p:cNvSpPr>
          <p:nvPr/>
        </p:nvSpPr>
        <p:spPr bwMode="auto">
          <a:xfrm>
            <a:off x="2029099" y="1709523"/>
            <a:ext cx="623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sp>
        <p:nvSpPr>
          <p:cNvPr id="6157" name="Text Box 23"/>
          <p:cNvSpPr txBox="1">
            <a:spLocks noChangeArrowheads="1"/>
          </p:cNvSpPr>
          <p:nvPr/>
        </p:nvSpPr>
        <p:spPr bwMode="auto">
          <a:xfrm>
            <a:off x="2027238" y="2876861"/>
            <a:ext cx="623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title3</a:t>
            </a:r>
          </a:p>
        </p:txBody>
      </p:sp>
      <p:pic>
        <p:nvPicPr>
          <p:cNvPr id="6158" name="Group 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202113"/>
            <a:ext cx="171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9" name="AutoShape 15"/>
          <p:cNvCxnSpPr>
            <a:cxnSpLocks noChangeShapeType="1"/>
          </p:cNvCxnSpPr>
          <p:nvPr/>
        </p:nvCxnSpPr>
        <p:spPr bwMode="auto">
          <a:xfrm>
            <a:off x="1162050" y="4635500"/>
            <a:ext cx="4763" cy="6524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1219200" y="4921250"/>
            <a:ext cx="7040563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Text Box 21"/>
          <p:cNvSpPr txBox="1">
            <a:spLocks noChangeArrowheads="1"/>
          </p:cNvSpPr>
          <p:nvPr/>
        </p:nvSpPr>
        <p:spPr bwMode="auto">
          <a:xfrm>
            <a:off x="2029099" y="3915569"/>
            <a:ext cx="623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title4</a:t>
            </a:r>
          </a:p>
        </p:txBody>
      </p:sp>
      <p:pic>
        <p:nvPicPr>
          <p:cNvPr id="6162" name="Group 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281613"/>
            <a:ext cx="171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63" name="AutoShape 15"/>
          <p:cNvCxnSpPr>
            <a:cxnSpLocks noChangeShapeType="1"/>
          </p:cNvCxnSpPr>
          <p:nvPr/>
        </p:nvCxnSpPr>
        <p:spPr bwMode="auto">
          <a:xfrm>
            <a:off x="1162050" y="5715000"/>
            <a:ext cx="4763" cy="465138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4" name="Line 18"/>
          <p:cNvSpPr>
            <a:spLocks noChangeShapeType="1"/>
          </p:cNvSpPr>
          <p:nvPr/>
        </p:nvSpPr>
        <p:spPr bwMode="auto">
          <a:xfrm>
            <a:off x="1219200" y="6000750"/>
            <a:ext cx="7040563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029099" y="4961731"/>
            <a:ext cx="623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Group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300"/>
            <a:ext cx="172561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Group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1125"/>
            <a:ext cx="172561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Group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27300"/>
            <a:ext cx="172561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AutoShape 15"/>
          <p:cNvCxnSpPr>
            <a:cxnSpLocks noChangeShapeType="1"/>
          </p:cNvCxnSpPr>
          <p:nvPr/>
        </p:nvCxnSpPr>
        <p:spPr bwMode="auto">
          <a:xfrm>
            <a:off x="1312863" y="673100"/>
            <a:ext cx="4762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4" name="AutoShape 16"/>
          <p:cNvCxnSpPr>
            <a:cxnSpLocks noChangeShapeType="1"/>
          </p:cNvCxnSpPr>
          <p:nvPr/>
        </p:nvCxnSpPr>
        <p:spPr bwMode="auto">
          <a:xfrm>
            <a:off x="1312863" y="1816100"/>
            <a:ext cx="4762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5" name="AutoShape 17"/>
          <p:cNvCxnSpPr>
            <a:cxnSpLocks noChangeShapeType="1"/>
          </p:cNvCxnSpPr>
          <p:nvPr/>
        </p:nvCxnSpPr>
        <p:spPr bwMode="auto">
          <a:xfrm>
            <a:off x="1311275" y="2959100"/>
            <a:ext cx="6350" cy="70802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6" name="Line 18"/>
          <p:cNvSpPr>
            <a:spLocks noChangeShapeType="1"/>
          </p:cNvSpPr>
          <p:nvPr/>
        </p:nvSpPr>
        <p:spPr bwMode="auto">
          <a:xfrm>
            <a:off x="1370013" y="958850"/>
            <a:ext cx="7045325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Line 19"/>
          <p:cNvSpPr>
            <a:spLocks noChangeShapeType="1"/>
          </p:cNvSpPr>
          <p:nvPr/>
        </p:nvSpPr>
        <p:spPr bwMode="auto">
          <a:xfrm>
            <a:off x="1370013" y="2203450"/>
            <a:ext cx="7045325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Line 20"/>
          <p:cNvSpPr>
            <a:spLocks noChangeShapeType="1"/>
          </p:cNvSpPr>
          <p:nvPr/>
        </p:nvSpPr>
        <p:spPr bwMode="auto">
          <a:xfrm>
            <a:off x="1370013" y="3324225"/>
            <a:ext cx="7045325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Text Box 21"/>
          <p:cNvSpPr txBox="1">
            <a:spLocks noChangeArrowheads="1"/>
          </p:cNvSpPr>
          <p:nvPr/>
        </p:nvSpPr>
        <p:spPr bwMode="auto">
          <a:xfrm>
            <a:off x="2128043" y="50837"/>
            <a:ext cx="623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title1</a:t>
            </a:r>
          </a:p>
        </p:txBody>
      </p:sp>
      <p:sp>
        <p:nvSpPr>
          <p:cNvPr id="7180" name="Text Box 22"/>
          <p:cNvSpPr txBox="1">
            <a:spLocks noChangeArrowheads="1"/>
          </p:cNvSpPr>
          <p:nvPr/>
        </p:nvSpPr>
        <p:spPr bwMode="auto">
          <a:xfrm>
            <a:off x="2182813" y="1207817"/>
            <a:ext cx="623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title2</a:t>
            </a:r>
          </a:p>
        </p:txBody>
      </p:sp>
      <p:sp>
        <p:nvSpPr>
          <p:cNvPr id="7181" name="Text Box 23"/>
          <p:cNvSpPr txBox="1">
            <a:spLocks noChangeArrowheads="1"/>
          </p:cNvSpPr>
          <p:nvPr/>
        </p:nvSpPr>
        <p:spPr bwMode="auto">
          <a:xfrm>
            <a:off x="2182813" y="2285727"/>
            <a:ext cx="6122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title3</a:t>
            </a:r>
          </a:p>
        </p:txBody>
      </p:sp>
      <p:pic>
        <p:nvPicPr>
          <p:cNvPr id="7182" name="Group 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62363"/>
            <a:ext cx="1725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83" name="AutoShape 15"/>
          <p:cNvCxnSpPr>
            <a:cxnSpLocks noChangeShapeType="1"/>
          </p:cNvCxnSpPr>
          <p:nvPr/>
        </p:nvCxnSpPr>
        <p:spPr bwMode="auto">
          <a:xfrm>
            <a:off x="1311275" y="4094163"/>
            <a:ext cx="6350" cy="652462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4" name="Line 18"/>
          <p:cNvSpPr>
            <a:spLocks noChangeShapeType="1"/>
          </p:cNvSpPr>
          <p:nvPr/>
        </p:nvSpPr>
        <p:spPr bwMode="auto">
          <a:xfrm>
            <a:off x="1370013" y="4379913"/>
            <a:ext cx="7045325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Text Box 21"/>
          <p:cNvSpPr txBox="1">
            <a:spLocks noChangeArrowheads="1"/>
          </p:cNvSpPr>
          <p:nvPr/>
        </p:nvSpPr>
        <p:spPr bwMode="auto">
          <a:xfrm>
            <a:off x="2182813" y="3484331"/>
            <a:ext cx="623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title4</a:t>
            </a:r>
          </a:p>
        </p:txBody>
      </p:sp>
      <p:pic>
        <p:nvPicPr>
          <p:cNvPr id="7186" name="Group 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40275"/>
            <a:ext cx="172561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87" name="AutoShape 15"/>
          <p:cNvCxnSpPr>
            <a:cxnSpLocks noChangeShapeType="1"/>
          </p:cNvCxnSpPr>
          <p:nvPr/>
        </p:nvCxnSpPr>
        <p:spPr bwMode="auto">
          <a:xfrm>
            <a:off x="1311275" y="5173663"/>
            <a:ext cx="6350" cy="714375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8" name="Line 18"/>
          <p:cNvSpPr>
            <a:spLocks noChangeShapeType="1"/>
          </p:cNvSpPr>
          <p:nvPr/>
        </p:nvSpPr>
        <p:spPr bwMode="auto">
          <a:xfrm>
            <a:off x="1370013" y="5459413"/>
            <a:ext cx="7045325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2182813" y="4525398"/>
            <a:ext cx="623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title5</a:t>
            </a:r>
          </a:p>
        </p:txBody>
      </p:sp>
      <p:pic>
        <p:nvPicPr>
          <p:cNvPr id="7190" name="Group 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80100"/>
            <a:ext cx="172561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91" name="AutoShape 15"/>
          <p:cNvCxnSpPr>
            <a:cxnSpLocks noChangeShapeType="1"/>
          </p:cNvCxnSpPr>
          <p:nvPr/>
        </p:nvCxnSpPr>
        <p:spPr bwMode="auto">
          <a:xfrm>
            <a:off x="1311275" y="6315075"/>
            <a:ext cx="6350" cy="46355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2" name="Line 18"/>
          <p:cNvSpPr>
            <a:spLocks noChangeShapeType="1"/>
          </p:cNvSpPr>
          <p:nvPr/>
        </p:nvSpPr>
        <p:spPr bwMode="auto">
          <a:xfrm>
            <a:off x="1370013" y="6600825"/>
            <a:ext cx="7045325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3" name="Text Box 21"/>
          <p:cNvSpPr txBox="1">
            <a:spLocks noChangeArrowheads="1"/>
          </p:cNvSpPr>
          <p:nvPr/>
        </p:nvSpPr>
        <p:spPr bwMode="auto">
          <a:xfrm>
            <a:off x="2182813" y="5655641"/>
            <a:ext cx="623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zh-CN" sz="2800" b="1" dirty="0">
                <a:solidFill>
                  <a:srgbClr val="080808"/>
                </a:solidFill>
                <a:latin typeface="华文楷体" pitchFamily="2" charset="-122"/>
                <a:ea typeface="华文楷体" pitchFamily="2" charset="-122"/>
              </a:rPr>
              <a:t>title6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100_dark_2002">
  <a:themeElements>
    <a:clrScheme name="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FFFFFF"/>
      </a:accent3>
      <a:accent4>
        <a:srgbClr val="003164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D100_dark_2002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Pages>0</Pages>
  <Words>22</Words>
  <Characters>0</Characters>
  <Application>Microsoft Office PowerPoint</Application>
  <DocSecurity>0</DocSecurity>
  <PresentationFormat>全屏显示(4:3)</PresentationFormat>
  <Lines>0</Lines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CD100_dark_2002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Guilddesign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Design</dc:title>
  <dc:subject/>
  <dc:creator>Sung Ha, Park</dc:creator>
  <cp:keywords/>
  <dc:description/>
  <cp:lastModifiedBy>微软用户</cp:lastModifiedBy>
  <cp:revision>101</cp:revision>
  <dcterms:created xsi:type="dcterms:W3CDTF">2004-08-26T06:37:49Z</dcterms:created>
  <dcterms:modified xsi:type="dcterms:W3CDTF">2015-06-16T07:02:28Z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