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65" r:id="rId3"/>
    <p:sldId id="267" r:id="rId4"/>
    <p:sldId id="266" r:id="rId5"/>
    <p:sldId id="268" r:id="rId6"/>
    <p:sldId id="270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42" y="-90"/>
      </p:cViewPr>
      <p:guideLst>
        <p:guide orient="horz" pos="2160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C0F30F7-44CB-4610-B0A7-9523054DD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15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Arial" charset="0"/>
              </a:rPr>
              <a:t>模板来自于 </a:t>
            </a:r>
            <a:r>
              <a:rPr lang="en-US" altLang="zh-CN" smtClean="0">
                <a:latin typeface="Arial" charset="0"/>
              </a:rPr>
              <a:t>http://docer.wps.cn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135B25-3B85-4D36-89F4-1F6B06493A1A}" type="slidenum">
              <a:rPr lang="zh-CN" altLang="en-US" smtClean="0">
                <a:latin typeface="Calibri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Arial" charset="0"/>
              </a:rPr>
              <a:t>模板来自于 </a:t>
            </a:r>
            <a:r>
              <a:rPr lang="en-US" altLang="zh-CN" smtClean="0">
                <a:latin typeface="Arial" charset="0"/>
              </a:rPr>
              <a:t>http://meihua.docer.com/</a:t>
            </a:r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347546-833D-4879-8D89-2482A96C241D}" type="slidenum">
              <a:rPr lang="zh-CN" altLang="en-US"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Arial" charset="0"/>
              </a:rPr>
              <a:t>模板来自于 </a:t>
            </a:r>
            <a:r>
              <a:rPr lang="en-US" altLang="zh-CN" smtClean="0">
                <a:latin typeface="Arial" charset="0"/>
              </a:rPr>
              <a:t>http://meihua.docer.com/</a:t>
            </a:r>
          </a:p>
        </p:txBody>
      </p:sp>
      <p:sp>
        <p:nvSpPr>
          <p:cNvPr id="11268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0F592E3-F46B-4D7D-90D5-A80B258E25DF}" type="slidenum">
              <a:rPr lang="zh-CN" altLang="en-US">
                <a:latin typeface="Calibri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514A5-9F77-4C4D-AD6D-B37A3EB5DB8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54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87B2F-CC1A-4760-910D-0775F4B8B8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745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146CC-7032-4B10-BAB7-74FA9593D66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462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20210-30DC-42E8-B97D-A083CAD1749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98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3CA11-9DD3-4F0D-86E1-03FE98FA81A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935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50283-51F9-4A21-8A9C-D9FC6860388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410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8534C-2B6F-4FA8-86D6-E378BCA36FD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52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B6698-2C5D-4196-AEB6-80AF84E9096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217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B5D74-7B37-496F-92D8-9034EE5222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393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293A3-289A-40ED-8258-42FDB595C8C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964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11DFE-EF07-4854-8DE8-4AFE9AD3C2B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613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BC21606-5C4E-4F3C-86B4-9DE8C73379B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 bwMode="auto">
          <a:xfrm>
            <a:off x="3771900" y="692150"/>
            <a:ext cx="785813" cy="93662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CECEC"/>
              </a:gs>
              <a:gs pos="81000">
                <a:srgbClr val="FFFFFF"/>
              </a:gs>
              <a:gs pos="28000">
                <a:srgbClr val="FFFFFF"/>
              </a:gs>
            </a:gsLst>
            <a:lin ang="0" scaled="1"/>
            <a:tileRect/>
          </a:gradFill>
          <a:ln w="3175" cap="flat" cmpd="sng" algn="ctr">
            <a:solidFill>
              <a:srgbClr val="DEDEDE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rPr>
              <a:t>01</a:t>
            </a:r>
            <a:endParaRPr lang="zh-CN" altLang="en-US" sz="2400" b="1" kern="0" dirty="0">
              <a:ln w="18415" cmpd="sng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  <a:latin typeface="Broadway" panose="04040905080B02020502" pitchFamily="82" charset="0"/>
              <a:ea typeface="微软雅黑" pitchFamily="34" charset="-122"/>
            </a:endParaRP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3771900" y="1912938"/>
            <a:ext cx="785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"/>
          <p:cNvGrpSpPr>
            <a:grpSpLocks/>
          </p:cNvGrpSpPr>
          <p:nvPr/>
        </p:nvGrpSpPr>
        <p:grpSpPr bwMode="auto">
          <a:xfrm>
            <a:off x="3276600" y="1268413"/>
            <a:ext cx="2306638" cy="1176337"/>
            <a:chOff x="1693742" y="1567657"/>
            <a:chExt cx="2065835" cy="1081639"/>
          </a:xfrm>
        </p:grpSpPr>
        <p:sp>
          <p:nvSpPr>
            <p:cNvPr id="8" name="矩形 7"/>
            <p:cNvSpPr/>
            <p:nvPr/>
          </p:nvSpPr>
          <p:spPr>
            <a:xfrm>
              <a:off x="1693742" y="1567657"/>
              <a:ext cx="708042" cy="662705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01</a:t>
              </a:r>
              <a:endParaRPr lang="zh-CN" altLang="en-US" sz="24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 flipH="1">
              <a:off x="1693742" y="2431801"/>
              <a:ext cx="844533" cy="217495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0779" y="1567657"/>
              <a:ext cx="716573" cy="662705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02</a:t>
              </a:r>
              <a:endParaRPr lang="zh-CN" altLang="en-US" sz="24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 flipH="1">
              <a:off x="2916466" y="2431801"/>
              <a:ext cx="843111" cy="217495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276600" y="2325688"/>
            <a:ext cx="790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title1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6" name="TextBox 10"/>
          <p:cNvSpPr txBox="1">
            <a:spLocks noChangeArrowheads="1"/>
          </p:cNvSpPr>
          <p:nvPr/>
        </p:nvSpPr>
        <p:spPr bwMode="auto">
          <a:xfrm>
            <a:off x="4635500" y="2325688"/>
            <a:ext cx="790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title2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2"/>
          <p:cNvGrpSpPr>
            <a:grpSpLocks/>
          </p:cNvGrpSpPr>
          <p:nvPr/>
        </p:nvGrpSpPr>
        <p:grpSpPr bwMode="auto">
          <a:xfrm>
            <a:off x="2613025" y="936625"/>
            <a:ext cx="3671888" cy="893763"/>
            <a:chOff x="1693742" y="1567657"/>
            <a:chExt cx="3288283" cy="1081292"/>
          </a:xfrm>
        </p:grpSpPr>
        <p:sp>
          <p:nvSpPr>
            <p:cNvPr id="13" name="矩形 12"/>
            <p:cNvSpPr/>
            <p:nvPr/>
          </p:nvSpPr>
          <p:spPr>
            <a:xfrm>
              <a:off x="1693742" y="1567657"/>
              <a:ext cx="850148" cy="850821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01</a:t>
              </a:r>
              <a:endParaRPr lang="zh-CN" altLang="en-US" sz="24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 flipH="1">
              <a:off x="1693742" y="2431922"/>
              <a:ext cx="845884" cy="217027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10677" y="1567657"/>
              <a:ext cx="850148" cy="850821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02</a:t>
              </a:r>
              <a:endParaRPr lang="zh-CN" altLang="en-US" sz="24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 flipH="1">
              <a:off x="2916363" y="2431922"/>
              <a:ext cx="843040" cy="217027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0455" y="1567657"/>
              <a:ext cx="851570" cy="850821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03</a:t>
              </a:r>
              <a:endParaRPr lang="zh-CN" altLang="en-US" sz="24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0800000" flipH="1">
              <a:off x="4127611" y="2431922"/>
              <a:ext cx="844462" cy="217027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099" name="TextBox 11"/>
          <p:cNvSpPr txBox="1">
            <a:spLocks noChangeArrowheads="1"/>
          </p:cNvSpPr>
          <p:nvPr/>
        </p:nvSpPr>
        <p:spPr bwMode="auto">
          <a:xfrm>
            <a:off x="2638425" y="1830388"/>
            <a:ext cx="792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title1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0" name="TextBox 21"/>
          <p:cNvSpPr txBox="1">
            <a:spLocks noChangeArrowheads="1"/>
          </p:cNvSpPr>
          <p:nvPr/>
        </p:nvSpPr>
        <p:spPr bwMode="auto">
          <a:xfrm>
            <a:off x="4129088" y="1866900"/>
            <a:ext cx="792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title2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1" name="TextBox 22"/>
          <p:cNvSpPr txBox="1">
            <a:spLocks noChangeArrowheads="1"/>
          </p:cNvSpPr>
          <p:nvPr/>
        </p:nvSpPr>
        <p:spPr bwMode="auto">
          <a:xfrm>
            <a:off x="5483225" y="1866900"/>
            <a:ext cx="790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title3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"/>
          <p:cNvGrpSpPr>
            <a:grpSpLocks/>
          </p:cNvGrpSpPr>
          <p:nvPr/>
        </p:nvGrpSpPr>
        <p:grpSpPr bwMode="auto">
          <a:xfrm>
            <a:off x="2195513" y="954088"/>
            <a:ext cx="4911725" cy="804862"/>
            <a:chOff x="1693742" y="1567657"/>
            <a:chExt cx="4504190" cy="1081431"/>
          </a:xfrm>
        </p:grpSpPr>
        <p:sp>
          <p:nvSpPr>
            <p:cNvPr id="17" name="矩形 16"/>
            <p:cNvSpPr/>
            <p:nvPr/>
          </p:nvSpPr>
          <p:spPr>
            <a:xfrm>
              <a:off x="1693742" y="1567657"/>
              <a:ext cx="850177" cy="851067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01</a:t>
              </a:r>
              <a:endParaRPr lang="zh-CN" altLang="en-US" sz="24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0800000" flipH="1">
              <a:off x="1693742" y="2431522"/>
              <a:ext cx="844354" cy="217566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12231" y="1567657"/>
              <a:ext cx="847265" cy="851067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02</a:t>
              </a:r>
              <a:endParaRPr lang="zh-CN" altLang="en-US" sz="24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0800000" flipH="1">
              <a:off x="2916599" y="2431522"/>
              <a:ext cx="841442" cy="217566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30721" y="1567657"/>
              <a:ext cx="850177" cy="851067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03</a:t>
              </a:r>
              <a:endParaRPr lang="zh-CN" altLang="en-US" sz="24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10800000" flipH="1">
              <a:off x="4127810" y="2431522"/>
              <a:ext cx="844354" cy="217566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349211" y="1567657"/>
              <a:ext cx="848721" cy="851067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04</a:t>
              </a:r>
              <a:endParaRPr lang="zh-CN" altLang="en-US" sz="24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10800000" flipH="1">
              <a:off x="5349211" y="2431522"/>
              <a:ext cx="841442" cy="217566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5123" name="TextBox 14"/>
          <p:cNvSpPr txBox="1">
            <a:spLocks noChangeArrowheads="1"/>
          </p:cNvSpPr>
          <p:nvPr/>
        </p:nvSpPr>
        <p:spPr bwMode="auto">
          <a:xfrm>
            <a:off x="2089150" y="1879600"/>
            <a:ext cx="100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title1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4" name="TextBox 15"/>
          <p:cNvSpPr txBox="1">
            <a:spLocks noChangeArrowheads="1"/>
          </p:cNvSpPr>
          <p:nvPr/>
        </p:nvSpPr>
        <p:spPr bwMode="auto">
          <a:xfrm>
            <a:off x="3470275" y="1879600"/>
            <a:ext cx="104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title2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5" name="TextBox 20"/>
          <p:cNvSpPr txBox="1">
            <a:spLocks noChangeArrowheads="1"/>
          </p:cNvSpPr>
          <p:nvPr/>
        </p:nvSpPr>
        <p:spPr bwMode="auto">
          <a:xfrm>
            <a:off x="4846638" y="1879600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title3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6" name="TextBox 21"/>
          <p:cNvSpPr txBox="1">
            <a:spLocks noChangeArrowheads="1"/>
          </p:cNvSpPr>
          <p:nvPr/>
        </p:nvSpPr>
        <p:spPr bwMode="auto">
          <a:xfrm>
            <a:off x="6084888" y="1879600"/>
            <a:ext cx="102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title4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20"/>
          <p:cNvGrpSpPr>
            <a:grpSpLocks/>
          </p:cNvGrpSpPr>
          <p:nvPr/>
        </p:nvGrpSpPr>
        <p:grpSpPr bwMode="auto">
          <a:xfrm>
            <a:off x="2084388" y="920750"/>
            <a:ext cx="4902200" cy="1103313"/>
            <a:chOff x="1693742" y="1567657"/>
            <a:chExt cx="5721095" cy="1080802"/>
          </a:xfrm>
        </p:grpSpPr>
        <p:sp>
          <p:nvSpPr>
            <p:cNvPr id="22" name="矩形 21"/>
            <p:cNvSpPr/>
            <p:nvPr/>
          </p:nvSpPr>
          <p:spPr>
            <a:xfrm>
              <a:off x="1693742" y="1567657"/>
              <a:ext cx="850382" cy="850646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01</a:t>
              </a:r>
              <a:endParaRPr lang="zh-CN" altLang="en-US" sz="20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800000" flipH="1">
              <a:off x="1693742" y="2432298"/>
              <a:ext cx="842972" cy="216161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10956" y="1567657"/>
              <a:ext cx="848530" cy="850646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02</a:t>
              </a:r>
              <a:endParaRPr lang="zh-CN" altLang="en-US" sz="20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10800000" flipH="1">
              <a:off x="2916515" y="2432298"/>
              <a:ext cx="841120" cy="216161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0024" y="1567657"/>
              <a:ext cx="850384" cy="850646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03</a:t>
              </a:r>
              <a:endParaRPr lang="zh-CN" altLang="en-US" sz="20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0800000" flipH="1">
              <a:off x="4128172" y="2432298"/>
              <a:ext cx="844825" cy="216161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349091" y="1567657"/>
              <a:ext cx="848530" cy="850646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04</a:t>
              </a:r>
              <a:endParaRPr lang="zh-CN" altLang="en-US" sz="20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10800000" flipH="1">
              <a:off x="5349091" y="2432298"/>
              <a:ext cx="841120" cy="216161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564453" y="1567657"/>
              <a:ext cx="850384" cy="850646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05</a:t>
              </a:r>
              <a:endParaRPr lang="zh-CN" altLang="en-US" sz="20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0800000" flipH="1">
              <a:off x="6566307" y="2432298"/>
              <a:ext cx="841120" cy="216161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6147" name="TextBox 17"/>
          <p:cNvSpPr txBox="1">
            <a:spLocks noChangeArrowheads="1"/>
          </p:cNvSpPr>
          <p:nvPr/>
        </p:nvSpPr>
        <p:spPr bwMode="auto">
          <a:xfrm>
            <a:off x="2016125" y="2024063"/>
            <a:ext cx="7921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title1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8" name="TextBox 18"/>
          <p:cNvSpPr txBox="1">
            <a:spLocks noChangeArrowheads="1"/>
          </p:cNvSpPr>
          <p:nvPr/>
        </p:nvSpPr>
        <p:spPr bwMode="auto">
          <a:xfrm>
            <a:off x="3124200" y="2024063"/>
            <a:ext cx="7905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title2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9" name="TextBox 19"/>
          <p:cNvSpPr txBox="1">
            <a:spLocks noChangeArrowheads="1"/>
          </p:cNvSpPr>
          <p:nvPr/>
        </p:nvSpPr>
        <p:spPr bwMode="auto">
          <a:xfrm>
            <a:off x="4135438" y="2024063"/>
            <a:ext cx="792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title3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0" name="TextBox 20"/>
          <p:cNvSpPr txBox="1">
            <a:spLocks noChangeArrowheads="1"/>
          </p:cNvSpPr>
          <p:nvPr/>
        </p:nvSpPr>
        <p:spPr bwMode="auto">
          <a:xfrm>
            <a:off x="6259513" y="2024063"/>
            <a:ext cx="792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title5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1" name="TextBox 24"/>
          <p:cNvSpPr txBox="1">
            <a:spLocks noChangeArrowheads="1"/>
          </p:cNvSpPr>
          <p:nvPr/>
        </p:nvSpPr>
        <p:spPr bwMode="auto">
          <a:xfrm>
            <a:off x="5194300" y="2024063"/>
            <a:ext cx="7921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title4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3"/>
          <p:cNvGrpSpPr>
            <a:grpSpLocks/>
          </p:cNvGrpSpPr>
          <p:nvPr/>
        </p:nvGrpSpPr>
        <p:grpSpPr bwMode="auto">
          <a:xfrm>
            <a:off x="2027238" y="798513"/>
            <a:ext cx="5518150" cy="1104900"/>
            <a:chOff x="1693743" y="1567658"/>
            <a:chExt cx="5518566" cy="1141396"/>
          </a:xfrm>
        </p:grpSpPr>
        <p:grpSp>
          <p:nvGrpSpPr>
            <p:cNvPr id="7177" name="组合 24"/>
            <p:cNvGrpSpPr>
              <a:grpSpLocks/>
            </p:cNvGrpSpPr>
            <p:nvPr/>
          </p:nvGrpSpPr>
          <p:grpSpPr bwMode="auto">
            <a:xfrm>
              <a:off x="1693743" y="1567658"/>
              <a:ext cx="4531066" cy="1118944"/>
              <a:chOff x="1693742" y="1567657"/>
              <a:chExt cx="5720265" cy="108143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693742" y="1567657"/>
                <a:ext cx="851826" cy="851122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ECECEC"/>
                  </a:gs>
                  <a:gs pos="81000">
                    <a:srgbClr val="FFFFFF"/>
                  </a:gs>
                  <a:gs pos="28000">
                    <a:srgbClr val="FFFFFF"/>
                  </a:gs>
                </a:gsLst>
                <a:lin ang="0" scaled="1"/>
                <a:tileRect/>
              </a:gradFill>
              <a:ln w="3175" cap="flat" cmpd="sng" algn="ctr">
                <a:solidFill>
                  <a:srgbClr val="DEDED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 dirty="0">
                    <a:ln w="18415" cmpd="sng">
                      <a:noFill/>
                      <a:prstDash val="solid"/>
                    </a:ln>
                    <a:solidFill>
                      <a:schemeClr val="accent1">
                        <a:lumMod val="75000"/>
                      </a:schemeClr>
                    </a:solidFill>
                    <a:latin typeface="Broadway" panose="04040905080B02020502" pitchFamily="82" charset="0"/>
                    <a:ea typeface="微软雅黑" pitchFamily="34" charset="-122"/>
                  </a:rPr>
                  <a:t>01</a:t>
                </a:r>
                <a:endParaRPr lang="zh-CN" altLang="en-US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endParaRPr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10800000" flipH="1">
                <a:off x="1693742" y="2429874"/>
                <a:ext cx="843809" cy="218724"/>
              </a:xfrm>
              <a:prstGeom prst="triangl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910350" y="1567657"/>
                <a:ext cx="849822" cy="851122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ECECEC"/>
                  </a:gs>
                  <a:gs pos="81000">
                    <a:srgbClr val="FFFFFF"/>
                  </a:gs>
                  <a:gs pos="28000">
                    <a:srgbClr val="FFFFFF"/>
                  </a:gs>
                </a:gsLst>
                <a:lin ang="0" scaled="1"/>
                <a:tileRect/>
              </a:gradFill>
              <a:ln w="3175" cap="flat" cmpd="sng" algn="ctr">
                <a:solidFill>
                  <a:srgbClr val="DEDED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 dirty="0">
                    <a:ln w="18415" cmpd="sng">
                      <a:noFill/>
                      <a:prstDash val="solid"/>
                    </a:ln>
                    <a:solidFill>
                      <a:schemeClr val="accent1">
                        <a:lumMod val="75000"/>
                      </a:schemeClr>
                    </a:solidFill>
                    <a:latin typeface="Broadway" panose="04040905080B02020502" pitchFamily="82" charset="0"/>
                    <a:ea typeface="微软雅黑" pitchFamily="34" charset="-122"/>
                  </a:rPr>
                  <a:t>02</a:t>
                </a:r>
                <a:endParaRPr lang="zh-CN" altLang="en-US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10800000" flipH="1">
                <a:off x="2916364" y="2429874"/>
                <a:ext cx="841805" cy="218724"/>
              </a:xfrm>
              <a:prstGeom prst="triangl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30968" y="1567657"/>
                <a:ext cx="849822" cy="851122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ECECEC"/>
                  </a:gs>
                  <a:gs pos="81000">
                    <a:srgbClr val="FFFFFF"/>
                  </a:gs>
                  <a:gs pos="28000">
                    <a:srgbClr val="FFFFFF"/>
                  </a:gs>
                </a:gsLst>
                <a:lin ang="0" scaled="1"/>
                <a:tileRect/>
              </a:gradFill>
              <a:ln w="3175" cap="flat" cmpd="sng" algn="ctr">
                <a:solidFill>
                  <a:srgbClr val="DEDED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 dirty="0">
                    <a:ln w="18415" cmpd="sng">
                      <a:noFill/>
                      <a:prstDash val="solid"/>
                    </a:ln>
                    <a:solidFill>
                      <a:schemeClr val="accent1">
                        <a:lumMod val="75000"/>
                      </a:schemeClr>
                    </a:solidFill>
                    <a:latin typeface="Broadway" panose="04040905080B02020502" pitchFamily="82" charset="0"/>
                    <a:ea typeface="微软雅黑" pitchFamily="34" charset="-122"/>
                  </a:rPr>
                  <a:t>03</a:t>
                </a:r>
                <a:endParaRPr lang="zh-CN" altLang="en-US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0800000" flipH="1">
                <a:off x="4126960" y="2429874"/>
                <a:ext cx="845814" cy="218724"/>
              </a:xfrm>
              <a:prstGeom prst="triangl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347576" y="1567657"/>
                <a:ext cx="849822" cy="851122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ECECEC"/>
                  </a:gs>
                  <a:gs pos="81000">
                    <a:srgbClr val="FFFFFF"/>
                  </a:gs>
                  <a:gs pos="28000">
                    <a:srgbClr val="FFFFFF"/>
                  </a:gs>
                </a:gsLst>
                <a:lin ang="0" scaled="1"/>
                <a:tileRect/>
              </a:gradFill>
              <a:ln w="3175" cap="flat" cmpd="sng" algn="ctr">
                <a:solidFill>
                  <a:srgbClr val="DEDED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 dirty="0">
                    <a:ln w="18415" cmpd="sng">
                      <a:noFill/>
                      <a:prstDash val="solid"/>
                    </a:ln>
                    <a:solidFill>
                      <a:schemeClr val="accent1">
                        <a:lumMod val="75000"/>
                      </a:schemeClr>
                    </a:solidFill>
                    <a:latin typeface="Broadway" panose="04040905080B02020502" pitchFamily="82" charset="0"/>
                    <a:ea typeface="微软雅黑" pitchFamily="34" charset="-122"/>
                  </a:rPr>
                  <a:t>04</a:t>
                </a:r>
                <a:endParaRPr lang="zh-CN" altLang="en-US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endParaRPr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10800000" flipH="1">
                <a:off x="5347576" y="2429874"/>
                <a:ext cx="843810" cy="218724"/>
              </a:xfrm>
              <a:prstGeom prst="triangl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564186" y="1567657"/>
                <a:ext cx="849822" cy="851122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ECECEC"/>
                  </a:gs>
                  <a:gs pos="81000">
                    <a:srgbClr val="FFFFFF"/>
                  </a:gs>
                  <a:gs pos="28000">
                    <a:srgbClr val="FFFFFF"/>
                  </a:gs>
                </a:gsLst>
                <a:lin ang="0" scaled="1"/>
                <a:tileRect/>
              </a:gradFill>
              <a:ln w="3175" cap="flat" cmpd="sng" algn="ctr">
                <a:solidFill>
                  <a:srgbClr val="DEDED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 dirty="0">
                    <a:ln w="18415" cmpd="sng">
                      <a:noFill/>
                      <a:prstDash val="solid"/>
                    </a:ln>
                    <a:solidFill>
                      <a:schemeClr val="accent1">
                        <a:lumMod val="75000"/>
                      </a:schemeClr>
                    </a:solidFill>
                    <a:latin typeface="Broadway" panose="04040905080B02020502" pitchFamily="82" charset="0"/>
                    <a:ea typeface="微软雅黑" pitchFamily="34" charset="-122"/>
                  </a:rPr>
                  <a:t>05</a:t>
                </a:r>
                <a:endParaRPr lang="zh-CN" altLang="en-US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539158" y="1579137"/>
              <a:ext cx="673151" cy="864247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CECEC"/>
                </a:gs>
                <a:gs pos="81000">
                  <a:srgbClr val="FFFFFF"/>
                </a:gs>
                <a:gs pos="28000">
                  <a:srgbClr val="FFFFFF"/>
                </a:gs>
              </a:gsLst>
              <a:lin ang="0" scaled="1"/>
              <a:tileRect/>
            </a:gradFill>
            <a:ln w="3175" cap="flat" cmpd="sng" algn="ctr">
              <a:solidFill>
                <a:srgbClr val="DEDEDE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ln w="18415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Broadway" panose="04040905080B02020502" pitchFamily="82" charset="0"/>
                  <a:ea typeface="微软雅黑" pitchFamily="34" charset="-122"/>
                </a:rPr>
                <a:t>06</a:t>
              </a:r>
              <a:endParaRPr lang="zh-CN" altLang="en-US" sz="2400" b="1" kern="0" dirty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微软雅黑" pitchFamily="34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10800000" flipH="1">
              <a:off x="6539158" y="2325309"/>
              <a:ext cx="668387" cy="221391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0800000" flipH="1">
              <a:off x="6539158" y="2443384"/>
              <a:ext cx="666800" cy="221391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等腰三角形 56"/>
            <p:cNvSpPr/>
            <p:nvPr/>
          </p:nvSpPr>
          <p:spPr>
            <a:xfrm rot="10800000" flipH="1">
              <a:off x="6539158" y="2487662"/>
              <a:ext cx="666800" cy="221392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rot="10800000" flipH="1">
              <a:off x="5546895" y="2476183"/>
              <a:ext cx="666800" cy="193513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7171" name="TextBox 23"/>
          <p:cNvSpPr txBox="1">
            <a:spLocks noChangeArrowheads="1"/>
          </p:cNvSpPr>
          <p:nvPr/>
        </p:nvSpPr>
        <p:spPr bwMode="auto">
          <a:xfrm>
            <a:off x="1938338" y="1995488"/>
            <a:ext cx="7921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title1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2" name="TextBox 24"/>
          <p:cNvSpPr txBox="1">
            <a:spLocks noChangeArrowheads="1"/>
          </p:cNvSpPr>
          <p:nvPr/>
        </p:nvSpPr>
        <p:spPr bwMode="auto">
          <a:xfrm>
            <a:off x="2917825" y="1984375"/>
            <a:ext cx="790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title2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3" name="TextBox 29"/>
          <p:cNvSpPr txBox="1">
            <a:spLocks noChangeArrowheads="1"/>
          </p:cNvSpPr>
          <p:nvPr/>
        </p:nvSpPr>
        <p:spPr bwMode="auto">
          <a:xfrm>
            <a:off x="3892550" y="1982788"/>
            <a:ext cx="790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title3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4" name="TextBox 30"/>
          <p:cNvSpPr txBox="1">
            <a:spLocks noChangeArrowheads="1"/>
          </p:cNvSpPr>
          <p:nvPr/>
        </p:nvSpPr>
        <p:spPr bwMode="auto">
          <a:xfrm>
            <a:off x="4918075" y="1982788"/>
            <a:ext cx="790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title4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5" name="TextBox 31"/>
          <p:cNvSpPr txBox="1">
            <a:spLocks noChangeArrowheads="1"/>
          </p:cNvSpPr>
          <p:nvPr/>
        </p:nvSpPr>
        <p:spPr bwMode="auto">
          <a:xfrm>
            <a:off x="5884863" y="1963738"/>
            <a:ext cx="7921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title5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6" name="TextBox 32"/>
          <p:cNvSpPr txBox="1">
            <a:spLocks noChangeArrowheads="1"/>
          </p:cNvSpPr>
          <p:nvPr/>
        </p:nvSpPr>
        <p:spPr bwMode="auto">
          <a:xfrm>
            <a:off x="6872288" y="1905000"/>
            <a:ext cx="792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title6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Pages>0</Pages>
  <Words>65</Words>
  <Characters>0</Characters>
  <Application>Microsoft Office PowerPoint</Application>
  <DocSecurity>0</DocSecurity>
  <PresentationFormat>全屏显示(4:3)</PresentationFormat>
  <Lines>0</Lines>
  <Paragraphs>48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Broadway</vt:lpstr>
      <vt:lpstr>微软雅黑</vt:lpstr>
      <vt:lpstr>楷体_GB2312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类聚大数据中心</cp:lastModifiedBy>
  <cp:revision>13</cp:revision>
  <dcterms:created xsi:type="dcterms:W3CDTF">2015-06-08T01:29:54Z</dcterms:created>
  <dcterms:modified xsi:type="dcterms:W3CDTF">2015-06-16T07:52:35Z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