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5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332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7415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90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1151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930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35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512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447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632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538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7C8C-E1E2-4554-A0BE-FD423735FF73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B2F4-D545-4413-9DEF-7AFB65E858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291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wallpapers difumin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rofesore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29" y="2075416"/>
            <a:ext cx="2572954" cy="343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808483" y="2459420"/>
            <a:ext cx="5738648" cy="1655380"/>
            <a:chOff x="4808483" y="2585545"/>
            <a:chExt cx="5738648" cy="1655380"/>
          </a:xfrm>
        </p:grpSpPr>
        <p:sp>
          <p:nvSpPr>
            <p:cNvPr id="4" name="CuadroTexto 3"/>
            <p:cNvSpPr txBox="1"/>
            <p:nvPr/>
          </p:nvSpPr>
          <p:spPr>
            <a:xfrm>
              <a:off x="5297214" y="2875002"/>
              <a:ext cx="5044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6600" dirty="0" smtClean="0">
                  <a:latin typeface="Adobe Garamond Pro Bold" panose="02020702060506020403" pitchFamily="18" charset="0"/>
                </a:rPr>
                <a:t>Capacitación</a:t>
              </a:r>
              <a:endParaRPr lang="es-GT" sz="6600" dirty="0">
                <a:latin typeface="Adobe Garamond Pro Bold" panose="02020702060506020403" pitchFamily="18" charset="0"/>
              </a:endParaRPr>
            </a:p>
          </p:txBody>
        </p:sp>
        <p:sp>
          <p:nvSpPr>
            <p:cNvPr id="5" name="Marco 4"/>
            <p:cNvSpPr/>
            <p:nvPr/>
          </p:nvSpPr>
          <p:spPr>
            <a:xfrm>
              <a:off x="4808483" y="2585545"/>
              <a:ext cx="5738648" cy="165538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chemeClr val="tx1"/>
                </a:solidFill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7882759" y="4219591"/>
            <a:ext cx="26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 smtClean="0"/>
              <a:t>Basado en computadores</a:t>
            </a:r>
            <a:endParaRPr lang="es-GT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400799" y="5650890"/>
            <a:ext cx="521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b="1" dirty="0" smtClean="0"/>
              <a:t>Presentación creada por </a:t>
            </a:r>
            <a:r>
              <a:rPr lang="es-GT" b="1" dirty="0" err="1" smtClean="0"/>
              <a:t>Derick</a:t>
            </a:r>
            <a:r>
              <a:rPr lang="es-GT" b="1" dirty="0" smtClean="0"/>
              <a:t> Alejandro Lorenzo </a:t>
            </a:r>
            <a:r>
              <a:rPr lang="es-GT" b="1" dirty="0" err="1" smtClean="0"/>
              <a:t>Cú</a:t>
            </a:r>
            <a:endParaRPr lang="es-GT" b="1" dirty="0" smtClean="0"/>
          </a:p>
          <a:p>
            <a:pPr algn="r"/>
            <a:r>
              <a:rPr lang="es-GT" b="1" dirty="0" smtClean="0"/>
              <a:t>Laboratorio No. 2</a:t>
            </a:r>
          </a:p>
          <a:p>
            <a:pPr algn="r"/>
            <a:r>
              <a:rPr lang="es-GT" b="1" dirty="0" smtClean="0"/>
              <a:t>Clave: 15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4864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sultado de imagen para wallpapers difumin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informatic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22" y="1068435"/>
            <a:ext cx="3818102" cy="188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641835" y="1457294"/>
            <a:ext cx="4524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600" dirty="0" smtClean="0">
                <a:latin typeface="Adobe Garamond Pro Bold" panose="02020702060506020403" pitchFamily="18" charset="0"/>
              </a:rPr>
              <a:t>Informática</a:t>
            </a:r>
            <a:endParaRPr lang="es-GT" sz="6600" dirty="0">
              <a:latin typeface="Adobe Garamond Pro Bold" panose="020207020605060204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33751" y="2954148"/>
            <a:ext cx="7740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/>
              <a:t>La informática, también llamada computación,1​ es una ciencia que administra métodos, técnicas y procesos con el fin de almacenar, procesar y transmitir información y datos en formato digital.</a:t>
            </a:r>
          </a:p>
          <a:p>
            <a:pPr algn="just"/>
            <a:endParaRPr lang="es-GT" dirty="0" smtClean="0"/>
          </a:p>
          <a:p>
            <a:pPr algn="just"/>
            <a:r>
              <a:rPr lang="es-GT" dirty="0" smtClean="0"/>
              <a:t>De esta forma, la informática se refiere al procesamiento automático de información mediante dispositivos electrónicos y sistemas computacionales. Los sistemas informáticos deben contar con la capacidad de cumplir tres tareas básicas: entrada (captación de la información), procesamiento y salida (transmisión de los resultados). El conjunto de estas tres tareas se conoce como algoritmo.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775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sultado de imagen para wallpapers difumin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52649" y="804040"/>
            <a:ext cx="504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600" dirty="0" smtClean="0">
                <a:latin typeface="Adobe Garamond Pro Bold" panose="02020702060506020403" pitchFamily="18" charset="0"/>
              </a:rPr>
              <a:t>Programación</a:t>
            </a:r>
            <a:endParaRPr lang="es-GT" sz="6600" dirty="0">
              <a:latin typeface="Adobe Garamond Pro Bold" panose="02020702060506020403" pitchFamily="18" charset="0"/>
            </a:endParaRPr>
          </a:p>
        </p:txBody>
      </p:sp>
      <p:pic>
        <p:nvPicPr>
          <p:cNvPr id="3074" name="Picture 2" descr="Resultado de imagen para programaci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78" y="3674733"/>
            <a:ext cx="26193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252388" y="2025078"/>
            <a:ext cx="6999890" cy="436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/>
              <a:t>La programación es un proceso que se utiliza para idear y ordenar las acciones que se realizarán en el marco de un proyecto; al anuncio de las partes que componen un acto o espectáculo; a la preparación de máquinas para que cumplan con una cierta tarea en un momento determinado; a la elaboración de programas para la resolución de problemas mediante ordenadores, y a la preparación de los datos necesarios para obtener una solución de un problema.</a:t>
            </a:r>
          </a:p>
          <a:p>
            <a:pPr algn="just"/>
            <a:endParaRPr lang="es-GT" dirty="0" smtClean="0"/>
          </a:p>
          <a:p>
            <a:pPr algn="just"/>
            <a:r>
              <a:rPr lang="es-GT" dirty="0" smtClean="0"/>
              <a:t>En la actualidad, la noción de programación se encuentra muy asociada a la creación de aplicaciones informática y videojuegos. Es el proceso por el cual una persona desarrolla un programa valiéndose de una herramienta que le permita escribir el código (el cual puede estar en uno o varios lenguajes, como C++, Java y Python, entre otros) y de otra que sea capaz de “traducirlo” a lo que se conoce como lenguaje de máquina, que puede comprender el microprocesador.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5092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sultado de imagen para wallpapers difumin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84632" y="983361"/>
            <a:ext cx="5707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600" dirty="0" smtClean="0">
                <a:latin typeface="Adobe Garamond Pro Bold" panose="02020702060506020403" pitchFamily="18" charset="0"/>
              </a:rPr>
              <a:t>Soporte Técnico</a:t>
            </a:r>
            <a:endParaRPr lang="es-GT" sz="6600" dirty="0">
              <a:latin typeface="Adobe Garamond Pro Bold" panose="02020702060506020403" pitchFamily="18" charset="0"/>
            </a:endParaRPr>
          </a:p>
        </p:txBody>
      </p:sp>
      <p:pic>
        <p:nvPicPr>
          <p:cNvPr id="4102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50" b="92938" l="4097" r="95903">
                        <a14:foregroundMark x1="18808" y1="59887" x2="20112" y2="46610"/>
                        <a14:foregroundMark x1="23836" y1="60169" x2="23836" y2="47175"/>
                        <a14:foregroundMark x1="43575" y1="50847" x2="37616" y2="43503"/>
                        <a14:foregroundMark x1="33892" y1="39266" x2="32961" y2="57910"/>
                        <a14:foregroundMark x1="48045" y1="56215" x2="52700" y2="42090"/>
                        <a14:foregroundMark x1="65736" y1="35028" x2="33892" y2="41525"/>
                        <a14:foregroundMark x1="64991" y1="38701" x2="82868" y2="33051"/>
                        <a14:foregroundMark x1="82309" y1="22881" x2="74302" y2="22881"/>
                        <a14:foregroundMark x1="80819" y1="23729" x2="85475" y2="26271"/>
                        <a14:foregroundMark x1="26629" y1="27684" x2="40037" y2="23446"/>
                        <a14:foregroundMark x1="11732" y1="54802" x2="4283" y2="54802"/>
                        <a14:foregroundMark x1="23091" y1="64124" x2="67598" y2="75706"/>
                        <a14:foregroundMark x1="67598" y1="78531" x2="67598" y2="78531"/>
                        <a14:foregroundMark x1="74302" y1="82768" x2="74302" y2="33051"/>
                        <a14:foregroundMark x1="71322" y1="41243" x2="52700" y2="58757"/>
                        <a14:foregroundMark x1="71881" y1="46610" x2="33706" y2="50000"/>
                        <a14:foregroundMark x1="85661" y1="37288" x2="85661" y2="38701"/>
                        <a14:foregroundMark x1="36499" y1="15537" x2="37244" y2="12147"/>
                        <a14:foregroundMark x1="82868" y1="39266" x2="78026" y2="76271"/>
                        <a14:foregroundMark x1="85102" y1="56497" x2="81937" y2="70621"/>
                        <a14:foregroundMark x1="70019" y1="30791" x2="23464" y2="313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77" y="4288221"/>
            <a:ext cx="3898223" cy="25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356943" y="2700534"/>
            <a:ext cx="7362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/>
              <a:t>La asistencia técnica o soporte técnico es un rango de servicios por medio del cual se proporciona asistencia a los usuarios al tener algún problema al utilizar un producto o servicio, ya sea este el hardware o software de una computadora de un servidor de Internet, periféricos, artículos electrónicos, maquinaria, o cualquier otro sistema informático.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99329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348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Adobe Garamond Pro Bold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3</cp:revision>
  <dcterms:created xsi:type="dcterms:W3CDTF">2019-05-29T13:50:59Z</dcterms:created>
  <dcterms:modified xsi:type="dcterms:W3CDTF">2019-05-29T14:09:01Z</dcterms:modified>
</cp:coreProperties>
</file>