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7" r:id="rId2"/>
    <p:sldId id="267" r:id="rId3"/>
    <p:sldId id="262" r:id="rId4"/>
    <p:sldId id="264" r:id="rId5"/>
    <p:sldId id="265" r:id="rId6"/>
    <p:sldId id="266" r:id="rId7"/>
    <p:sldId id="269" r:id="rId8"/>
    <p:sldId id="271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1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EF138A-D7E6-4C61-AD6C-DBF3C410805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A321B35-B6C9-4214-BFF3-CE8D291432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400" dirty="0" err="1"/>
            <a:t>Travel</a:t>
          </a:r>
          <a:r>
            <a:rPr lang="es-MX" sz="1400" dirty="0"/>
            <a:t> </a:t>
          </a:r>
          <a:r>
            <a:rPr lang="es-MX" sz="1400" dirty="0" err="1"/>
            <a:t>Of</a:t>
          </a:r>
          <a:r>
            <a:rPr lang="es-MX" sz="1400" dirty="0"/>
            <a:t> </a:t>
          </a:r>
          <a:r>
            <a:rPr lang="es-MX" sz="1400" dirty="0" err="1"/>
            <a:t>Guardians</a:t>
          </a:r>
          <a:r>
            <a:rPr lang="es-MX" sz="1400" dirty="0"/>
            <a:t> es un juego orientado a un mundo en el que tenemos múltiples ciudades que están conectadas entre ellas. </a:t>
          </a:r>
          <a:endParaRPr lang="en-US" sz="1400" dirty="0"/>
        </a:p>
      </dgm:t>
    </dgm:pt>
    <dgm:pt modelId="{4274C6D7-AF95-4A67-A996-4334F9354807}" type="parTrans" cxnId="{7B45E4B2-42A7-46C4-993C-8CCB7ADCBA0C}">
      <dgm:prSet/>
      <dgm:spPr/>
      <dgm:t>
        <a:bodyPr/>
        <a:lstStyle/>
        <a:p>
          <a:endParaRPr lang="en-US"/>
        </a:p>
      </dgm:t>
    </dgm:pt>
    <dgm:pt modelId="{C5F02FFE-FFAB-4351-BEBF-8BE5FF0FC57D}" type="sibTrans" cxnId="{7B45E4B2-42A7-46C4-993C-8CCB7ADCBA0C}">
      <dgm:prSet/>
      <dgm:spPr/>
      <dgm:t>
        <a:bodyPr/>
        <a:lstStyle/>
        <a:p>
          <a:endParaRPr lang="en-US"/>
        </a:p>
      </dgm:t>
    </dgm:pt>
    <dgm:pt modelId="{217C176F-3456-4C77-B59E-FCE72482DBA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400" dirty="0"/>
            <a:t>Tenemos los guardianes del reino los cuales tienen a sus aprendices los cuales tienen como objetivo ganar batallas para obtener más puntos de poder y llegar a ser candidatos a Guardian del Reino.</a:t>
          </a:r>
          <a:endParaRPr lang="en-US" sz="1400" dirty="0"/>
        </a:p>
      </dgm:t>
    </dgm:pt>
    <dgm:pt modelId="{828DF1C8-3FA2-4B95-A7BF-854CCA19DCA3}" type="parTrans" cxnId="{1A57D175-1CF7-4252-8CBC-D68C1E08C7CC}">
      <dgm:prSet/>
      <dgm:spPr/>
      <dgm:t>
        <a:bodyPr/>
        <a:lstStyle/>
        <a:p>
          <a:endParaRPr lang="en-US"/>
        </a:p>
      </dgm:t>
    </dgm:pt>
    <dgm:pt modelId="{A42CFBFE-EE32-462E-AD09-4C6CDB53B40C}" type="sibTrans" cxnId="{1A57D175-1CF7-4252-8CBC-D68C1E08C7CC}">
      <dgm:prSet/>
      <dgm:spPr/>
      <dgm:t>
        <a:bodyPr/>
        <a:lstStyle/>
        <a:p>
          <a:endParaRPr lang="en-US"/>
        </a:p>
      </dgm:t>
    </dgm:pt>
    <dgm:pt modelId="{F28E0598-7C06-4026-AA8C-D8480D805CB9}" type="pres">
      <dgm:prSet presAssocID="{05EF138A-D7E6-4C61-AD6C-DBF3C4108054}" presName="root" presStyleCnt="0">
        <dgm:presLayoutVars>
          <dgm:dir/>
          <dgm:resizeHandles val="exact"/>
        </dgm:presLayoutVars>
      </dgm:prSet>
      <dgm:spPr/>
    </dgm:pt>
    <dgm:pt modelId="{F3770379-62AB-44C3-92FC-9C48F336B1FD}" type="pres">
      <dgm:prSet presAssocID="{FA321B35-B6C9-4214-BFF3-CE8D29143285}" presName="compNode" presStyleCnt="0"/>
      <dgm:spPr/>
    </dgm:pt>
    <dgm:pt modelId="{4B90886F-B3F4-4404-A4C0-DD5AA01B9EDE}" type="pres">
      <dgm:prSet presAssocID="{FA321B35-B6C9-4214-BFF3-CE8D291432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022E5B37-5DD4-45EE-BBA1-91A5958E368A}" type="pres">
      <dgm:prSet presAssocID="{FA321B35-B6C9-4214-BFF3-CE8D29143285}" presName="spaceRect" presStyleCnt="0"/>
      <dgm:spPr/>
    </dgm:pt>
    <dgm:pt modelId="{FBEB1856-B809-457B-BE15-48B7EE2ED0F1}" type="pres">
      <dgm:prSet presAssocID="{FA321B35-B6C9-4214-BFF3-CE8D29143285}" presName="textRect" presStyleLbl="revTx" presStyleIdx="0" presStyleCnt="2">
        <dgm:presLayoutVars>
          <dgm:chMax val="1"/>
          <dgm:chPref val="1"/>
        </dgm:presLayoutVars>
      </dgm:prSet>
      <dgm:spPr/>
    </dgm:pt>
    <dgm:pt modelId="{9D4F2F4A-9F38-4117-9EFF-21076382D67C}" type="pres">
      <dgm:prSet presAssocID="{C5F02FFE-FFAB-4351-BEBF-8BE5FF0FC57D}" presName="sibTrans" presStyleCnt="0"/>
      <dgm:spPr/>
    </dgm:pt>
    <dgm:pt modelId="{1AB270A6-9D9A-4D79-BD44-F6DFF20A669F}" type="pres">
      <dgm:prSet presAssocID="{217C176F-3456-4C77-B59E-FCE72482DBA8}" presName="compNode" presStyleCnt="0"/>
      <dgm:spPr/>
    </dgm:pt>
    <dgm:pt modelId="{07B9C4FC-35D2-479C-99BC-F57A06B97EDD}" type="pres">
      <dgm:prSet presAssocID="{217C176F-3456-4C77-B59E-FCE72482DBA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D67E2F72-2790-4D88-853E-84EED0B7E158}" type="pres">
      <dgm:prSet presAssocID="{217C176F-3456-4C77-B59E-FCE72482DBA8}" presName="spaceRect" presStyleCnt="0"/>
      <dgm:spPr/>
    </dgm:pt>
    <dgm:pt modelId="{E7604CF1-5E8B-4EC1-B802-05704C3E9616}" type="pres">
      <dgm:prSet presAssocID="{217C176F-3456-4C77-B59E-FCE72482DBA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CD8D614-47C0-4DE7-92F1-995C8D0448F1}" type="presOf" srcId="{05EF138A-D7E6-4C61-AD6C-DBF3C4108054}" destId="{F28E0598-7C06-4026-AA8C-D8480D805CB9}" srcOrd="0" destOrd="0" presId="urn:microsoft.com/office/officeart/2018/2/layout/IconLabelList"/>
    <dgm:cxn modelId="{CE454C5E-C044-4D8A-92E5-4C3587F5CC0C}" type="presOf" srcId="{217C176F-3456-4C77-B59E-FCE72482DBA8}" destId="{E7604CF1-5E8B-4EC1-B802-05704C3E9616}" srcOrd="0" destOrd="0" presId="urn:microsoft.com/office/officeart/2018/2/layout/IconLabelList"/>
    <dgm:cxn modelId="{1A57D175-1CF7-4252-8CBC-D68C1E08C7CC}" srcId="{05EF138A-D7E6-4C61-AD6C-DBF3C4108054}" destId="{217C176F-3456-4C77-B59E-FCE72482DBA8}" srcOrd="1" destOrd="0" parTransId="{828DF1C8-3FA2-4B95-A7BF-854CCA19DCA3}" sibTransId="{A42CFBFE-EE32-462E-AD09-4C6CDB53B40C}"/>
    <dgm:cxn modelId="{7B45E4B2-42A7-46C4-993C-8CCB7ADCBA0C}" srcId="{05EF138A-D7E6-4C61-AD6C-DBF3C4108054}" destId="{FA321B35-B6C9-4214-BFF3-CE8D29143285}" srcOrd="0" destOrd="0" parTransId="{4274C6D7-AF95-4A67-A996-4334F9354807}" sibTransId="{C5F02FFE-FFAB-4351-BEBF-8BE5FF0FC57D}"/>
    <dgm:cxn modelId="{51FD2CD9-1B68-4C8D-A8C1-FA21639993BD}" type="presOf" srcId="{FA321B35-B6C9-4214-BFF3-CE8D29143285}" destId="{FBEB1856-B809-457B-BE15-48B7EE2ED0F1}" srcOrd="0" destOrd="0" presId="urn:microsoft.com/office/officeart/2018/2/layout/IconLabelList"/>
    <dgm:cxn modelId="{3E60324D-3CDB-4759-B546-F448D2DACE7A}" type="presParOf" srcId="{F28E0598-7C06-4026-AA8C-D8480D805CB9}" destId="{F3770379-62AB-44C3-92FC-9C48F336B1FD}" srcOrd="0" destOrd="0" presId="urn:microsoft.com/office/officeart/2018/2/layout/IconLabelList"/>
    <dgm:cxn modelId="{7720E7DE-7A5E-4B13-AEB8-04D188D707A6}" type="presParOf" srcId="{F3770379-62AB-44C3-92FC-9C48F336B1FD}" destId="{4B90886F-B3F4-4404-A4C0-DD5AA01B9EDE}" srcOrd="0" destOrd="0" presId="urn:microsoft.com/office/officeart/2018/2/layout/IconLabelList"/>
    <dgm:cxn modelId="{74BF9F59-9FFE-4E5C-B730-71E847831B89}" type="presParOf" srcId="{F3770379-62AB-44C3-92FC-9C48F336B1FD}" destId="{022E5B37-5DD4-45EE-BBA1-91A5958E368A}" srcOrd="1" destOrd="0" presId="urn:microsoft.com/office/officeart/2018/2/layout/IconLabelList"/>
    <dgm:cxn modelId="{893EA914-AA52-4357-93BE-D5FFAE826198}" type="presParOf" srcId="{F3770379-62AB-44C3-92FC-9C48F336B1FD}" destId="{FBEB1856-B809-457B-BE15-48B7EE2ED0F1}" srcOrd="2" destOrd="0" presId="urn:microsoft.com/office/officeart/2018/2/layout/IconLabelList"/>
    <dgm:cxn modelId="{6C6FA5A3-79BD-41C9-8425-D28AE7C53213}" type="presParOf" srcId="{F28E0598-7C06-4026-AA8C-D8480D805CB9}" destId="{9D4F2F4A-9F38-4117-9EFF-21076382D67C}" srcOrd="1" destOrd="0" presId="urn:microsoft.com/office/officeart/2018/2/layout/IconLabelList"/>
    <dgm:cxn modelId="{DB22DEBE-76DF-4F18-8150-54444684D0E9}" type="presParOf" srcId="{F28E0598-7C06-4026-AA8C-D8480D805CB9}" destId="{1AB270A6-9D9A-4D79-BD44-F6DFF20A669F}" srcOrd="2" destOrd="0" presId="urn:microsoft.com/office/officeart/2018/2/layout/IconLabelList"/>
    <dgm:cxn modelId="{9F7805CC-BE44-4E05-BE98-A13517E9F5BB}" type="presParOf" srcId="{1AB270A6-9D9A-4D79-BD44-F6DFF20A669F}" destId="{07B9C4FC-35D2-479C-99BC-F57A06B97EDD}" srcOrd="0" destOrd="0" presId="urn:microsoft.com/office/officeart/2018/2/layout/IconLabelList"/>
    <dgm:cxn modelId="{74C37624-AB13-450C-B8ED-ECF412D84A69}" type="presParOf" srcId="{1AB270A6-9D9A-4D79-BD44-F6DFF20A669F}" destId="{D67E2F72-2790-4D88-853E-84EED0B7E158}" srcOrd="1" destOrd="0" presId="urn:microsoft.com/office/officeart/2018/2/layout/IconLabelList"/>
    <dgm:cxn modelId="{4E0C2328-4A0A-42B5-9FDA-5606CD99212E}" type="presParOf" srcId="{1AB270A6-9D9A-4D79-BD44-F6DFF20A669F}" destId="{E7604CF1-5E8B-4EC1-B802-05704C3E961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5D0D5E-EA73-4F15-81F9-987F2DF7163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09F1084C-905A-4433-8A72-47A385A186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/>
            <a:t>Los guardianes del reino son experimentados duelistas que dejan su vida defendiendo sus ciudades. </a:t>
          </a:r>
          <a:endParaRPr lang="en-US"/>
        </a:p>
      </dgm:t>
    </dgm:pt>
    <dgm:pt modelId="{650AE85D-76E4-4522-AC89-F50A1892DB5A}" type="parTrans" cxnId="{C14EB197-D5CD-452D-83CF-3BFAC2D99B36}">
      <dgm:prSet/>
      <dgm:spPr/>
      <dgm:t>
        <a:bodyPr/>
        <a:lstStyle/>
        <a:p>
          <a:endParaRPr lang="en-US"/>
        </a:p>
      </dgm:t>
    </dgm:pt>
    <dgm:pt modelId="{ED897D85-173A-4D9D-87D8-D1178DF6F91B}" type="sibTrans" cxnId="{C14EB197-D5CD-452D-83CF-3BFAC2D99B36}">
      <dgm:prSet/>
      <dgm:spPr/>
      <dgm:t>
        <a:bodyPr/>
        <a:lstStyle/>
        <a:p>
          <a:endParaRPr lang="en-US"/>
        </a:p>
      </dgm:t>
    </dgm:pt>
    <dgm:pt modelId="{550693F9-09B8-4681-8EA5-A870CB7887B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dirty="0"/>
            <a:t>La gran mayoría de ellos tiene aprendices los cuales están permanente en busca de mejorar sus habilidades para volverse más fuertes y poder llegar a ser candidatos para guardianes del reino.</a:t>
          </a:r>
          <a:endParaRPr lang="en-US" dirty="0"/>
        </a:p>
      </dgm:t>
    </dgm:pt>
    <dgm:pt modelId="{6A912B7A-FBFE-4460-A08B-F0FABC18533A}" type="parTrans" cxnId="{B9B54FFF-9B74-400B-B3D9-D0F7A80B0BFA}">
      <dgm:prSet/>
      <dgm:spPr/>
      <dgm:t>
        <a:bodyPr/>
        <a:lstStyle/>
        <a:p>
          <a:endParaRPr lang="en-US"/>
        </a:p>
      </dgm:t>
    </dgm:pt>
    <dgm:pt modelId="{089BD69C-BE9B-46ED-BE9D-D5DD0DED7A61}" type="sibTrans" cxnId="{B9B54FFF-9B74-400B-B3D9-D0F7A80B0BFA}">
      <dgm:prSet/>
      <dgm:spPr/>
      <dgm:t>
        <a:bodyPr/>
        <a:lstStyle/>
        <a:p>
          <a:endParaRPr lang="en-US"/>
        </a:p>
      </dgm:t>
    </dgm:pt>
    <dgm:pt modelId="{5B7A6ACD-2B1B-4AEE-AE14-857B9C23F3B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/>
            <a:t>Para esto los aprendices tienen la posibilidad de participar en duelos dentro de su ciudad natal o viajar a otras para enfrentar a maestros u otros discípulos de esa ciudad lejana.</a:t>
          </a:r>
          <a:endParaRPr lang="en-US"/>
        </a:p>
      </dgm:t>
    </dgm:pt>
    <dgm:pt modelId="{3D4D178E-FD9F-43F7-8495-90CE4B5710BA}" type="parTrans" cxnId="{F4C8E2D6-AE47-4C64-B5A0-E59E78BF2D63}">
      <dgm:prSet/>
      <dgm:spPr/>
      <dgm:t>
        <a:bodyPr/>
        <a:lstStyle/>
        <a:p>
          <a:endParaRPr lang="en-US"/>
        </a:p>
      </dgm:t>
    </dgm:pt>
    <dgm:pt modelId="{2681F4CB-FB2B-4529-B56E-BA13D5708F74}" type="sibTrans" cxnId="{F4C8E2D6-AE47-4C64-B5A0-E59E78BF2D63}">
      <dgm:prSet/>
      <dgm:spPr/>
      <dgm:t>
        <a:bodyPr/>
        <a:lstStyle/>
        <a:p>
          <a:endParaRPr lang="en-US"/>
        </a:p>
      </dgm:t>
    </dgm:pt>
    <dgm:pt modelId="{C1860D1E-FC54-4BDF-8433-C15459996321}" type="pres">
      <dgm:prSet presAssocID="{7D5D0D5E-EA73-4F15-81F9-987F2DF71637}" presName="root" presStyleCnt="0">
        <dgm:presLayoutVars>
          <dgm:dir/>
          <dgm:resizeHandles val="exact"/>
        </dgm:presLayoutVars>
      </dgm:prSet>
      <dgm:spPr/>
    </dgm:pt>
    <dgm:pt modelId="{74ECB4E3-F5AE-4ADC-B609-19A31B7B7400}" type="pres">
      <dgm:prSet presAssocID="{09F1084C-905A-4433-8A72-47A385A186B3}" presName="compNode" presStyleCnt="0"/>
      <dgm:spPr/>
    </dgm:pt>
    <dgm:pt modelId="{DCCBDA33-0DC7-4847-99D8-7B4C0C846A1B}" type="pres">
      <dgm:prSet presAssocID="{09F1084C-905A-4433-8A72-47A385A186B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F944184-4974-47C7-9E76-6C4A3D7AD44B}" type="pres">
      <dgm:prSet presAssocID="{09F1084C-905A-4433-8A72-47A385A186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7954718B-E92D-4CF5-AE95-109995B10B0F}" type="pres">
      <dgm:prSet presAssocID="{09F1084C-905A-4433-8A72-47A385A186B3}" presName="spaceRect" presStyleCnt="0"/>
      <dgm:spPr/>
    </dgm:pt>
    <dgm:pt modelId="{41571D7B-4BEA-4FE9-8F88-FD15A2A331EC}" type="pres">
      <dgm:prSet presAssocID="{09F1084C-905A-4433-8A72-47A385A186B3}" presName="textRect" presStyleLbl="revTx" presStyleIdx="0" presStyleCnt="3">
        <dgm:presLayoutVars>
          <dgm:chMax val="1"/>
          <dgm:chPref val="1"/>
        </dgm:presLayoutVars>
      </dgm:prSet>
      <dgm:spPr/>
    </dgm:pt>
    <dgm:pt modelId="{222410E6-A222-41DE-B8DA-685C6592C31A}" type="pres">
      <dgm:prSet presAssocID="{ED897D85-173A-4D9D-87D8-D1178DF6F91B}" presName="sibTrans" presStyleCnt="0"/>
      <dgm:spPr/>
    </dgm:pt>
    <dgm:pt modelId="{3B82AB3F-4977-4462-8244-1A736384AD8C}" type="pres">
      <dgm:prSet presAssocID="{550693F9-09B8-4681-8EA5-A870CB7887B2}" presName="compNode" presStyleCnt="0"/>
      <dgm:spPr/>
    </dgm:pt>
    <dgm:pt modelId="{3BE1A637-4FC2-4F23-8622-A1D7582A40C2}" type="pres">
      <dgm:prSet presAssocID="{550693F9-09B8-4681-8EA5-A870CB7887B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1FE9FF8-BADA-4788-A4A6-EF5289AFB798}" type="pres">
      <dgm:prSet presAssocID="{550693F9-09B8-4681-8EA5-A870CB7887B2}" presName="iconRect" presStyleLbl="node1" presStyleIdx="1" presStyleCnt="3"/>
      <dgm:spPr>
        <a:solidFill>
          <a:srgbClr val="C48170"/>
        </a:solidFill>
        <a:ln>
          <a:noFill/>
        </a:ln>
      </dgm:spPr>
    </dgm:pt>
    <dgm:pt modelId="{D9E35FD0-3B82-4912-A838-92BC21D8C5DE}" type="pres">
      <dgm:prSet presAssocID="{550693F9-09B8-4681-8EA5-A870CB7887B2}" presName="spaceRect" presStyleCnt="0"/>
      <dgm:spPr/>
    </dgm:pt>
    <dgm:pt modelId="{2CBE4B9F-4F3A-4540-BDF4-B35A5366DA02}" type="pres">
      <dgm:prSet presAssocID="{550693F9-09B8-4681-8EA5-A870CB7887B2}" presName="textRect" presStyleLbl="revTx" presStyleIdx="1" presStyleCnt="3">
        <dgm:presLayoutVars>
          <dgm:chMax val="1"/>
          <dgm:chPref val="1"/>
        </dgm:presLayoutVars>
      </dgm:prSet>
      <dgm:spPr/>
    </dgm:pt>
    <dgm:pt modelId="{ED8EB7B8-35F6-4804-B380-5FEF2308570F}" type="pres">
      <dgm:prSet presAssocID="{089BD69C-BE9B-46ED-BE9D-D5DD0DED7A61}" presName="sibTrans" presStyleCnt="0"/>
      <dgm:spPr/>
    </dgm:pt>
    <dgm:pt modelId="{F3999B54-52DA-41C1-8E20-B4C875639F98}" type="pres">
      <dgm:prSet presAssocID="{5B7A6ACD-2B1B-4AEE-AE14-857B9C23F3BE}" presName="compNode" presStyleCnt="0"/>
      <dgm:spPr/>
    </dgm:pt>
    <dgm:pt modelId="{1051EA28-A18D-4179-9FE3-0FE78CFBAFBB}" type="pres">
      <dgm:prSet presAssocID="{5B7A6ACD-2B1B-4AEE-AE14-857B9C23F3B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A9A37DC-695C-456A-9AEB-5D4F9DADD6CB}" type="pres">
      <dgm:prSet presAssocID="{5B7A6ACD-2B1B-4AEE-AE14-857B9C23F3BE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5DFC4594-DFB6-46BA-BDF2-6A65DD44793F}" type="pres">
      <dgm:prSet presAssocID="{5B7A6ACD-2B1B-4AEE-AE14-857B9C23F3BE}" presName="spaceRect" presStyleCnt="0"/>
      <dgm:spPr/>
    </dgm:pt>
    <dgm:pt modelId="{96766A7A-4507-4D1C-B81C-2CEEA1DA0941}" type="pres">
      <dgm:prSet presAssocID="{5B7A6ACD-2B1B-4AEE-AE14-857B9C23F3B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3B81737-1D1C-4378-9D26-9D0EF10A84D6}" type="presOf" srcId="{550693F9-09B8-4681-8EA5-A870CB7887B2}" destId="{2CBE4B9F-4F3A-4540-BDF4-B35A5366DA02}" srcOrd="0" destOrd="0" presId="urn:microsoft.com/office/officeart/2018/5/layout/IconLeafLabelList"/>
    <dgm:cxn modelId="{2FC58D55-3B8C-49B9-A544-5E865066069D}" type="presOf" srcId="{7D5D0D5E-EA73-4F15-81F9-987F2DF71637}" destId="{C1860D1E-FC54-4BDF-8433-C15459996321}" srcOrd="0" destOrd="0" presId="urn:microsoft.com/office/officeart/2018/5/layout/IconLeafLabelList"/>
    <dgm:cxn modelId="{C14EB197-D5CD-452D-83CF-3BFAC2D99B36}" srcId="{7D5D0D5E-EA73-4F15-81F9-987F2DF71637}" destId="{09F1084C-905A-4433-8A72-47A385A186B3}" srcOrd="0" destOrd="0" parTransId="{650AE85D-76E4-4522-AC89-F50A1892DB5A}" sibTransId="{ED897D85-173A-4D9D-87D8-D1178DF6F91B}"/>
    <dgm:cxn modelId="{4DB8899E-0B0D-47BC-A625-6AD4ED8ACAC5}" type="presOf" srcId="{5B7A6ACD-2B1B-4AEE-AE14-857B9C23F3BE}" destId="{96766A7A-4507-4D1C-B81C-2CEEA1DA0941}" srcOrd="0" destOrd="0" presId="urn:microsoft.com/office/officeart/2018/5/layout/IconLeafLabelList"/>
    <dgm:cxn modelId="{F4C8E2D6-AE47-4C64-B5A0-E59E78BF2D63}" srcId="{7D5D0D5E-EA73-4F15-81F9-987F2DF71637}" destId="{5B7A6ACD-2B1B-4AEE-AE14-857B9C23F3BE}" srcOrd="2" destOrd="0" parTransId="{3D4D178E-FD9F-43F7-8495-90CE4B5710BA}" sibTransId="{2681F4CB-FB2B-4529-B56E-BA13D5708F74}"/>
    <dgm:cxn modelId="{689ECEF1-8BBC-46EF-B6EC-8CF7499C60CE}" type="presOf" srcId="{09F1084C-905A-4433-8A72-47A385A186B3}" destId="{41571D7B-4BEA-4FE9-8F88-FD15A2A331EC}" srcOrd="0" destOrd="0" presId="urn:microsoft.com/office/officeart/2018/5/layout/IconLeafLabelList"/>
    <dgm:cxn modelId="{B9B54FFF-9B74-400B-B3D9-D0F7A80B0BFA}" srcId="{7D5D0D5E-EA73-4F15-81F9-987F2DF71637}" destId="{550693F9-09B8-4681-8EA5-A870CB7887B2}" srcOrd="1" destOrd="0" parTransId="{6A912B7A-FBFE-4460-A08B-F0FABC18533A}" sibTransId="{089BD69C-BE9B-46ED-BE9D-D5DD0DED7A61}"/>
    <dgm:cxn modelId="{551ABE9E-10AE-4039-814F-59ADE3EC21AB}" type="presParOf" srcId="{C1860D1E-FC54-4BDF-8433-C15459996321}" destId="{74ECB4E3-F5AE-4ADC-B609-19A31B7B7400}" srcOrd="0" destOrd="0" presId="urn:microsoft.com/office/officeart/2018/5/layout/IconLeafLabelList"/>
    <dgm:cxn modelId="{E99994AC-C2A0-4B9F-86EF-54C2246ADB2E}" type="presParOf" srcId="{74ECB4E3-F5AE-4ADC-B609-19A31B7B7400}" destId="{DCCBDA33-0DC7-4847-99D8-7B4C0C846A1B}" srcOrd="0" destOrd="0" presId="urn:microsoft.com/office/officeart/2018/5/layout/IconLeafLabelList"/>
    <dgm:cxn modelId="{1C12BC61-2C3D-403B-92A1-6E316942FF15}" type="presParOf" srcId="{74ECB4E3-F5AE-4ADC-B609-19A31B7B7400}" destId="{4F944184-4974-47C7-9E76-6C4A3D7AD44B}" srcOrd="1" destOrd="0" presId="urn:microsoft.com/office/officeart/2018/5/layout/IconLeafLabelList"/>
    <dgm:cxn modelId="{48F4E47A-2225-40A3-9426-A9C3266CE282}" type="presParOf" srcId="{74ECB4E3-F5AE-4ADC-B609-19A31B7B7400}" destId="{7954718B-E92D-4CF5-AE95-109995B10B0F}" srcOrd="2" destOrd="0" presId="urn:microsoft.com/office/officeart/2018/5/layout/IconLeafLabelList"/>
    <dgm:cxn modelId="{0B516FDE-540E-4C3B-B4C2-EAA5B407C0C3}" type="presParOf" srcId="{74ECB4E3-F5AE-4ADC-B609-19A31B7B7400}" destId="{41571D7B-4BEA-4FE9-8F88-FD15A2A331EC}" srcOrd="3" destOrd="0" presId="urn:microsoft.com/office/officeart/2018/5/layout/IconLeafLabelList"/>
    <dgm:cxn modelId="{AD78A7E3-7344-4C02-9AE0-D85D0E4A16BF}" type="presParOf" srcId="{C1860D1E-FC54-4BDF-8433-C15459996321}" destId="{222410E6-A222-41DE-B8DA-685C6592C31A}" srcOrd="1" destOrd="0" presId="urn:microsoft.com/office/officeart/2018/5/layout/IconLeafLabelList"/>
    <dgm:cxn modelId="{CF060CBD-F4AA-487B-956C-80960CA51A0F}" type="presParOf" srcId="{C1860D1E-FC54-4BDF-8433-C15459996321}" destId="{3B82AB3F-4977-4462-8244-1A736384AD8C}" srcOrd="2" destOrd="0" presId="urn:microsoft.com/office/officeart/2018/5/layout/IconLeafLabelList"/>
    <dgm:cxn modelId="{65F648EF-C9E0-4847-A2DB-3B4A07F79535}" type="presParOf" srcId="{3B82AB3F-4977-4462-8244-1A736384AD8C}" destId="{3BE1A637-4FC2-4F23-8622-A1D7582A40C2}" srcOrd="0" destOrd="0" presId="urn:microsoft.com/office/officeart/2018/5/layout/IconLeafLabelList"/>
    <dgm:cxn modelId="{5CCBCC6D-595F-4962-B64B-1F2F21866BF4}" type="presParOf" srcId="{3B82AB3F-4977-4462-8244-1A736384AD8C}" destId="{B1FE9FF8-BADA-4788-A4A6-EF5289AFB798}" srcOrd="1" destOrd="0" presId="urn:microsoft.com/office/officeart/2018/5/layout/IconLeafLabelList"/>
    <dgm:cxn modelId="{43E55D90-97BD-4303-89AD-1C58101A5B00}" type="presParOf" srcId="{3B82AB3F-4977-4462-8244-1A736384AD8C}" destId="{D9E35FD0-3B82-4912-A838-92BC21D8C5DE}" srcOrd="2" destOrd="0" presId="urn:microsoft.com/office/officeart/2018/5/layout/IconLeafLabelList"/>
    <dgm:cxn modelId="{46598B9A-98CE-4747-908C-22FF30033613}" type="presParOf" srcId="{3B82AB3F-4977-4462-8244-1A736384AD8C}" destId="{2CBE4B9F-4F3A-4540-BDF4-B35A5366DA02}" srcOrd="3" destOrd="0" presId="urn:microsoft.com/office/officeart/2018/5/layout/IconLeafLabelList"/>
    <dgm:cxn modelId="{EE2C7638-092B-41D9-B755-973810C92E77}" type="presParOf" srcId="{C1860D1E-FC54-4BDF-8433-C15459996321}" destId="{ED8EB7B8-35F6-4804-B380-5FEF2308570F}" srcOrd="3" destOrd="0" presId="urn:microsoft.com/office/officeart/2018/5/layout/IconLeafLabelList"/>
    <dgm:cxn modelId="{06AC0519-0B76-46DF-A4A7-7A10C048A55A}" type="presParOf" srcId="{C1860D1E-FC54-4BDF-8433-C15459996321}" destId="{F3999B54-52DA-41C1-8E20-B4C875639F98}" srcOrd="4" destOrd="0" presId="urn:microsoft.com/office/officeart/2018/5/layout/IconLeafLabelList"/>
    <dgm:cxn modelId="{5A5E14E4-F60B-4593-B3FF-09539F973063}" type="presParOf" srcId="{F3999B54-52DA-41C1-8E20-B4C875639F98}" destId="{1051EA28-A18D-4179-9FE3-0FE78CFBAFBB}" srcOrd="0" destOrd="0" presId="urn:microsoft.com/office/officeart/2018/5/layout/IconLeafLabelList"/>
    <dgm:cxn modelId="{0A89AFC3-EFD3-45FD-9741-4F706B5EC4C1}" type="presParOf" srcId="{F3999B54-52DA-41C1-8E20-B4C875639F98}" destId="{FA9A37DC-695C-456A-9AEB-5D4F9DADD6CB}" srcOrd="1" destOrd="0" presId="urn:microsoft.com/office/officeart/2018/5/layout/IconLeafLabelList"/>
    <dgm:cxn modelId="{0524112B-05B8-480A-B8BA-C18D7D24A631}" type="presParOf" srcId="{F3999B54-52DA-41C1-8E20-B4C875639F98}" destId="{5DFC4594-DFB6-46BA-BDF2-6A65DD44793F}" srcOrd="2" destOrd="0" presId="urn:microsoft.com/office/officeart/2018/5/layout/IconLeafLabelList"/>
    <dgm:cxn modelId="{364E0F03-9357-4ABA-ADB0-B966B6C7A086}" type="presParOf" srcId="{F3999B54-52DA-41C1-8E20-B4C875639F98}" destId="{96766A7A-4507-4D1C-B81C-2CEEA1DA094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0886F-B3F4-4404-A4C0-DD5AA01B9EDE}">
      <dsp:nvSpPr>
        <dsp:cNvPr id="0" name=""/>
        <dsp:cNvSpPr/>
      </dsp:nvSpPr>
      <dsp:spPr>
        <a:xfrm>
          <a:off x="628448" y="800711"/>
          <a:ext cx="916312" cy="916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B1856-B809-457B-BE15-48B7EE2ED0F1}">
      <dsp:nvSpPr>
        <dsp:cNvPr id="0" name=""/>
        <dsp:cNvSpPr/>
      </dsp:nvSpPr>
      <dsp:spPr>
        <a:xfrm>
          <a:off x="68480" y="2185835"/>
          <a:ext cx="2036250" cy="1739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 err="1"/>
            <a:t>Travel</a:t>
          </a:r>
          <a:r>
            <a:rPr lang="es-MX" sz="1400" kern="1200" dirty="0"/>
            <a:t> </a:t>
          </a:r>
          <a:r>
            <a:rPr lang="es-MX" sz="1400" kern="1200" dirty="0" err="1"/>
            <a:t>Of</a:t>
          </a:r>
          <a:r>
            <a:rPr lang="es-MX" sz="1400" kern="1200" dirty="0"/>
            <a:t> </a:t>
          </a:r>
          <a:r>
            <a:rPr lang="es-MX" sz="1400" kern="1200" dirty="0" err="1"/>
            <a:t>Guardians</a:t>
          </a:r>
          <a:r>
            <a:rPr lang="es-MX" sz="1400" kern="1200" dirty="0"/>
            <a:t> es un juego orientado a un mundo en el que tenemos múltiples ciudades que están conectadas entre ellas. </a:t>
          </a:r>
          <a:endParaRPr lang="en-US" sz="1400" kern="1200" dirty="0"/>
        </a:p>
      </dsp:txBody>
      <dsp:txXfrm>
        <a:off x="68480" y="2185835"/>
        <a:ext cx="2036250" cy="1739729"/>
      </dsp:txXfrm>
    </dsp:sp>
    <dsp:sp modelId="{07B9C4FC-35D2-479C-99BC-F57A06B97EDD}">
      <dsp:nvSpPr>
        <dsp:cNvPr id="0" name=""/>
        <dsp:cNvSpPr/>
      </dsp:nvSpPr>
      <dsp:spPr>
        <a:xfrm>
          <a:off x="3021042" y="800711"/>
          <a:ext cx="916312" cy="916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04CF1-5E8B-4EC1-B802-05704C3E9616}">
      <dsp:nvSpPr>
        <dsp:cNvPr id="0" name=""/>
        <dsp:cNvSpPr/>
      </dsp:nvSpPr>
      <dsp:spPr>
        <a:xfrm>
          <a:off x="2461073" y="2185835"/>
          <a:ext cx="2036250" cy="1739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Tenemos los guardianes del reino los cuales tienen a sus aprendices los cuales tienen como objetivo ganar batallas para obtener más puntos de poder y llegar a ser candidatos a Guardian del Reino.</a:t>
          </a:r>
          <a:endParaRPr lang="en-US" sz="1400" kern="1200" dirty="0"/>
        </a:p>
      </dsp:txBody>
      <dsp:txXfrm>
        <a:off x="2461073" y="2185835"/>
        <a:ext cx="2036250" cy="17397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BDA33-0DC7-4847-99D8-7B4C0C846A1B}">
      <dsp:nvSpPr>
        <dsp:cNvPr id="0" name=""/>
        <dsp:cNvSpPr/>
      </dsp:nvSpPr>
      <dsp:spPr>
        <a:xfrm>
          <a:off x="679050" y="5106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44184-4974-47C7-9E76-6C4A3D7AD44B}">
      <dsp:nvSpPr>
        <dsp:cNvPr id="0" name=""/>
        <dsp:cNvSpPr/>
      </dsp:nvSpPr>
      <dsp:spPr>
        <a:xfrm>
          <a:off x="1081237" y="9128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71D7B-4BEA-4FE9-8F88-FD15A2A331EC}">
      <dsp:nvSpPr>
        <dsp:cNvPr id="0" name=""/>
        <dsp:cNvSpPr/>
      </dsp:nvSpPr>
      <dsp:spPr>
        <a:xfrm>
          <a:off x="75768" y="2985669"/>
          <a:ext cx="30937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/>
            <a:t>Los guardianes del reino son experimentados duelistas que dejan su vida defendiendo sus ciudades. </a:t>
          </a:r>
          <a:endParaRPr lang="en-US" sz="1100" kern="1200"/>
        </a:p>
      </dsp:txBody>
      <dsp:txXfrm>
        <a:off x="75768" y="2985669"/>
        <a:ext cx="3093750" cy="855000"/>
      </dsp:txXfrm>
    </dsp:sp>
    <dsp:sp modelId="{3BE1A637-4FC2-4F23-8622-A1D7582A40C2}">
      <dsp:nvSpPr>
        <dsp:cNvPr id="0" name=""/>
        <dsp:cNvSpPr/>
      </dsp:nvSpPr>
      <dsp:spPr>
        <a:xfrm>
          <a:off x="4314206" y="5106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E9FF8-BADA-4788-A4A6-EF5289AFB798}">
      <dsp:nvSpPr>
        <dsp:cNvPr id="0" name=""/>
        <dsp:cNvSpPr/>
      </dsp:nvSpPr>
      <dsp:spPr>
        <a:xfrm>
          <a:off x="4716393" y="912856"/>
          <a:ext cx="1082812" cy="1082812"/>
        </a:xfrm>
        <a:prstGeom prst="rect">
          <a:avLst/>
        </a:prstGeom>
        <a:solidFill>
          <a:srgbClr val="C4817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E4B9F-4F3A-4540-BDF4-B35A5366DA02}">
      <dsp:nvSpPr>
        <dsp:cNvPr id="0" name=""/>
        <dsp:cNvSpPr/>
      </dsp:nvSpPr>
      <dsp:spPr>
        <a:xfrm>
          <a:off x="3710925" y="2985669"/>
          <a:ext cx="30937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 dirty="0"/>
            <a:t>La gran mayoría de ellos tiene aprendices los cuales están permanente en busca de mejorar sus habilidades para volverse más fuertes y poder llegar a ser candidatos para guardianes del reino.</a:t>
          </a:r>
          <a:endParaRPr lang="en-US" sz="1100" kern="1200" dirty="0"/>
        </a:p>
      </dsp:txBody>
      <dsp:txXfrm>
        <a:off x="3710925" y="2985669"/>
        <a:ext cx="3093750" cy="855000"/>
      </dsp:txXfrm>
    </dsp:sp>
    <dsp:sp modelId="{1051EA28-A18D-4179-9FE3-0FE78CFBAFBB}">
      <dsp:nvSpPr>
        <dsp:cNvPr id="0" name=""/>
        <dsp:cNvSpPr/>
      </dsp:nvSpPr>
      <dsp:spPr>
        <a:xfrm>
          <a:off x="7949362" y="5106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A37DC-695C-456A-9AEB-5D4F9DADD6CB}">
      <dsp:nvSpPr>
        <dsp:cNvPr id="0" name=""/>
        <dsp:cNvSpPr/>
      </dsp:nvSpPr>
      <dsp:spPr>
        <a:xfrm>
          <a:off x="8351550" y="9128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66A7A-4507-4D1C-B81C-2CEEA1DA0941}">
      <dsp:nvSpPr>
        <dsp:cNvPr id="0" name=""/>
        <dsp:cNvSpPr/>
      </dsp:nvSpPr>
      <dsp:spPr>
        <a:xfrm>
          <a:off x="7346081" y="2985669"/>
          <a:ext cx="30937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/>
            <a:t>Para esto los aprendices tienen la posibilidad de participar en duelos dentro de su ciudad natal o viajar a otras para enfrentar a maestros u otros discípulos de esa ciudad lejana.</a:t>
          </a:r>
          <a:endParaRPr lang="en-US" sz="1100" kern="1200"/>
        </a:p>
      </dsp:txBody>
      <dsp:txXfrm>
        <a:off x="7346081" y="2985669"/>
        <a:ext cx="3093750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3776F-236D-81DA-8D94-663663782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AF9058-8478-DAEC-F352-34505D8F2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D8C652-B6A4-A663-0697-CB00CC06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49FD03-79B6-D35F-6E58-CF0711B0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2E8ACF-FCC7-FBC3-1F74-B5AAC06A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8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DB8B1-1297-29DC-BA68-BDA07FCD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673D5E-01DB-3BA1-314D-0F54FFBBE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69703D-C9F9-529F-8B48-834EF47D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2F2C2A-6723-D5F2-2B8F-9A94A0CA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1FE1E9-314E-61D7-A6FF-8890780E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6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E84C87-B63A-29DE-0FDB-1B9451C34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F4DF4B-6F14-CE92-C6D8-FE74EDCFF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EA5131-6F42-C133-AB34-42622F05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2D565B-BAF2-653F-0336-9BC6C8AF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F6421F-E008-AC48-33DF-0FBF947F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80E95-DC97-C2EF-8D02-7BDE6D4A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636D1-142A-BEFC-0DE8-8C37273F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977CEB-AFDB-AA48-95AE-EE5C5203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516D8A-D4C4-F08B-8673-E68B2A9D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08D675-8489-1820-87A5-8B9A0F2F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EA33C-9557-9A48-7B7A-C5FFAFF7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81E6AF-4EE8-62CF-B522-B185BD8B0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876A9A-33D5-6EC7-D556-6D0F8B8D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B7335B-30F2-6678-BBD6-61BAAA26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C88C4C-AAE6-211D-23D3-ED8A0776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8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00E06-C7BD-4CC2-0D17-52DAB9A4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FBD807-A541-570F-8829-BF6FFB912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11E025-747C-0EF5-35E0-84B15C5ED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F3DC60-1B97-3B51-E77B-9B87B6B4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BE2C70-7ADF-C43D-5597-DA14D705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0BFD49-6F00-B53C-3722-1A28B501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3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966E6-C592-5D62-2B1A-8B3EB948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76E1F9-CC94-6AA2-68DE-3703ED422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9FEDA-27B8-55E5-7165-BF5E35BB7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157E68-5358-5E50-CC1A-0973E6AA2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C41B2E-6ADE-64EF-F280-3248947A3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E3C5F8E-3419-93E1-0B58-F642C96C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F076CAD-7546-9DD8-8E92-23F70363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EF6D03-9298-1CD5-73ED-A01B14E9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5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5C6A8-BABD-725F-DBA0-A02FCB5A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A1BCBF-BF28-E7E2-B78E-275974A8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A21A39-7CCA-B213-3E15-2DEBAC74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BD3072-42EE-5CFB-9BAB-00080A12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3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500B075-CFDF-EDAD-534E-286F1D40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4A84507-BC6D-994A-0983-ED7E70DD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A82944-FD30-2A82-8A83-69F7D5B5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4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5A07B-01C1-6040-84AE-B7363FA0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D4E645-C1F6-C5B4-0224-7079522AA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D465D2-60F6-81D2-9E77-83D8C8305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144C45-8BEC-D47E-FBD6-68EA4561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EA36C0-5910-8A8C-160D-092D672A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9B7B95-39DE-A4B7-3EE9-DCBC1551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4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1C738-E7AC-BBD0-506C-0DE2D67F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750681-C783-BDC0-1409-CFEC2700F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194FA1-DBA7-D6E9-5BF3-8F9ED596F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C51D21-3919-8DC0-C51F-943929AD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41AC95-C37D-5A62-A15F-4E67B190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305746-5438-260A-7EF2-CD5E6D8C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5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835C4B-E140-B8A2-ED57-39C1CDF0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D80733-24A7-3064-DFEA-595A85D87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D2085-E742-1DC5-163F-29682CD86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1A6CC5-8DC3-FF9C-6443-E22600755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A36116-A572-AC77-9520-4F5D33068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D67BE-56BE-72EF-8A99-38FAE57A9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086" r="-1" b="60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1B0CFE6-2025-D882-3824-08ECD9A7D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199123"/>
            <a:ext cx="9144000" cy="3063240"/>
          </a:xfrm>
        </p:spPr>
        <p:txBody>
          <a:bodyPr>
            <a:normAutofit/>
          </a:bodyPr>
          <a:lstStyle/>
          <a:p>
            <a:r>
              <a:rPr lang="es-MX" sz="6600" b="1" dirty="0" err="1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Travel</a:t>
            </a:r>
            <a:r>
              <a:rPr lang="es-MX" sz="6600" b="1" dirty="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 OF </a:t>
            </a:r>
            <a:r>
              <a:rPr lang="es-MX" sz="6600" b="1" dirty="0" err="1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Guardians</a:t>
            </a:r>
            <a:r>
              <a:rPr lang="es-MX" sz="6600" dirty="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	</a:t>
            </a:r>
            <a:endParaRPr lang="es-ES" sz="6600" dirty="0">
              <a:ln w="22225">
                <a:solidFill>
                  <a:srgbClr val="FFFFFF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1B4A2D9-5EE9-0AE3-4479-2340A161A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r>
              <a:rPr lang="es-MX" sz="2000">
                <a:solidFill>
                  <a:schemeClr val="bg1"/>
                </a:solidFill>
              </a:rPr>
              <a:t>Jonathan Catalan Maldonado</a:t>
            </a:r>
          </a:p>
          <a:p>
            <a:r>
              <a:rPr lang="es-MX" sz="2000">
                <a:solidFill>
                  <a:schemeClr val="bg1"/>
                </a:solidFill>
              </a:rPr>
              <a:t>Algoritmos y Estructuras de Datos</a:t>
            </a:r>
          </a:p>
          <a:p>
            <a:r>
              <a:rPr lang="es-MX" sz="2000">
                <a:solidFill>
                  <a:schemeClr val="bg1"/>
                </a:solidFill>
              </a:rPr>
              <a:t>Ingeniería en Desarrollo de Videojuegos y Realidad Virtual</a:t>
            </a:r>
            <a:endParaRPr lang="es-ES" sz="2000">
              <a:solidFill>
                <a:schemeClr val="bg1"/>
              </a:solidFill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4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D67BE-56BE-72EF-8A99-38FAE57A9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6095" b="6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1B0CFE6-2025-D882-3824-08ECD9A7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982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es-MX" sz="8000" dirty="0">
                <a:ln w="22225">
                  <a:solidFill>
                    <a:srgbClr val="FFFFFF"/>
                  </a:solidFill>
                </a:ln>
                <a:noFill/>
              </a:rPr>
              <a:t>Introducción	</a:t>
            </a:r>
            <a:endParaRPr lang="es-ES" sz="8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9796418-C316-95E5-4E66-09F51BA2D9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340054" y="1065862"/>
          <a:ext cx="4565804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1777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D67BE-56BE-72EF-8A99-38FAE57A9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6095" b="6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1B0CFE6-2025-D882-3824-08ECD9A7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dirty="0">
                <a:ln w="22225">
                  <a:solidFill>
                    <a:srgbClr val="FFFFFF"/>
                  </a:solidFill>
                </a:ln>
                <a:noFill/>
              </a:rPr>
              <a:t>Guardianes</a:t>
            </a:r>
            <a:r>
              <a:rPr lang="es-MX" dirty="0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	</a:t>
            </a:r>
            <a:endParaRPr lang="es-ES" dirty="0">
              <a:ln w="22225"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graphicFrame>
        <p:nvGraphicFramePr>
          <p:cNvPr id="8" name="Marcador de contenido 2">
            <a:extLst>
              <a:ext uri="{FF2B5EF4-FFF2-40B4-BE49-F238E27FC236}">
                <a16:creationId xmlns:a16="http://schemas.microsoft.com/office/drawing/2014/main" id="{00CD6D8D-651B-0040-B040-AB900CDB88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7566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ángulo 8" descr="Excálibur con relleno sólido">
            <a:extLst>
              <a:ext uri="{FF2B5EF4-FFF2-40B4-BE49-F238E27FC236}">
                <a16:creationId xmlns:a16="http://schemas.microsoft.com/office/drawing/2014/main" id="{559C8ACB-EB14-37B7-48E7-AC19B67A9AF6}"/>
              </a:ext>
            </a:extLst>
          </p:cNvPr>
          <p:cNvSpPr/>
          <p:nvPr/>
        </p:nvSpPr>
        <p:spPr>
          <a:xfrm>
            <a:off x="5445874" y="2659053"/>
            <a:ext cx="1300252" cy="1300252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115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D67BE-56BE-72EF-8A99-38FAE57A9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095" b="6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9082E27-B9FA-59EB-11C6-B93357CE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es-MX" sz="5400" dirty="0">
                <a:ln w="22225">
                  <a:solidFill>
                    <a:srgbClr val="FFFFFF"/>
                  </a:solidFill>
                </a:ln>
                <a:noFill/>
              </a:rPr>
              <a:t>Ciudades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8E78032-1A49-1964-6DB1-9708183BA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anchor="ctr">
            <a:normAutofit/>
          </a:bodyPr>
          <a:lstStyle/>
          <a:p>
            <a:r>
              <a:rPr lang="es-MX" sz="2200">
                <a:solidFill>
                  <a:schemeClr val="bg1"/>
                </a:solidFill>
              </a:rPr>
              <a:t>Son zonas geográficas ubicadas en el reino las cuales tienen distintas conexiones con otras ciudades.</a:t>
            </a:r>
          </a:p>
          <a:p>
            <a:endParaRPr lang="es-MX" sz="2200">
              <a:solidFill>
                <a:schemeClr val="bg1"/>
              </a:solidFill>
            </a:endParaRPr>
          </a:p>
          <a:p>
            <a:r>
              <a:rPr lang="es-MX" sz="2200">
                <a:solidFill>
                  <a:schemeClr val="bg1"/>
                </a:solidFill>
              </a:rPr>
              <a:t>Dichas conexiones le permiten a los aprendices o maestros de menor poder conocer todo el reino e ir combatiendo para poder incrementar su poder.</a:t>
            </a:r>
            <a:endParaRPr lang="es-ES" sz="2200">
              <a:solidFill>
                <a:schemeClr val="bg1"/>
              </a:solidFill>
            </a:endParaRPr>
          </a:p>
        </p:txBody>
      </p:sp>
      <p:sp>
        <p:nvSpPr>
          <p:cNvPr id="31" name="sketch box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47625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4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D67BE-56BE-72EF-8A99-38FAE57A9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086" r="-1" b="60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85BB82D-57D8-6A90-916B-6F2F4EFC8D0A}"/>
              </a:ext>
            </a:extLst>
          </p:cNvPr>
          <p:cNvSpPr/>
          <p:nvPr/>
        </p:nvSpPr>
        <p:spPr>
          <a:xfrm>
            <a:off x="1524000" y="1122363"/>
            <a:ext cx="9144000" cy="3063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Implementación de Programa</a:t>
            </a:r>
          </a:p>
        </p:txBody>
      </p:sp>
      <p:sp>
        <p:nvSpPr>
          <p:cNvPr id="3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54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D67BE-56BE-72EF-8A99-38FAE57A9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6095" b="61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EBD1067-90FA-1BED-D5D4-7375A8C29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es-MX" sz="8000" dirty="0">
                <a:ln w="22225">
                  <a:solidFill>
                    <a:srgbClr val="FFFFFF"/>
                  </a:solidFill>
                </a:ln>
                <a:noFill/>
              </a:rPr>
              <a:t>Guardianes</a:t>
            </a:r>
            <a:endParaRPr lang="es-ES" sz="8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89540CB1-562C-0B47-90C4-D9019DA1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1" y="1065862"/>
            <a:ext cx="3860002" cy="4726276"/>
          </a:xfrm>
        </p:spPr>
        <p:txBody>
          <a:bodyPr anchor="ctr">
            <a:normAutofit/>
          </a:bodyPr>
          <a:lstStyle/>
          <a:p>
            <a:r>
              <a:rPr lang="es-MX" sz="1700" dirty="0">
                <a:solidFill>
                  <a:srgbClr val="FFFFFF"/>
                </a:solidFill>
              </a:rPr>
              <a:t>La implementación de los guardianes en el programa fue de la siguiente manera:</a:t>
            </a:r>
          </a:p>
          <a:p>
            <a:r>
              <a:rPr lang="es-MX" sz="1700" dirty="0">
                <a:solidFill>
                  <a:srgbClr val="FFFFFF"/>
                </a:solidFill>
              </a:rPr>
              <a:t>Cada guardián tenia los atributos de nombre, poder y maestro.</a:t>
            </a:r>
          </a:p>
          <a:p>
            <a:r>
              <a:rPr lang="es-ES" sz="1700" dirty="0">
                <a:solidFill>
                  <a:srgbClr val="FFFFFF"/>
                </a:solidFill>
              </a:rPr>
              <a:t>Utilizamos dichos atributos para emplear las siguientes estructuras en nuestro código.</a:t>
            </a:r>
          </a:p>
          <a:p>
            <a:r>
              <a:rPr lang="es-ES" sz="1700" dirty="0">
                <a:solidFill>
                  <a:srgbClr val="FFFFFF"/>
                </a:solidFill>
              </a:rPr>
              <a:t>Árbol General : Se clasifica la información en orden jerárquico en base a los maestros y aprendices.</a:t>
            </a:r>
          </a:p>
          <a:p>
            <a:r>
              <a:rPr lang="es-ES" sz="1700" dirty="0">
                <a:solidFill>
                  <a:srgbClr val="FFFFFF"/>
                </a:solidFill>
              </a:rPr>
              <a:t>Árbol Binario: Se cómo ranking para clasificar los guardianes según su Poder.</a:t>
            </a:r>
          </a:p>
        </p:txBody>
      </p:sp>
    </p:spTree>
    <p:extLst>
      <p:ext uri="{BB962C8B-B14F-4D97-AF65-F5344CB8AC3E}">
        <p14:creationId xmlns:p14="http://schemas.microsoft.com/office/powerpoint/2010/main" val="2916210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D67BE-56BE-72EF-8A99-38FAE57A9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095" b="61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6E5A5C9A-970E-E610-34A6-4E1A1724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 dirty="0">
                <a:ln w="22225">
                  <a:solidFill>
                    <a:srgbClr val="FFFFFF"/>
                  </a:solidFill>
                </a:ln>
                <a:noFill/>
              </a:rPr>
              <a:t>Ciudades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52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D43B69AA-7C46-1E09-B725-0278C760D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r>
              <a:rPr lang="es-MX" sz="2200">
                <a:solidFill>
                  <a:schemeClr val="bg1"/>
                </a:solidFill>
              </a:rPr>
              <a:t>Para la implementación de las ciudades se realizaron las siguientes estructuras y funcionalidades:</a:t>
            </a:r>
          </a:p>
          <a:p>
            <a:r>
              <a:rPr lang="es-MX" sz="2200">
                <a:solidFill>
                  <a:schemeClr val="bg1"/>
                </a:solidFill>
              </a:rPr>
              <a:t> Cada ciudad cuenta con una conexión con otra. Esta misma es bidireccional de tal manera en que una arista entre un punto A y B se vea reflejada también como B y A.</a:t>
            </a:r>
          </a:p>
          <a:p>
            <a:r>
              <a:rPr lang="es-MX" sz="2200">
                <a:solidFill>
                  <a:schemeClr val="bg1"/>
                </a:solidFill>
              </a:rPr>
              <a:t>Respecto a la estructura e implementación de la misma se tiene lo siguiente:</a:t>
            </a:r>
          </a:p>
          <a:p>
            <a:r>
              <a:rPr lang="es-MX" sz="2200">
                <a:solidFill>
                  <a:schemeClr val="bg1"/>
                </a:solidFill>
              </a:rPr>
              <a:t>Grafo: Los grafos poseen “Vértices”, “Aristas” y “Grado”. Estas mismas son utilizadas para reflejar las conexiones entre las ciudades.</a:t>
            </a:r>
          </a:p>
          <a:p>
            <a:r>
              <a:rPr lang="es-MX" sz="2200">
                <a:solidFill>
                  <a:schemeClr val="bg1"/>
                </a:solidFill>
              </a:rPr>
              <a:t>Por otra parte, el grafo debe ir acompañado de un matriz de adyacencia o una lista las cuales tienen como función reflejar todos los puntos de conexión entre los datos recibidos. </a:t>
            </a:r>
            <a:endParaRPr lang="es-ES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082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D67BE-56BE-72EF-8A99-38FAE57A9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095" b="61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6793EF39-E14C-11B9-1413-565BEBC0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 dirty="0">
                <a:ln w="22225">
                  <a:solidFill>
                    <a:srgbClr val="FFFFFF"/>
                  </a:solidFill>
                </a:ln>
                <a:noFill/>
              </a:rPr>
              <a:t>Funcionalidades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59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C66F6EE5-2C1B-D6FF-3D80-1639F72E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r>
              <a:rPr lang="es-MX" sz="2200">
                <a:solidFill>
                  <a:schemeClr val="bg1"/>
                </a:solidFill>
              </a:rPr>
              <a:t>Se llevaron a cabo las siguientes funcionalidades dentro del juego:</a:t>
            </a:r>
          </a:p>
          <a:p>
            <a:r>
              <a:rPr lang="es-MX" sz="2200">
                <a:solidFill>
                  <a:schemeClr val="bg1"/>
                </a:solidFill>
              </a:rPr>
              <a:t>Árboles y Grafos: Se llevaron a cabo funciones de recorrido, búsqueda y eliminación para ambas estructuras esto debido a que se debía utilizar los datos dentro de ellas a cada momento.</a:t>
            </a:r>
          </a:p>
          <a:p>
            <a:r>
              <a:rPr lang="es-MX" sz="2200">
                <a:solidFill>
                  <a:schemeClr val="bg1"/>
                </a:solidFill>
              </a:rPr>
              <a:t>Por parte de los grafos se implementaron funciones como crear caminos, eliminar caminos, consultar conexiones y consultar rutas entre ciudades.</a:t>
            </a:r>
          </a:p>
          <a:p>
            <a:r>
              <a:rPr lang="es-MX" sz="2200">
                <a:solidFill>
                  <a:schemeClr val="bg1"/>
                </a:solidFill>
              </a:rPr>
              <a:t>Por su parte en los árboles se implementaron funciones como ver al guardián, ver la lista de candidatos y el orden jerárquico de los guardianes.</a:t>
            </a:r>
          </a:p>
          <a:p>
            <a:r>
              <a:rPr lang="es-MX" sz="2200">
                <a:solidFill>
                  <a:schemeClr val="bg1"/>
                </a:solidFill>
              </a:rPr>
              <a:t>Finalmente se utilizaron ambas estructuras con sus respectivas funcionalidades para la “Batalla” en la cual se debía emplear todos los datos anteriormente mencionados.</a:t>
            </a:r>
            <a:endParaRPr lang="es-ES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66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522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Travel OF Guardians </vt:lpstr>
      <vt:lpstr>Introducción </vt:lpstr>
      <vt:lpstr>Guardianes </vt:lpstr>
      <vt:lpstr>Ciudades</vt:lpstr>
      <vt:lpstr>Presentación de PowerPoint</vt:lpstr>
      <vt:lpstr>Guardianes</vt:lpstr>
      <vt:lpstr>Ciudades</vt:lpstr>
      <vt:lpstr>Funcionalidades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Of Guardians</dc:title>
  <dc:creator>Jonathan Catalan</dc:creator>
  <cp:lastModifiedBy>Jonathan Catalan</cp:lastModifiedBy>
  <cp:revision>3</cp:revision>
  <dcterms:created xsi:type="dcterms:W3CDTF">2023-11-28T22:57:03Z</dcterms:created>
  <dcterms:modified xsi:type="dcterms:W3CDTF">2023-11-29T12:58:35Z</dcterms:modified>
</cp:coreProperties>
</file>