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4"/>
    <p:sldMasterId id="2147483660" r:id="rId5"/>
  </p:sldMasterIdLst>
  <p:notesMasterIdLst>
    <p:notesMasterId r:id="rId22"/>
  </p:notesMasterIdLst>
  <p:sldIdLst>
    <p:sldId id="262" r:id="rId6"/>
    <p:sldId id="259" r:id="rId7"/>
    <p:sldId id="261" r:id="rId8"/>
    <p:sldId id="269" r:id="rId9"/>
    <p:sldId id="294" r:id="rId10"/>
    <p:sldId id="273" r:id="rId11"/>
    <p:sldId id="277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4F9B11-228A-EAF5-375B-279BB48B5C44}" name="John Cornwell" initials="JC" userId="John Cornwell" providerId="None"/>
  <p188:author id="{EFDCFD16-C3D6-64CF-2015-81B6E314B76A}" name="Mike Weisse" initials="MW" userId="S::weisse1333@uwlax.edu::765f046b-ee02-4623-86e3-3d6637240ee6" providerId="AD"/>
  <p188:author id="{7587ECCB-7E03-36FA-C6F6-22DF3D8F821B}" name="Evan Witthun" initials="EW" userId="S::witthun1759@uwlax.edu::32c81e2e-fb8e-4f0e-bd3a-7c7ddc3ac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A2613-322B-4E2B-B8D5-1DFC4AD70078}" v="11" dt="2023-02-26T05:48:23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4" autoAdjust="0"/>
    <p:restoredTop sz="86406" autoAdjust="0"/>
  </p:normalViewPr>
  <p:slideViewPr>
    <p:cSldViewPr snapToGrid="0">
      <p:cViewPr varScale="1">
        <p:scale>
          <a:sx n="58" d="100"/>
          <a:sy n="58" d="100"/>
        </p:scale>
        <p:origin x="1096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ornwell" userId="f834391cae548d48" providerId="LiveId" clId="{716D1BB9-7DBE-4296-9089-E19568A88930}"/>
    <pc:docChg chg="undo custSel addSld delSld modSld sldOrd">
      <pc:chgData name="John Cornwell" userId="f834391cae548d48" providerId="LiveId" clId="{716D1BB9-7DBE-4296-9089-E19568A88930}" dt="2022-06-02T22:26:59.506" v="775" actId="1076"/>
      <pc:docMkLst>
        <pc:docMk/>
      </pc:docMkLst>
      <pc:sldChg chg="del">
        <pc:chgData name="John Cornwell" userId="f834391cae548d48" providerId="LiveId" clId="{716D1BB9-7DBE-4296-9089-E19568A88930}" dt="2022-05-23T23:25:19.720" v="1" actId="2696"/>
        <pc:sldMkLst>
          <pc:docMk/>
          <pc:sldMk cId="75867668" sldId="257"/>
        </pc:sldMkLst>
      </pc:sldChg>
      <pc:sldChg chg="del">
        <pc:chgData name="John Cornwell" userId="f834391cae548d48" providerId="LiveId" clId="{716D1BB9-7DBE-4296-9089-E19568A88930}" dt="2022-05-23T23:25:15.461" v="0" actId="2696"/>
        <pc:sldMkLst>
          <pc:docMk/>
          <pc:sldMk cId="934747766" sldId="258"/>
        </pc:sldMkLst>
      </pc:sldChg>
      <pc:sldChg chg="delSp modSp mod">
        <pc:chgData name="John Cornwell" userId="f834391cae548d48" providerId="LiveId" clId="{716D1BB9-7DBE-4296-9089-E19568A88930}" dt="2022-06-01T18:40:16.326" v="736" actId="1076"/>
        <pc:sldMkLst>
          <pc:docMk/>
          <pc:sldMk cId="1042693443" sldId="259"/>
        </pc:sldMkLst>
        <pc:spChg chg="del">
          <ac:chgData name="John Cornwell" userId="f834391cae548d48" providerId="LiveId" clId="{716D1BB9-7DBE-4296-9089-E19568A88930}" dt="2022-05-26T18:48:32.664" v="232" actId="478"/>
          <ac:spMkLst>
            <pc:docMk/>
            <pc:sldMk cId="1042693443" sldId="259"/>
            <ac:spMk id="3" creationId="{EE178F1B-D715-415E-8EC1-61C5F3324CD3}"/>
          </ac:spMkLst>
        </pc:spChg>
        <pc:spChg chg="mod">
          <ac:chgData name="John Cornwell" userId="f834391cae548d48" providerId="LiveId" clId="{716D1BB9-7DBE-4296-9089-E19568A88930}" dt="2022-05-26T20:49:24.207" v="375" actId="1076"/>
          <ac:spMkLst>
            <pc:docMk/>
            <pc:sldMk cId="1042693443" sldId="259"/>
            <ac:spMk id="4" creationId="{4B05A846-2411-470C-9BD5-D697C623DD07}"/>
          </ac:spMkLst>
        </pc:spChg>
        <pc:spChg chg="del">
          <ac:chgData name="John Cornwell" userId="f834391cae548d48" providerId="LiveId" clId="{716D1BB9-7DBE-4296-9089-E19568A88930}" dt="2022-05-26T18:48:34.415" v="233" actId="478"/>
          <ac:spMkLst>
            <pc:docMk/>
            <pc:sldMk cId="1042693443" sldId="259"/>
            <ac:spMk id="7" creationId="{34E63A58-9876-4EE3-A94C-907845F412E0}"/>
          </ac:spMkLst>
        </pc:spChg>
        <pc:spChg chg="mod">
          <ac:chgData name="John Cornwell" userId="f834391cae548d48" providerId="LiveId" clId="{716D1BB9-7DBE-4296-9089-E19568A88930}" dt="2022-05-26T20:49:24.207" v="375" actId="1076"/>
          <ac:spMkLst>
            <pc:docMk/>
            <pc:sldMk cId="1042693443" sldId="259"/>
            <ac:spMk id="8" creationId="{71703C6A-E694-44C7-968D-176F5D8F7D60}"/>
          </ac:spMkLst>
        </pc:spChg>
        <pc:spChg chg="del">
          <ac:chgData name="John Cornwell" userId="f834391cae548d48" providerId="LiveId" clId="{716D1BB9-7DBE-4296-9089-E19568A88930}" dt="2022-05-26T18:48:37.771" v="234" actId="478"/>
          <ac:spMkLst>
            <pc:docMk/>
            <pc:sldMk cId="1042693443" sldId="259"/>
            <ac:spMk id="13" creationId="{C73ADA7A-BAFC-4EE7-A6C4-886FAF913A5F}"/>
          </ac:spMkLst>
        </pc:spChg>
        <pc:spChg chg="mod">
          <ac:chgData name="John Cornwell" userId="f834391cae548d48" providerId="LiveId" clId="{716D1BB9-7DBE-4296-9089-E19568A88930}" dt="2022-05-26T20:49:15.177" v="374" actId="14100"/>
          <ac:spMkLst>
            <pc:docMk/>
            <pc:sldMk cId="1042693443" sldId="259"/>
            <ac:spMk id="14" creationId="{B82548A5-C08B-4131-9B65-82CD9EC7642D}"/>
          </ac:spMkLst>
        </pc:spChg>
        <pc:spChg chg="mod">
          <ac:chgData name="John Cornwell" userId="f834391cae548d48" providerId="LiveId" clId="{716D1BB9-7DBE-4296-9089-E19568A88930}" dt="2022-05-26T20:49:28.065" v="376" actId="14100"/>
          <ac:spMkLst>
            <pc:docMk/>
            <pc:sldMk cId="1042693443" sldId="259"/>
            <ac:spMk id="15" creationId="{6B603ECD-7F03-463C-90E9-38A010E41C0F}"/>
          </ac:spMkLst>
        </pc:spChg>
        <pc:spChg chg="del">
          <ac:chgData name="John Cornwell" userId="f834391cae548d48" providerId="LiveId" clId="{716D1BB9-7DBE-4296-9089-E19568A88930}" dt="2022-05-26T20:49:07.274" v="371" actId="478"/>
          <ac:spMkLst>
            <pc:docMk/>
            <pc:sldMk cId="1042693443" sldId="259"/>
            <ac:spMk id="18" creationId="{8132C589-D71F-4858-8A71-45620756D923}"/>
          </ac:spMkLst>
        </pc:spChg>
        <pc:spChg chg="del">
          <ac:chgData name="John Cornwell" userId="f834391cae548d48" providerId="LiveId" clId="{716D1BB9-7DBE-4296-9089-E19568A88930}" dt="2022-05-26T20:49:08.839" v="372" actId="478"/>
          <ac:spMkLst>
            <pc:docMk/>
            <pc:sldMk cId="1042693443" sldId="259"/>
            <ac:spMk id="19" creationId="{D47CA632-B1FD-4AC6-9A27-CB4AD55C7840}"/>
          </ac:spMkLst>
        </pc:spChg>
        <pc:spChg chg="mod">
          <ac:chgData name="John Cornwell" userId="f834391cae548d48" providerId="LiveId" clId="{716D1BB9-7DBE-4296-9089-E19568A88930}" dt="2022-05-30T21:18:16.934" v="680" actId="14100"/>
          <ac:spMkLst>
            <pc:docMk/>
            <pc:sldMk cId="1042693443" sldId="259"/>
            <ac:spMk id="22" creationId="{658558A5-113A-47E6-A03D-ECA892B58750}"/>
          </ac:spMkLst>
        </pc:spChg>
        <pc:spChg chg="mod">
          <ac:chgData name="John Cornwell" userId="f834391cae548d48" providerId="LiveId" clId="{716D1BB9-7DBE-4296-9089-E19568A88930}" dt="2022-06-01T18:40:16.326" v="736" actId="1076"/>
          <ac:spMkLst>
            <pc:docMk/>
            <pc:sldMk cId="1042693443" sldId="259"/>
            <ac:spMk id="23" creationId="{DF52A92B-85E4-4726-9BB2-18A98B2B5059}"/>
          </ac:spMkLst>
        </pc:spChg>
        <pc:spChg chg="del">
          <ac:chgData name="John Cornwell" userId="f834391cae548d48" providerId="LiveId" clId="{716D1BB9-7DBE-4296-9089-E19568A88930}" dt="2022-05-26T20:49:10.529" v="373" actId="478"/>
          <ac:spMkLst>
            <pc:docMk/>
            <pc:sldMk cId="1042693443" sldId="259"/>
            <ac:spMk id="24" creationId="{E3DE3790-9CC1-4C07-8516-4D05531462CD}"/>
          </ac:spMkLst>
        </pc:spChg>
        <pc:spChg chg="mod">
          <ac:chgData name="John Cornwell" userId="f834391cae548d48" providerId="LiveId" clId="{716D1BB9-7DBE-4296-9089-E19568A88930}" dt="2022-06-01T18:40:13.687" v="735" actId="1076"/>
          <ac:spMkLst>
            <pc:docMk/>
            <pc:sldMk cId="1042693443" sldId="259"/>
            <ac:spMk id="25" creationId="{A02A7E19-B41A-4064-A87A-A4D4BFD3B659}"/>
          </ac:spMkLst>
        </pc:spChg>
      </pc:sldChg>
      <pc:sldChg chg="addSp delSp modSp mod">
        <pc:chgData name="John Cornwell" userId="f834391cae548d48" providerId="LiveId" clId="{716D1BB9-7DBE-4296-9089-E19568A88930}" dt="2022-06-02T22:26:59.506" v="775" actId="1076"/>
        <pc:sldMkLst>
          <pc:docMk/>
          <pc:sldMk cId="1016732797" sldId="261"/>
        </pc:sldMkLst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6" creationId="{49147248-B23C-4373-862A-4943A4B9083D}"/>
          </ac:spMkLst>
        </pc:spChg>
        <pc:spChg chg="add del mod">
          <ac:chgData name="John Cornwell" userId="f834391cae548d48" providerId="LiveId" clId="{716D1BB9-7DBE-4296-9089-E19568A88930}" dt="2022-05-24T18:59:27.318" v="23"/>
          <ac:spMkLst>
            <pc:docMk/>
            <pc:sldMk cId="1016732797" sldId="261"/>
            <ac:spMk id="7" creationId="{60879875-4E51-42AE-A5CF-BBD606AEAB65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8" creationId="{9B061692-5234-47DE-9828-969A65B86C8F}"/>
          </ac:spMkLst>
        </pc:spChg>
        <pc:spChg chg="add del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9" creationId="{DDD996C8-A1D8-4602-ABE5-DB0E75B1ABF5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0" creationId="{86786ACE-B1F6-446A-8A7B-D5D4E409A915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1" creationId="{D936C6E7-23E6-4437-8617-921A971C90AB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2" creationId="{FE6CCF1A-8477-4694-B64C-10D5C688BAD4}"/>
          </ac:spMkLst>
        </pc:spChg>
        <pc:spChg chg="add del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3" creationId="{8866E251-E7CD-453B-BDBC-4FAFDC300A03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4" creationId="{D4FE908D-6C95-445E-BDBE-18872D21CCEE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5" creationId="{3715BD6D-9473-D28F-E5B1-F6D81CDFAF1B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6" creationId="{528AF6B9-D84D-416C-BEB5-787B6FFD3531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7" creationId="{5AB3CE79-2CDC-4989-8755-745760C937E7}"/>
          </ac:spMkLst>
        </pc:spChg>
        <pc:spChg chg="del">
          <ac:chgData name="John Cornwell" userId="f834391cae548d48" providerId="LiveId" clId="{716D1BB9-7DBE-4296-9089-E19568A88930}" dt="2022-05-24T21:34:00.147" v="98" actId="478"/>
          <ac:spMkLst>
            <pc:docMk/>
            <pc:sldMk cId="1016732797" sldId="261"/>
            <ac:spMk id="18" creationId="{1FDBB413-D2C1-4543-8493-F50E933ADDD1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19" creationId="{364038A1-F85B-4D67-AB91-A77E23BE56BE}"/>
          </ac:spMkLst>
        </pc:spChg>
        <pc:spChg chg="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21" creationId="{68646C58-C0DD-4473-B299-AFA6B691BDE4}"/>
          </ac:spMkLst>
        </pc:spChg>
        <pc:spChg chg="del">
          <ac:chgData name="John Cornwell" userId="f834391cae548d48" providerId="LiveId" clId="{716D1BB9-7DBE-4296-9089-E19568A88930}" dt="2022-05-24T21:34:01.838" v="99" actId="478"/>
          <ac:spMkLst>
            <pc:docMk/>
            <pc:sldMk cId="1016732797" sldId="261"/>
            <ac:spMk id="22" creationId="{E7CF45D7-00B2-4287-849D-41FE640E115B}"/>
          </ac:spMkLst>
        </pc:spChg>
        <pc:spChg chg="del">
          <ac:chgData name="John Cornwell" userId="f834391cae548d48" providerId="LiveId" clId="{716D1BB9-7DBE-4296-9089-E19568A88930}" dt="2022-05-25T21:49:09.472" v="106" actId="478"/>
          <ac:spMkLst>
            <pc:docMk/>
            <pc:sldMk cId="1016732797" sldId="261"/>
            <ac:spMk id="23" creationId="{3130EFAF-C674-4D70-AC61-3714B3BE9BD9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26" creationId="{CFF9C861-0A6B-ED80-F449-FE91AA1BC0AE}"/>
          </ac:spMkLst>
        </pc:spChg>
        <pc:spChg chg="add del mod">
          <ac:chgData name="John Cornwell" userId="f834391cae548d48" providerId="LiveId" clId="{716D1BB9-7DBE-4296-9089-E19568A88930}" dt="2022-05-26T18:41:57.612" v="165"/>
          <ac:spMkLst>
            <pc:docMk/>
            <pc:sldMk cId="1016732797" sldId="261"/>
            <ac:spMk id="26" creationId="{E1969B44-5EF8-A3F2-C1EE-87847C98FCD0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27" creationId="{01092557-A9AC-5F3F-2440-4EC48765AB36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28" creationId="{4A5047A3-E034-762D-083C-87D02BBBAD83}"/>
          </ac:spMkLst>
        </pc:spChg>
        <pc:spChg chg="del">
          <ac:chgData name="John Cornwell" userId="f834391cae548d48" providerId="LiveId" clId="{716D1BB9-7DBE-4296-9089-E19568A88930}" dt="2022-05-24T21:34:27.256" v="104" actId="478"/>
          <ac:spMkLst>
            <pc:docMk/>
            <pc:sldMk cId="1016732797" sldId="261"/>
            <ac:spMk id="28" creationId="{EA1A423C-DC21-46D9-BC36-2C5FAB710688}"/>
          </ac:spMkLst>
        </pc:spChg>
        <pc:spChg chg="del">
          <ac:chgData name="John Cornwell" userId="f834391cae548d48" providerId="LiveId" clId="{716D1BB9-7DBE-4296-9089-E19568A88930}" dt="2022-05-24T21:34:29.123" v="105" actId="478"/>
          <ac:spMkLst>
            <pc:docMk/>
            <pc:sldMk cId="1016732797" sldId="261"/>
            <ac:spMk id="29" creationId="{77BC7086-0262-4F0E-A07E-DD13D19EE83C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29" creationId="{EC15F54C-6EA8-B7FF-B1A2-7FCD4C85DF42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0" creationId="{E622E9CB-DABE-CA23-F583-2171FA4B89B4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1" creationId="{1BB2FBB8-2F1B-1CAB-316E-D26E49D999BD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2" creationId="{0A7C74F9-5099-1233-151B-61DACF0576E4}"/>
          </ac:spMkLst>
        </pc:spChg>
        <pc:spChg chg="add mod">
          <ac:chgData name="John Cornwell" userId="f834391cae548d48" providerId="LiveId" clId="{716D1BB9-7DBE-4296-9089-E19568A88930}" dt="2022-06-02T22:26:46.886" v="772" actId="1076"/>
          <ac:spMkLst>
            <pc:docMk/>
            <pc:sldMk cId="1016732797" sldId="261"/>
            <ac:spMk id="33" creationId="{B5B2C7E5-2605-1EF9-6F46-D403A7823167}"/>
          </ac:spMkLst>
        </pc:spChg>
        <pc:spChg chg="add del mod">
          <ac:chgData name="John Cornwell" userId="f834391cae548d48" providerId="LiveId" clId="{716D1BB9-7DBE-4296-9089-E19568A88930}" dt="2022-05-26T18:45:30.302" v="202"/>
          <ac:spMkLst>
            <pc:docMk/>
            <pc:sldMk cId="1016732797" sldId="261"/>
            <ac:spMk id="33" creationId="{BB8BFD75-11DF-056A-5EF6-75EBC7AD7478}"/>
          </ac:spMkLst>
        </pc:spChg>
        <pc:spChg chg="add del mod">
          <ac:chgData name="John Cornwell" userId="f834391cae548d48" providerId="LiveId" clId="{716D1BB9-7DBE-4296-9089-E19568A88930}" dt="2022-05-26T18:45:30.302" v="202"/>
          <ac:spMkLst>
            <pc:docMk/>
            <pc:sldMk cId="1016732797" sldId="261"/>
            <ac:spMk id="34" creationId="{3CFC1489-BDBB-7140-D866-A566571870BC}"/>
          </ac:spMkLst>
        </pc:spChg>
        <pc:spChg chg="add mod">
          <ac:chgData name="John Cornwell" userId="f834391cae548d48" providerId="LiveId" clId="{716D1BB9-7DBE-4296-9089-E19568A88930}" dt="2022-06-02T22:26:59.506" v="775" actId="1076"/>
          <ac:spMkLst>
            <pc:docMk/>
            <pc:sldMk cId="1016732797" sldId="261"/>
            <ac:spMk id="34" creationId="{86D47CAF-7CDC-F1A9-D985-991615E1D078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5" creationId="{EBD232F9-4A1D-CBBE-7EE2-47672EE4E6C0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6" creationId="{60A4BC1D-5E0B-97D6-1976-4189486144F9}"/>
          </ac:spMkLst>
        </pc:spChg>
        <pc:spChg chg="add del mod">
          <ac:chgData name="John Cornwell" userId="f834391cae548d48" providerId="LiveId" clId="{716D1BB9-7DBE-4296-9089-E19568A88930}" dt="2022-05-26T18:46:52.597" v="221" actId="478"/>
          <ac:spMkLst>
            <pc:docMk/>
            <pc:sldMk cId="1016732797" sldId="261"/>
            <ac:spMk id="37" creationId="{4629986A-52D8-41CF-A01F-AA2B62259BA9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8" creationId="{A9EFA839-9D4A-395F-DC05-21F8331D442A}"/>
          </ac:spMkLst>
        </pc:spChg>
        <pc:spChg chg="add mod">
          <ac:chgData name="John Cornwell" userId="f834391cae548d48" providerId="LiveId" clId="{716D1BB9-7DBE-4296-9089-E19568A88930}" dt="2022-06-02T22:26:36.894" v="770" actId="1076"/>
          <ac:spMkLst>
            <pc:docMk/>
            <pc:sldMk cId="1016732797" sldId="261"/>
            <ac:spMk id="39" creationId="{B5BDFE70-4E04-0C5A-D891-D02C687248ED}"/>
          </ac:spMkLst>
        </pc:spChg>
        <pc:cxnChg chg="del mod">
          <ac:chgData name="John Cornwell" userId="f834391cae548d48" providerId="LiveId" clId="{716D1BB9-7DBE-4296-9089-E19568A88930}" dt="2022-05-25T21:49:10.551" v="107" actId="478"/>
          <ac:cxnSpMkLst>
            <pc:docMk/>
            <pc:sldMk cId="1016732797" sldId="261"/>
            <ac:cxnSpMk id="25" creationId="{CD318A02-7AD6-40FF-A301-4DEC256C447C}"/>
          </ac:cxnSpMkLst>
        </pc:cxnChg>
        <pc:cxnChg chg="del">
          <ac:chgData name="John Cornwell" userId="f834391cae548d48" providerId="LiveId" clId="{716D1BB9-7DBE-4296-9089-E19568A88930}" dt="2022-05-25T21:49:12.108" v="108" actId="478"/>
          <ac:cxnSpMkLst>
            <pc:docMk/>
            <pc:sldMk cId="1016732797" sldId="261"/>
            <ac:cxnSpMk id="27" creationId="{D7D4931D-4656-4B47-BB10-DBAF042D13AD}"/>
          </ac:cxnSpMkLst>
        </pc:cxnChg>
      </pc:sldChg>
      <pc:sldChg chg="delSp mod">
        <pc:chgData name="John Cornwell" userId="f834391cae548d48" providerId="LiveId" clId="{716D1BB9-7DBE-4296-9089-E19568A88930}" dt="2022-05-27T19:32:38.526" v="416" actId="478"/>
        <pc:sldMkLst>
          <pc:docMk/>
          <pc:sldMk cId="2859430003" sldId="262"/>
        </pc:sldMkLst>
        <pc:spChg chg="del">
          <ac:chgData name="John Cornwell" userId="f834391cae548d48" providerId="LiveId" clId="{716D1BB9-7DBE-4296-9089-E19568A88930}" dt="2022-05-27T19:32:38.526" v="416" actId="478"/>
          <ac:spMkLst>
            <pc:docMk/>
            <pc:sldMk cId="2859430003" sldId="262"/>
            <ac:spMk id="7" creationId="{D68D49E7-B18C-4B76-8E5B-4E6F29553386}"/>
          </ac:spMkLst>
        </pc:spChg>
        <pc:spChg chg="del">
          <ac:chgData name="John Cornwell" userId="f834391cae548d48" providerId="LiveId" clId="{716D1BB9-7DBE-4296-9089-E19568A88930}" dt="2022-05-27T19:32:38.526" v="416" actId="478"/>
          <ac:spMkLst>
            <pc:docMk/>
            <pc:sldMk cId="2859430003" sldId="262"/>
            <ac:spMk id="8" creationId="{CADFE58D-ECBB-4A3C-B17B-26966213F0F6}"/>
          </ac:spMkLst>
        </pc:spChg>
      </pc:sldChg>
      <pc:sldChg chg="del">
        <pc:chgData name="John Cornwell" userId="f834391cae548d48" providerId="LiveId" clId="{716D1BB9-7DBE-4296-9089-E19568A88930}" dt="2022-06-01T18:20:30.850" v="734" actId="47"/>
        <pc:sldMkLst>
          <pc:docMk/>
          <pc:sldMk cId="1385117631" sldId="265"/>
        </pc:sldMkLst>
      </pc:sldChg>
      <pc:sldChg chg="del">
        <pc:chgData name="John Cornwell" userId="f834391cae548d48" providerId="LiveId" clId="{716D1BB9-7DBE-4296-9089-E19568A88930}" dt="2022-05-27T19:32:45.981" v="417" actId="47"/>
        <pc:sldMkLst>
          <pc:docMk/>
          <pc:sldMk cId="1842847842" sldId="267"/>
        </pc:sldMkLst>
      </pc:sldChg>
      <pc:sldChg chg="addSp delSp modSp mod ord">
        <pc:chgData name="John Cornwell" userId="f834391cae548d48" providerId="LiveId" clId="{716D1BB9-7DBE-4296-9089-E19568A88930}" dt="2022-05-30T21:17:24.151" v="677"/>
        <pc:sldMkLst>
          <pc:docMk/>
          <pc:sldMk cId="2601408116" sldId="269"/>
        </pc:sldMkLst>
        <pc:spChg chg="mod">
          <ac:chgData name="John Cornwell" userId="f834391cae548d48" providerId="LiveId" clId="{716D1BB9-7DBE-4296-9089-E19568A88930}" dt="2022-05-26T20:48:06.430" v="349" actId="14100"/>
          <ac:spMkLst>
            <pc:docMk/>
            <pc:sldMk cId="2601408116" sldId="269"/>
            <ac:spMk id="7" creationId="{20B62C0A-5518-460C-8F78-5BCA041A60B2}"/>
          </ac:spMkLst>
        </pc:spChg>
        <pc:spChg chg="mod">
          <ac:chgData name="John Cornwell" userId="f834391cae548d48" providerId="LiveId" clId="{716D1BB9-7DBE-4296-9089-E19568A88930}" dt="2022-05-26T20:47:54.004" v="347" actId="1076"/>
          <ac:spMkLst>
            <pc:docMk/>
            <pc:sldMk cId="2601408116" sldId="269"/>
            <ac:spMk id="8" creationId="{04808972-ABF1-4671-A353-33A028164D98}"/>
          </ac:spMkLst>
        </pc:spChg>
        <pc:spChg chg="mod">
          <ac:chgData name="John Cornwell" userId="f834391cae548d48" providerId="LiveId" clId="{716D1BB9-7DBE-4296-9089-E19568A88930}" dt="2022-05-26T20:47:54.004" v="347" actId="1076"/>
          <ac:spMkLst>
            <pc:docMk/>
            <pc:sldMk cId="2601408116" sldId="269"/>
            <ac:spMk id="11" creationId="{021624F9-BDE0-4330-B5D9-FA86E435129E}"/>
          </ac:spMkLst>
        </pc:spChg>
        <pc:spChg chg="mod">
          <ac:chgData name="John Cornwell" userId="f834391cae548d48" providerId="LiveId" clId="{716D1BB9-7DBE-4296-9089-E19568A88930}" dt="2022-05-26T20:47:33.369" v="343" actId="1076"/>
          <ac:spMkLst>
            <pc:docMk/>
            <pc:sldMk cId="2601408116" sldId="269"/>
            <ac:spMk id="18" creationId="{4212B9B9-9009-48B6-AD97-849663748701}"/>
          </ac:spMkLst>
        </pc:spChg>
        <pc:spChg chg="mod">
          <ac:chgData name="John Cornwell" userId="f834391cae548d48" providerId="LiveId" clId="{716D1BB9-7DBE-4296-9089-E19568A88930}" dt="2022-05-26T20:47:33.369" v="343" actId="1076"/>
          <ac:spMkLst>
            <pc:docMk/>
            <pc:sldMk cId="2601408116" sldId="269"/>
            <ac:spMk id="19" creationId="{76444CF4-964C-4ACA-8150-70BCD4AE2102}"/>
          </ac:spMkLst>
        </pc:spChg>
        <pc:spChg chg="mod">
          <ac:chgData name="John Cornwell" userId="f834391cae548d48" providerId="LiveId" clId="{716D1BB9-7DBE-4296-9089-E19568A88930}" dt="2022-05-26T20:48:03.632" v="348" actId="1076"/>
          <ac:spMkLst>
            <pc:docMk/>
            <pc:sldMk cId="2601408116" sldId="269"/>
            <ac:spMk id="20" creationId="{4B809DBB-1688-4BC5-BEC5-111000EDD937}"/>
          </ac:spMkLst>
        </pc:spChg>
        <pc:spChg chg="add mod">
          <ac:chgData name="John Cornwell" userId="f834391cae548d48" providerId="LiveId" clId="{716D1BB9-7DBE-4296-9089-E19568A88930}" dt="2022-05-26T20:47:33.369" v="343" actId="1076"/>
          <ac:spMkLst>
            <pc:docMk/>
            <pc:sldMk cId="2601408116" sldId="269"/>
            <ac:spMk id="21" creationId="{E0EF300F-8CE0-5B8E-1938-548D85F512E4}"/>
          </ac:spMkLst>
        </pc:spChg>
        <pc:spChg chg="mod">
          <ac:chgData name="John Cornwell" userId="f834391cae548d48" providerId="LiveId" clId="{716D1BB9-7DBE-4296-9089-E19568A88930}" dt="2022-05-26T20:47:33.369" v="343" actId="1076"/>
          <ac:spMkLst>
            <pc:docMk/>
            <pc:sldMk cId="2601408116" sldId="269"/>
            <ac:spMk id="22" creationId="{075E7EDA-4817-4529-B366-AC080ED2AAC7}"/>
          </ac:spMkLst>
        </pc:spChg>
        <pc:spChg chg="mod">
          <ac:chgData name="John Cornwell" userId="f834391cae548d48" providerId="LiveId" clId="{716D1BB9-7DBE-4296-9089-E19568A88930}" dt="2022-05-26T20:48:03.632" v="348" actId="1076"/>
          <ac:spMkLst>
            <pc:docMk/>
            <pc:sldMk cId="2601408116" sldId="269"/>
            <ac:spMk id="23" creationId="{1327424F-2DE3-4B71-9893-B6DA2621C91F}"/>
          </ac:spMkLst>
        </pc:spChg>
        <pc:spChg chg="mod">
          <ac:chgData name="John Cornwell" userId="f834391cae548d48" providerId="LiveId" clId="{716D1BB9-7DBE-4296-9089-E19568A88930}" dt="2022-05-26T20:47:33.369" v="343" actId="1076"/>
          <ac:spMkLst>
            <pc:docMk/>
            <pc:sldMk cId="2601408116" sldId="269"/>
            <ac:spMk id="24" creationId="{57996D0C-22E3-435D-AF1B-977464489B28}"/>
          </ac:spMkLst>
        </pc:spChg>
        <pc:spChg chg="add del mod">
          <ac:chgData name="John Cornwell" userId="f834391cae548d48" providerId="LiveId" clId="{716D1BB9-7DBE-4296-9089-E19568A88930}" dt="2022-05-27T21:04:42.679" v="592" actId="478"/>
          <ac:spMkLst>
            <pc:docMk/>
            <pc:sldMk cId="2601408116" sldId="269"/>
            <ac:spMk id="25" creationId="{B13D59C4-4A80-F7C5-274E-5EEA0FCD83C3}"/>
          </ac:spMkLst>
        </pc:spChg>
        <pc:spChg chg="add del mod">
          <ac:chgData name="John Cornwell" userId="f834391cae548d48" providerId="LiveId" clId="{716D1BB9-7DBE-4296-9089-E19568A88930}" dt="2022-05-27T21:04:41.001" v="591" actId="478"/>
          <ac:spMkLst>
            <pc:docMk/>
            <pc:sldMk cId="2601408116" sldId="269"/>
            <ac:spMk id="26" creationId="{3EE01F30-55C8-9D4C-5BEC-C1D3B449501F}"/>
          </ac:spMkLst>
        </pc:spChg>
        <pc:spChg chg="mod">
          <ac:chgData name="John Cornwell" userId="f834391cae548d48" providerId="LiveId" clId="{716D1BB9-7DBE-4296-9089-E19568A88930}" dt="2022-05-26T20:48:03.632" v="348" actId="1076"/>
          <ac:spMkLst>
            <pc:docMk/>
            <pc:sldMk cId="2601408116" sldId="269"/>
            <ac:spMk id="27" creationId="{E59FB6EB-AB35-4424-9139-B97F4EA8999F}"/>
          </ac:spMkLst>
        </pc:spChg>
        <pc:spChg chg="mod">
          <ac:chgData name="John Cornwell" userId="f834391cae548d48" providerId="LiveId" clId="{716D1BB9-7DBE-4296-9089-E19568A88930}" dt="2022-05-27T21:01:10.425" v="570" actId="20577"/>
          <ac:spMkLst>
            <pc:docMk/>
            <pc:sldMk cId="2601408116" sldId="269"/>
            <ac:spMk id="28" creationId="{957890B9-127E-406C-AF1F-9DBFB3A281DD}"/>
          </ac:spMkLst>
        </pc:spChg>
        <pc:spChg chg="add mod">
          <ac:chgData name="John Cornwell" userId="f834391cae548d48" providerId="LiveId" clId="{716D1BB9-7DBE-4296-9089-E19568A88930}" dt="2022-05-27T21:04:47.997" v="593" actId="1076"/>
          <ac:spMkLst>
            <pc:docMk/>
            <pc:sldMk cId="2601408116" sldId="269"/>
            <ac:spMk id="29" creationId="{D32D9094-00C1-58C7-2BD1-08B822B33D5E}"/>
          </ac:spMkLst>
        </pc:spChg>
        <pc:spChg chg="mod">
          <ac:chgData name="John Cornwell" userId="f834391cae548d48" providerId="LiveId" clId="{716D1BB9-7DBE-4296-9089-E19568A88930}" dt="2022-05-27T21:04:15.398" v="587" actId="1076"/>
          <ac:spMkLst>
            <pc:docMk/>
            <pc:sldMk cId="2601408116" sldId="269"/>
            <ac:spMk id="31" creationId="{8A4B85A8-8B4B-4690-98DD-BF787A029CEA}"/>
          </ac:spMkLst>
        </pc:spChg>
        <pc:spChg chg="mod">
          <ac:chgData name="John Cornwell" userId="f834391cae548d48" providerId="LiveId" clId="{716D1BB9-7DBE-4296-9089-E19568A88930}" dt="2022-05-27T21:04:08.652" v="585" actId="1076"/>
          <ac:spMkLst>
            <pc:docMk/>
            <pc:sldMk cId="2601408116" sldId="269"/>
            <ac:spMk id="32" creationId="{76782667-F369-4F21-B5CB-4847BD495835}"/>
          </ac:spMkLst>
        </pc:spChg>
        <pc:cxnChg chg="mod">
          <ac:chgData name="John Cornwell" userId="f834391cae548d48" providerId="LiveId" clId="{716D1BB9-7DBE-4296-9089-E19568A88930}" dt="2022-05-26T20:48:43.539" v="370" actId="1076"/>
          <ac:cxnSpMkLst>
            <pc:docMk/>
            <pc:sldMk cId="2601408116" sldId="269"/>
            <ac:cxnSpMk id="6" creationId="{3DAC264E-404E-4E17-A591-AE0E6BC3AEB0}"/>
          </ac:cxnSpMkLst>
        </pc:cxnChg>
        <pc:cxnChg chg="mod">
          <ac:chgData name="John Cornwell" userId="f834391cae548d48" providerId="LiveId" clId="{716D1BB9-7DBE-4296-9089-E19568A88930}" dt="2022-05-26T20:47:54.004" v="347" actId="1076"/>
          <ac:cxnSpMkLst>
            <pc:docMk/>
            <pc:sldMk cId="2601408116" sldId="269"/>
            <ac:cxnSpMk id="9" creationId="{5A508F69-AAB1-43C7-8986-C5E7C5C8518D}"/>
          </ac:cxnSpMkLst>
        </pc:cxnChg>
      </pc:sldChg>
      <pc:sldChg chg="del">
        <pc:chgData name="John Cornwell" userId="f834391cae548d48" providerId="LiveId" clId="{716D1BB9-7DBE-4296-9089-E19568A88930}" dt="2022-06-01T18:20:16.239" v="731" actId="47"/>
        <pc:sldMkLst>
          <pc:docMk/>
          <pc:sldMk cId="3419454508" sldId="272"/>
        </pc:sldMkLst>
      </pc:sldChg>
      <pc:sldChg chg="addSp delSp modSp mod ord">
        <pc:chgData name="John Cornwell" userId="f834391cae548d48" providerId="LiveId" clId="{716D1BB9-7DBE-4296-9089-E19568A88930}" dt="2022-05-27T21:01:52.139" v="578" actId="1076"/>
        <pc:sldMkLst>
          <pc:docMk/>
          <pc:sldMk cId="2050291350" sldId="273"/>
        </pc:sldMkLst>
        <pc:spChg chg="mod">
          <ac:chgData name="John Cornwell" userId="f834391cae548d48" providerId="LiveId" clId="{716D1BB9-7DBE-4296-9089-E19568A88930}" dt="2022-05-26T23:23:30.308" v="381" actId="20577"/>
          <ac:spMkLst>
            <pc:docMk/>
            <pc:sldMk cId="2050291350" sldId="273"/>
            <ac:spMk id="4" creationId="{A64C40B2-A32B-4850-9FE8-7A30AE106231}"/>
          </ac:spMkLst>
        </pc:spChg>
        <pc:spChg chg="mod">
          <ac:chgData name="John Cornwell" userId="f834391cae548d48" providerId="LiveId" clId="{716D1BB9-7DBE-4296-9089-E19568A88930}" dt="2022-05-26T23:29:36.314" v="413" actId="1076"/>
          <ac:spMkLst>
            <pc:docMk/>
            <pc:sldMk cId="2050291350" sldId="273"/>
            <ac:spMk id="6" creationId="{49147248-B23C-4373-862A-4943A4B9083D}"/>
          </ac:spMkLst>
        </pc:spChg>
        <pc:spChg chg="mod">
          <ac:chgData name="John Cornwell" userId="f834391cae548d48" providerId="LiveId" clId="{716D1BB9-7DBE-4296-9089-E19568A88930}" dt="2022-05-27T21:00:25.711" v="563" actId="1076"/>
          <ac:spMkLst>
            <pc:docMk/>
            <pc:sldMk cId="2050291350" sldId="273"/>
            <ac:spMk id="10" creationId="{86786ACE-B1F6-446A-8A7B-D5D4E409A915}"/>
          </ac:spMkLst>
        </pc:spChg>
        <pc:spChg chg="add mod">
          <ac:chgData name="John Cornwell" userId="f834391cae548d48" providerId="LiveId" clId="{716D1BB9-7DBE-4296-9089-E19568A88930}" dt="2022-05-27T21:01:42.542" v="577" actId="1076"/>
          <ac:spMkLst>
            <pc:docMk/>
            <pc:sldMk cId="2050291350" sldId="273"/>
            <ac:spMk id="16" creationId="{CFB9DDF5-6580-90BD-4A23-DF9C5E52F785}"/>
          </ac:spMkLst>
        </pc:spChg>
        <pc:spChg chg="add mod">
          <ac:chgData name="John Cornwell" userId="f834391cae548d48" providerId="LiveId" clId="{716D1BB9-7DBE-4296-9089-E19568A88930}" dt="2022-05-27T21:01:52.139" v="578" actId="1076"/>
          <ac:spMkLst>
            <pc:docMk/>
            <pc:sldMk cId="2050291350" sldId="273"/>
            <ac:spMk id="17" creationId="{9D4C29AC-E45A-6890-7F35-C177A91C41B4}"/>
          </ac:spMkLst>
        </pc:spChg>
        <pc:spChg chg="mod">
          <ac:chgData name="John Cornwell" userId="f834391cae548d48" providerId="LiveId" clId="{716D1BB9-7DBE-4296-9089-E19568A88930}" dt="2022-05-26T23:29:36.314" v="413" actId="1076"/>
          <ac:spMkLst>
            <pc:docMk/>
            <pc:sldMk cId="2050291350" sldId="273"/>
            <ac:spMk id="18" creationId="{1FDBB413-D2C1-4543-8493-F50E933ADDD1}"/>
          </ac:spMkLst>
        </pc:spChg>
        <pc:spChg chg="mod">
          <ac:chgData name="John Cornwell" userId="f834391cae548d48" providerId="LiveId" clId="{716D1BB9-7DBE-4296-9089-E19568A88930}" dt="2022-05-27T21:01:35.510" v="575" actId="1076"/>
          <ac:spMkLst>
            <pc:docMk/>
            <pc:sldMk cId="2050291350" sldId="273"/>
            <ac:spMk id="22" creationId="{E7CF45D7-00B2-4287-849D-41FE640E115B}"/>
          </ac:spMkLst>
        </pc:spChg>
        <pc:spChg chg="del">
          <ac:chgData name="John Cornwell" userId="f834391cae548d48" providerId="LiveId" clId="{716D1BB9-7DBE-4296-9089-E19568A88930}" dt="2022-05-26T23:23:37.873" v="382" actId="478"/>
          <ac:spMkLst>
            <pc:docMk/>
            <pc:sldMk cId="2050291350" sldId="273"/>
            <ac:spMk id="23" creationId="{3130EFAF-C674-4D70-AC61-3714B3BE9BD9}"/>
          </ac:spMkLst>
        </pc:spChg>
        <pc:spChg chg="mod">
          <ac:chgData name="John Cornwell" userId="f834391cae548d48" providerId="LiveId" clId="{716D1BB9-7DBE-4296-9089-E19568A88930}" dt="2022-05-27T20:59:23.871" v="511" actId="20577"/>
          <ac:spMkLst>
            <pc:docMk/>
            <pc:sldMk cId="2050291350" sldId="273"/>
            <ac:spMk id="30" creationId="{8DB98BEF-37F0-4948-AB19-84681F55D675}"/>
          </ac:spMkLst>
        </pc:spChg>
        <pc:spChg chg="mod">
          <ac:chgData name="John Cornwell" userId="f834391cae548d48" providerId="LiveId" clId="{716D1BB9-7DBE-4296-9089-E19568A88930}" dt="2022-05-27T21:00:25.711" v="563" actId="1076"/>
          <ac:spMkLst>
            <pc:docMk/>
            <pc:sldMk cId="2050291350" sldId="273"/>
            <ac:spMk id="31" creationId="{6FE8D3DE-26EF-4E74-9660-879A9A13DD20}"/>
          </ac:spMkLst>
        </pc:spChg>
        <pc:spChg chg="mod">
          <ac:chgData name="John Cornwell" userId="f834391cae548d48" providerId="LiveId" clId="{716D1BB9-7DBE-4296-9089-E19568A88930}" dt="2022-05-27T21:01:38.582" v="576" actId="1076"/>
          <ac:spMkLst>
            <pc:docMk/>
            <pc:sldMk cId="2050291350" sldId="273"/>
            <ac:spMk id="32" creationId="{972A0D47-A9D1-42E8-AD1F-2B13A2C381BE}"/>
          </ac:spMkLst>
        </pc:spChg>
        <pc:spChg chg="mod">
          <ac:chgData name="John Cornwell" userId="f834391cae548d48" providerId="LiveId" clId="{716D1BB9-7DBE-4296-9089-E19568A88930}" dt="2022-05-26T23:29:46.665" v="415" actId="1076"/>
          <ac:spMkLst>
            <pc:docMk/>
            <pc:sldMk cId="2050291350" sldId="273"/>
            <ac:spMk id="34" creationId="{C7618587-E711-4F64-8E77-90BB017242D9}"/>
          </ac:spMkLst>
        </pc:spChg>
        <pc:spChg chg="mod">
          <ac:chgData name="John Cornwell" userId="f834391cae548d48" providerId="LiveId" clId="{716D1BB9-7DBE-4296-9089-E19568A88930}" dt="2022-05-27T21:00:33.443" v="565" actId="14100"/>
          <ac:spMkLst>
            <pc:docMk/>
            <pc:sldMk cId="2050291350" sldId="273"/>
            <ac:spMk id="37" creationId="{0EEDA998-8245-4134-9E27-2FC1A0734259}"/>
          </ac:spMkLst>
        </pc:spChg>
        <pc:spChg chg="mod">
          <ac:chgData name="John Cornwell" userId="f834391cae548d48" providerId="LiveId" clId="{716D1BB9-7DBE-4296-9089-E19568A88930}" dt="2022-05-27T21:00:48.279" v="568" actId="1076"/>
          <ac:spMkLst>
            <pc:docMk/>
            <pc:sldMk cId="2050291350" sldId="273"/>
            <ac:spMk id="46" creationId="{C8C35FD0-E584-40AC-A68F-4B0C92995FB2}"/>
          </ac:spMkLst>
        </pc:spChg>
        <pc:cxnChg chg="del">
          <ac:chgData name="John Cornwell" userId="f834391cae548d48" providerId="LiveId" clId="{716D1BB9-7DBE-4296-9089-E19568A88930}" dt="2022-05-26T23:23:37.873" v="382" actId="478"/>
          <ac:cxnSpMkLst>
            <pc:docMk/>
            <pc:sldMk cId="2050291350" sldId="273"/>
            <ac:cxnSpMk id="25" creationId="{CD318A02-7AD6-40FF-A301-4DEC256C447C}"/>
          </ac:cxnSpMkLst>
        </pc:cxnChg>
        <pc:cxnChg chg="del">
          <ac:chgData name="John Cornwell" userId="f834391cae548d48" providerId="LiveId" clId="{716D1BB9-7DBE-4296-9089-E19568A88930}" dt="2022-05-26T23:23:37.873" v="382" actId="478"/>
          <ac:cxnSpMkLst>
            <pc:docMk/>
            <pc:sldMk cId="2050291350" sldId="273"/>
            <ac:cxnSpMk id="27" creationId="{D7D4931D-4656-4B47-BB10-DBAF042D13AD}"/>
          </ac:cxnSpMkLst>
        </pc:cxnChg>
      </pc:sldChg>
      <pc:sldChg chg="del">
        <pc:chgData name="John Cornwell" userId="f834391cae548d48" providerId="LiveId" clId="{716D1BB9-7DBE-4296-9089-E19568A88930}" dt="2022-05-27T21:12:54.620" v="594" actId="47"/>
        <pc:sldMkLst>
          <pc:docMk/>
          <pc:sldMk cId="1746732582" sldId="276"/>
        </pc:sldMkLst>
      </pc:sldChg>
      <pc:sldChg chg="addSp delSp modSp mod ord">
        <pc:chgData name="John Cornwell" userId="f834391cae548d48" providerId="LiveId" clId="{716D1BB9-7DBE-4296-9089-E19568A88930}" dt="2022-05-30T21:20:26.940" v="729" actId="1076"/>
        <pc:sldMkLst>
          <pc:docMk/>
          <pc:sldMk cId="1342266174" sldId="277"/>
        </pc:sldMkLst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6" creationId="{14BD09CC-C1BC-4FA3-8ED3-1B1C640D8DD2}"/>
          </ac:spMkLst>
        </pc:spChg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7" creationId="{AC9613F9-327B-4BC7-9862-0FDF47889946}"/>
          </ac:spMkLst>
        </pc:spChg>
        <pc:spChg chg="mod">
          <ac:chgData name="John Cornwell" userId="f834391cae548d48" providerId="LiveId" clId="{716D1BB9-7DBE-4296-9089-E19568A88930}" dt="2022-05-30T21:20:26.940" v="729" actId="1076"/>
          <ac:spMkLst>
            <pc:docMk/>
            <pc:sldMk cId="1342266174" sldId="277"/>
            <ac:spMk id="8" creationId="{3D3D9F91-CF3E-419C-9899-FB884CE101FE}"/>
          </ac:spMkLst>
        </pc:spChg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9" creationId="{246FAE02-BD7A-487A-90A3-F899198F3719}"/>
          </ac:spMkLst>
        </pc:spChg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10" creationId="{0AB2282C-C112-4379-853F-E4076A264C0A}"/>
          </ac:spMkLst>
        </pc:spChg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11" creationId="{16D5CA69-A299-4BC9-ADFB-331FCEAB2EF7}"/>
          </ac:spMkLst>
        </pc:spChg>
        <pc:spChg chg="add mod">
          <ac:chgData name="John Cornwell" userId="f834391cae548d48" providerId="LiveId" clId="{716D1BB9-7DBE-4296-9089-E19568A88930}" dt="2022-05-30T21:20:18.396" v="728" actId="1076"/>
          <ac:spMkLst>
            <pc:docMk/>
            <pc:sldMk cId="1342266174" sldId="277"/>
            <ac:spMk id="17" creationId="{3D63AF16-08C1-5517-6C11-2384AACF3373}"/>
          </ac:spMkLst>
        </pc:spChg>
        <pc:spChg chg="mod">
          <ac:chgData name="John Cornwell" userId="f834391cae548d48" providerId="LiveId" clId="{716D1BB9-7DBE-4296-9089-E19568A88930}" dt="2022-05-30T21:20:11.732" v="726" actId="1076"/>
          <ac:spMkLst>
            <pc:docMk/>
            <pc:sldMk cId="1342266174" sldId="277"/>
            <ac:spMk id="20" creationId="{BC162495-5BAE-4386-A27C-AB5F355558C4}"/>
          </ac:spMkLst>
        </pc:spChg>
        <pc:spChg chg="del mod">
          <ac:chgData name="John Cornwell" userId="f834391cae548d48" providerId="LiveId" clId="{716D1BB9-7DBE-4296-9089-E19568A88930}" dt="2022-05-30T21:20:14.276" v="727" actId="478"/>
          <ac:spMkLst>
            <pc:docMk/>
            <pc:sldMk cId="1342266174" sldId="277"/>
            <ac:spMk id="22" creationId="{7FA59567-B600-422D-A177-13BEB1CA32E5}"/>
          </ac:spMkLst>
        </pc:spChg>
        <pc:cxnChg chg="mod">
          <ac:chgData name="John Cornwell" userId="f834391cae548d48" providerId="LiveId" clId="{716D1BB9-7DBE-4296-9089-E19568A88930}" dt="2022-05-30T21:20:26.940" v="729" actId="1076"/>
          <ac:cxnSpMkLst>
            <pc:docMk/>
            <pc:sldMk cId="1342266174" sldId="277"/>
            <ac:cxnSpMk id="16" creationId="{C80A678E-E113-4C4A-93FF-D3B1435E5DE7}"/>
          </ac:cxnSpMkLst>
        </pc:cxnChg>
        <pc:cxnChg chg="mod">
          <ac:chgData name="John Cornwell" userId="f834391cae548d48" providerId="LiveId" clId="{716D1BB9-7DBE-4296-9089-E19568A88930}" dt="2022-05-30T21:20:26.940" v="729" actId="1076"/>
          <ac:cxnSpMkLst>
            <pc:docMk/>
            <pc:sldMk cId="1342266174" sldId="277"/>
            <ac:cxnSpMk id="18" creationId="{522093DD-9EEB-4B68-B2AF-94DE3C8827DC}"/>
          </ac:cxnSpMkLst>
        </pc:cxnChg>
      </pc:sldChg>
      <pc:sldChg chg="del">
        <pc:chgData name="John Cornwell" userId="f834391cae548d48" providerId="LiveId" clId="{716D1BB9-7DBE-4296-9089-E19568A88930}" dt="2022-06-01T18:20:13.661" v="730" actId="47"/>
        <pc:sldMkLst>
          <pc:docMk/>
          <pc:sldMk cId="2213580554" sldId="279"/>
        </pc:sldMkLst>
      </pc:sldChg>
      <pc:sldChg chg="del">
        <pc:chgData name="John Cornwell" userId="f834391cae548d48" providerId="LiveId" clId="{716D1BB9-7DBE-4296-9089-E19568A88930}" dt="2022-06-01T18:20:19.327" v="732" actId="47"/>
        <pc:sldMkLst>
          <pc:docMk/>
          <pc:sldMk cId="3578844789" sldId="280"/>
        </pc:sldMkLst>
      </pc:sldChg>
      <pc:sldChg chg="del">
        <pc:chgData name="John Cornwell" userId="f834391cae548d48" providerId="LiveId" clId="{716D1BB9-7DBE-4296-9089-E19568A88930}" dt="2022-06-01T18:20:26.914" v="733" actId="47"/>
        <pc:sldMkLst>
          <pc:docMk/>
          <pc:sldMk cId="1914303634" sldId="281"/>
        </pc:sldMkLst>
      </pc:sldChg>
      <pc:sldChg chg="del">
        <pc:chgData name="John Cornwell" userId="f834391cae548d48" providerId="LiveId" clId="{716D1BB9-7DBE-4296-9089-E19568A88930}" dt="2022-05-27T21:12:56.761" v="595" actId="47"/>
        <pc:sldMkLst>
          <pc:docMk/>
          <pc:sldMk cId="2381119437" sldId="282"/>
        </pc:sldMkLst>
      </pc:sldChg>
      <pc:sldChg chg="del">
        <pc:chgData name="John Cornwell" userId="f834391cae548d48" providerId="LiveId" clId="{716D1BB9-7DBE-4296-9089-E19568A88930}" dt="2022-05-27T19:32:53.042" v="418" actId="47"/>
        <pc:sldMkLst>
          <pc:docMk/>
          <pc:sldMk cId="2423297076" sldId="292"/>
        </pc:sldMkLst>
      </pc:sldChg>
      <pc:sldChg chg="modSp mod">
        <pc:chgData name="John Cornwell" userId="f834391cae548d48" providerId="LiveId" clId="{716D1BB9-7DBE-4296-9089-E19568A88930}" dt="2022-05-26T18:49:38.778" v="242" actId="20577"/>
        <pc:sldMkLst>
          <pc:docMk/>
          <pc:sldMk cId="1222677933" sldId="293"/>
        </pc:sldMkLst>
        <pc:spChg chg="mod">
          <ac:chgData name="John Cornwell" userId="f834391cae548d48" providerId="LiveId" clId="{716D1BB9-7DBE-4296-9089-E19568A88930}" dt="2022-05-26T18:49:38.778" v="242" actId="20577"/>
          <ac:spMkLst>
            <pc:docMk/>
            <pc:sldMk cId="1222677933" sldId="293"/>
            <ac:spMk id="16" creationId="{77334D26-48FE-4B6B-88CC-14BFADB27D11}"/>
          </ac:spMkLst>
        </pc:spChg>
      </pc:sldChg>
      <pc:sldChg chg="delSp modSp add mod">
        <pc:chgData name="John Cornwell" userId="f834391cae548d48" providerId="LiveId" clId="{716D1BB9-7DBE-4296-9089-E19568A88930}" dt="2022-05-30T21:17:05.631" v="673" actId="478"/>
        <pc:sldMkLst>
          <pc:docMk/>
          <pc:sldMk cId="2352240726" sldId="294"/>
        </pc:sldMkLst>
        <pc:spChg chg="mod">
          <ac:chgData name="John Cornwell" userId="f834391cae548d48" providerId="LiveId" clId="{716D1BB9-7DBE-4296-9089-E19568A88930}" dt="2022-05-30T21:16:22.707" v="613" actId="20577"/>
          <ac:spMkLst>
            <pc:docMk/>
            <pc:sldMk cId="2352240726" sldId="294"/>
            <ac:spMk id="4" creationId="{A64C40B2-A32B-4850-9FE8-7A30AE106231}"/>
          </ac:spMkLst>
        </pc:spChg>
        <pc:spChg chg="del">
          <ac:chgData name="John Cornwell" userId="f834391cae548d48" providerId="LiveId" clId="{716D1BB9-7DBE-4296-9089-E19568A88930}" dt="2022-05-30T21:16:51.815" v="653" actId="478"/>
          <ac:spMkLst>
            <pc:docMk/>
            <pc:sldMk cId="2352240726" sldId="294"/>
            <ac:spMk id="16" creationId="{CFB9DDF5-6580-90BD-4A23-DF9C5E52F785}"/>
          </ac:spMkLst>
        </pc:spChg>
        <pc:spChg chg="del">
          <ac:chgData name="John Cornwell" userId="f834391cae548d48" providerId="LiveId" clId="{716D1BB9-7DBE-4296-9089-E19568A88930}" dt="2022-05-30T21:17:05.631" v="673" actId="478"/>
          <ac:spMkLst>
            <pc:docMk/>
            <pc:sldMk cId="2352240726" sldId="294"/>
            <ac:spMk id="17" creationId="{9D4C29AC-E45A-6890-7F35-C177A91C41B4}"/>
          </ac:spMkLst>
        </pc:spChg>
        <pc:spChg chg="del">
          <ac:chgData name="John Cornwell" userId="f834391cae548d48" providerId="LiveId" clId="{716D1BB9-7DBE-4296-9089-E19568A88930}" dt="2022-05-30T21:16:49.106" v="652" actId="478"/>
          <ac:spMkLst>
            <pc:docMk/>
            <pc:sldMk cId="2352240726" sldId="294"/>
            <ac:spMk id="22" creationId="{E7CF45D7-00B2-4287-849D-41FE640E115B}"/>
          </ac:spMkLst>
        </pc:spChg>
        <pc:spChg chg="mod">
          <ac:chgData name="John Cornwell" userId="f834391cae548d48" providerId="LiveId" clId="{716D1BB9-7DBE-4296-9089-E19568A88930}" dt="2022-05-30T21:16:29.632" v="624" actId="20577"/>
          <ac:spMkLst>
            <pc:docMk/>
            <pc:sldMk cId="2352240726" sldId="294"/>
            <ac:spMk id="30" creationId="{8DB98BEF-37F0-4948-AB19-84681F55D675}"/>
          </ac:spMkLst>
        </pc:spChg>
        <pc:spChg chg="mod">
          <ac:chgData name="John Cornwell" userId="f834391cae548d48" providerId="LiveId" clId="{716D1BB9-7DBE-4296-9089-E19568A88930}" dt="2022-05-30T21:16:34.095" v="633" actId="20577"/>
          <ac:spMkLst>
            <pc:docMk/>
            <pc:sldMk cId="2352240726" sldId="294"/>
            <ac:spMk id="31" creationId="{6FE8D3DE-26EF-4E74-9660-879A9A13DD20}"/>
          </ac:spMkLst>
        </pc:spChg>
        <pc:spChg chg="del">
          <ac:chgData name="John Cornwell" userId="f834391cae548d48" providerId="LiveId" clId="{716D1BB9-7DBE-4296-9089-E19568A88930}" dt="2022-05-30T21:17:02.734" v="672" actId="478"/>
          <ac:spMkLst>
            <pc:docMk/>
            <pc:sldMk cId="2352240726" sldId="294"/>
            <ac:spMk id="32" creationId="{972A0D47-A9D1-42E8-AD1F-2B13A2C381BE}"/>
          </ac:spMkLst>
        </pc:spChg>
        <pc:spChg chg="mod">
          <ac:chgData name="John Cornwell" userId="f834391cae548d48" providerId="LiveId" clId="{716D1BB9-7DBE-4296-9089-E19568A88930}" dt="2022-05-30T21:16:46.138" v="651" actId="20577"/>
          <ac:spMkLst>
            <pc:docMk/>
            <pc:sldMk cId="2352240726" sldId="294"/>
            <ac:spMk id="34" creationId="{C7618587-E711-4F64-8E77-90BB017242D9}"/>
          </ac:spMkLst>
        </pc:spChg>
        <pc:spChg chg="mod">
          <ac:chgData name="John Cornwell" userId="f834391cae548d48" providerId="LiveId" clId="{716D1BB9-7DBE-4296-9089-E19568A88930}" dt="2022-05-30T21:17:00.612" v="671" actId="20577"/>
          <ac:spMkLst>
            <pc:docMk/>
            <pc:sldMk cId="2352240726" sldId="294"/>
            <ac:spMk id="46" creationId="{C8C35FD0-E584-40AC-A68F-4B0C92995FB2}"/>
          </ac:spMkLst>
        </pc:spChg>
      </pc:sldChg>
    </pc:docChg>
  </pc:docChgLst>
  <pc:docChgLst>
    <pc:chgData name="John Cornwell" userId="f834391cae548d48" providerId="LiveId" clId="{0174E69B-9147-480F-8651-F7E67DD92261}"/>
    <pc:docChg chg="custSel modSld">
      <pc:chgData name="John Cornwell" userId="f834391cae548d48" providerId="LiveId" clId="{0174E69B-9147-480F-8651-F7E67DD92261}" dt="2022-08-24T22:18:18.733" v="39" actId="14100"/>
      <pc:docMkLst>
        <pc:docMk/>
      </pc:docMkLst>
      <pc:sldChg chg="delSp modSp mod">
        <pc:chgData name="John Cornwell" userId="f834391cae548d48" providerId="LiveId" clId="{0174E69B-9147-480F-8651-F7E67DD92261}" dt="2022-08-24T22:16:48.805" v="26" actId="478"/>
        <pc:sldMkLst>
          <pc:docMk/>
          <pc:sldMk cId="1342266174" sldId="277"/>
        </pc:sldMkLst>
        <pc:spChg chg="mod">
          <ac:chgData name="John Cornwell" userId="f834391cae548d48" providerId="LiveId" clId="{0174E69B-9147-480F-8651-F7E67DD92261}" dt="2022-08-15T23:08:20.202" v="17" actId="20577"/>
          <ac:spMkLst>
            <pc:docMk/>
            <pc:sldMk cId="1342266174" sldId="277"/>
            <ac:spMk id="9" creationId="{246FAE02-BD7A-487A-90A3-F899198F3719}"/>
          </ac:spMkLst>
        </pc:spChg>
        <pc:spChg chg="mod">
          <ac:chgData name="John Cornwell" userId="f834391cae548d48" providerId="LiveId" clId="{0174E69B-9147-480F-8651-F7E67DD92261}" dt="2022-08-15T23:08:25.711" v="25" actId="20577"/>
          <ac:spMkLst>
            <pc:docMk/>
            <pc:sldMk cId="1342266174" sldId="277"/>
            <ac:spMk id="11" creationId="{16D5CA69-A299-4BC9-ADFB-331FCEAB2EF7}"/>
          </ac:spMkLst>
        </pc:spChg>
        <pc:spChg chg="del">
          <ac:chgData name="John Cornwell" userId="f834391cae548d48" providerId="LiveId" clId="{0174E69B-9147-480F-8651-F7E67DD92261}" dt="2022-08-24T22:16:48.805" v="26" actId="478"/>
          <ac:spMkLst>
            <pc:docMk/>
            <pc:sldMk cId="1342266174" sldId="277"/>
            <ac:spMk id="20" creationId="{BC162495-5BAE-4386-A27C-AB5F355558C4}"/>
          </ac:spMkLst>
        </pc:spChg>
      </pc:sldChg>
      <pc:sldChg chg="addSp delSp modSp mod">
        <pc:chgData name="John Cornwell" userId="f834391cae548d48" providerId="LiveId" clId="{0174E69B-9147-480F-8651-F7E67DD92261}" dt="2022-08-24T22:18:18.733" v="39" actId="14100"/>
        <pc:sldMkLst>
          <pc:docMk/>
          <pc:sldMk cId="2352240726" sldId="294"/>
        </pc:sldMkLst>
        <pc:spChg chg="mod">
          <ac:chgData name="John Cornwell" userId="f834391cae548d48" providerId="LiveId" clId="{0174E69B-9147-480F-8651-F7E67DD92261}" dt="2022-08-24T22:17:34.462" v="29" actId="1076"/>
          <ac:spMkLst>
            <pc:docMk/>
            <pc:sldMk cId="2352240726" sldId="294"/>
            <ac:spMk id="6" creationId="{49147248-B23C-4373-862A-4943A4B9083D}"/>
          </ac:spMkLst>
        </pc:spChg>
        <pc:spChg chg="add mod">
          <ac:chgData name="John Cornwell" userId="f834391cae548d48" providerId="LiveId" clId="{0174E69B-9147-480F-8651-F7E67DD92261}" dt="2022-08-24T22:18:18.733" v="39" actId="14100"/>
          <ac:spMkLst>
            <pc:docMk/>
            <pc:sldMk cId="2352240726" sldId="294"/>
            <ac:spMk id="7" creationId="{D2ECC297-DD93-63F2-2064-658FFF459D00}"/>
          </ac:spMkLst>
        </pc:spChg>
        <pc:spChg chg="del mod">
          <ac:chgData name="John Cornwell" userId="f834391cae548d48" providerId="LiveId" clId="{0174E69B-9147-480F-8651-F7E67DD92261}" dt="2022-08-24T22:18:01.456" v="34" actId="478"/>
          <ac:spMkLst>
            <pc:docMk/>
            <pc:sldMk cId="2352240726" sldId="294"/>
            <ac:spMk id="18" creationId="{1FDBB413-D2C1-4543-8493-F50E933ADDD1}"/>
          </ac:spMkLst>
        </pc:spChg>
        <pc:spChg chg="mod">
          <ac:chgData name="John Cornwell" userId="f834391cae548d48" providerId="LiveId" clId="{0174E69B-9147-480F-8651-F7E67DD92261}" dt="2022-08-24T22:17:34.462" v="29" actId="1076"/>
          <ac:spMkLst>
            <pc:docMk/>
            <pc:sldMk cId="2352240726" sldId="294"/>
            <ac:spMk id="30" creationId="{8DB98BEF-37F0-4948-AB19-84681F55D675}"/>
          </ac:spMkLst>
        </pc:spChg>
        <pc:spChg chg="del">
          <ac:chgData name="John Cornwell" userId="f834391cae548d48" providerId="LiveId" clId="{0174E69B-9147-480F-8651-F7E67DD92261}" dt="2022-08-24T22:17:28.952" v="28" actId="478"/>
          <ac:spMkLst>
            <pc:docMk/>
            <pc:sldMk cId="2352240726" sldId="294"/>
            <ac:spMk id="34" creationId="{C7618587-E711-4F64-8E77-90BB017242D9}"/>
          </ac:spMkLst>
        </pc:spChg>
      </pc:sldChg>
    </pc:docChg>
  </pc:docChgLst>
  <pc:docChgLst>
    <pc:chgData name="John Cornwell" userId="f834391cae548d48" providerId="LiveId" clId="{C34AE78B-78E4-40EA-87EC-28B98355EAF7}"/>
    <pc:docChg chg="undo custSel modSld">
      <pc:chgData name="John Cornwell" userId="f834391cae548d48" providerId="LiveId" clId="{C34AE78B-78E4-40EA-87EC-28B98355EAF7}" dt="2022-12-28T02:19:19.131" v="118" actId="20577"/>
      <pc:docMkLst>
        <pc:docMk/>
      </pc:docMkLst>
      <pc:sldChg chg="addSp delSp modSp mod">
        <pc:chgData name="John Cornwell" userId="f834391cae548d48" providerId="LiveId" clId="{C34AE78B-78E4-40EA-87EC-28B98355EAF7}" dt="2022-12-25T02:39:03.624" v="67" actId="478"/>
        <pc:sldMkLst>
          <pc:docMk/>
          <pc:sldMk cId="1016732797" sldId="261"/>
        </pc:sldMkLst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6" creationId="{49147248-B23C-4373-862A-4943A4B9083D}"/>
          </ac:spMkLst>
        </pc:spChg>
        <pc:spChg chg="add 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7" creationId="{DC271AF6-DB7D-2727-CB01-F64209C8979C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8" creationId="{9B061692-5234-47DE-9828-969A65B86C8F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9" creationId="{DDD996C8-A1D8-4602-ABE5-DB0E75B1ABF5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0" creationId="{86786ACE-B1F6-446A-8A7B-D5D4E409A915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1" creationId="{D936C6E7-23E6-4437-8617-921A971C90AB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2" creationId="{FE6CCF1A-8477-4694-B64C-10D5C688BAD4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3" creationId="{8866E251-E7CD-453B-BDBC-4FAFDC300A03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4" creationId="{D4FE908D-6C95-445E-BDBE-18872D21CCEE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5" creationId="{3715BD6D-9473-D28F-E5B1-F6D81CDFAF1B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6" creationId="{528AF6B9-D84D-416C-BEB5-787B6FFD3531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7" creationId="{5AB3CE79-2CDC-4989-8755-745760C937E7}"/>
          </ac:spMkLst>
        </pc:spChg>
        <pc:spChg chg="add del mod">
          <ac:chgData name="John Cornwell" userId="f834391cae548d48" providerId="LiveId" clId="{C34AE78B-78E4-40EA-87EC-28B98355EAF7}" dt="2022-12-25T02:38:57.335" v="57" actId="478"/>
          <ac:spMkLst>
            <pc:docMk/>
            <pc:sldMk cId="1016732797" sldId="261"/>
            <ac:spMk id="18" creationId="{57AA580E-04F5-4448-2350-D498C38445B6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19" creationId="{364038A1-F85B-4D67-AB91-A77E23BE56BE}"/>
          </ac:spMkLst>
        </pc:spChg>
        <pc:spChg chg="add mod">
          <ac:chgData name="John Cornwell" userId="f834391cae548d48" providerId="LiveId" clId="{C34AE78B-78E4-40EA-87EC-28B98355EAF7}" dt="2022-12-25T02:23:54.478" v="9" actId="1076"/>
          <ac:spMkLst>
            <pc:docMk/>
            <pc:sldMk cId="1016732797" sldId="261"/>
            <ac:spMk id="20" creationId="{41872992-289E-B7BB-AD83-CDCFDD3E3AA4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21" creationId="{68646C58-C0DD-4473-B299-AFA6B691BDE4}"/>
          </ac:spMkLst>
        </pc:spChg>
        <pc:spChg chg="add del mod">
          <ac:chgData name="John Cornwell" userId="f834391cae548d48" providerId="LiveId" clId="{C34AE78B-78E4-40EA-87EC-28B98355EAF7}" dt="2022-12-25T02:39:00.258" v="64" actId="478"/>
          <ac:spMkLst>
            <pc:docMk/>
            <pc:sldMk cId="1016732797" sldId="261"/>
            <ac:spMk id="22" creationId="{0128206E-3298-0E02-FF8B-3DEE453929D5}"/>
          </ac:spMkLst>
        </pc:spChg>
        <pc:spChg chg="add mod">
          <ac:chgData name="John Cornwell" userId="f834391cae548d48" providerId="LiveId" clId="{C34AE78B-78E4-40EA-87EC-28B98355EAF7}" dt="2022-12-25T02:24:30.512" v="11" actId="1076"/>
          <ac:spMkLst>
            <pc:docMk/>
            <pc:sldMk cId="1016732797" sldId="261"/>
            <ac:spMk id="23" creationId="{EEF93259-0990-D444-DE68-9CB204EDEA10}"/>
          </ac:spMkLst>
        </pc:spChg>
        <pc:spChg chg="add mod">
          <ac:chgData name="John Cornwell" userId="f834391cae548d48" providerId="LiveId" clId="{C34AE78B-78E4-40EA-87EC-28B98355EAF7}" dt="2022-12-25T02:37:04.372" v="37" actId="1076"/>
          <ac:spMkLst>
            <pc:docMk/>
            <pc:sldMk cId="1016732797" sldId="261"/>
            <ac:spMk id="24" creationId="{23AE02B3-A7B3-6AE2-B035-39D892A647C5}"/>
          </ac:spMkLst>
        </pc:spChg>
        <pc:spChg chg="add del mod">
          <ac:chgData name="John Cornwell" userId="f834391cae548d48" providerId="LiveId" clId="{C34AE78B-78E4-40EA-87EC-28B98355EAF7}" dt="2022-12-25T02:39:03.624" v="67" actId="478"/>
          <ac:spMkLst>
            <pc:docMk/>
            <pc:sldMk cId="1016732797" sldId="261"/>
            <ac:spMk id="25" creationId="{85523FC1-16FE-AB49-4C76-D9B0FB8FE3A8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26" creationId="{CFF9C861-0A6B-ED80-F449-FE91AA1BC0AE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27" creationId="{01092557-A9AC-5F3F-2440-4EC48765AB36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28" creationId="{4A5047A3-E034-762D-083C-87D02BBBAD83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29" creationId="{EC15F54C-6EA8-B7FF-B1A2-7FCD4C85DF42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0" creationId="{E622E9CB-DABE-CA23-F583-2171FA4B89B4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1" creationId="{1BB2FBB8-2F1B-1CAB-316E-D26E49D999BD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2" creationId="{0A7C74F9-5099-1233-151B-61DACF0576E4}"/>
          </ac:spMkLst>
        </pc:spChg>
        <pc:spChg chg="mod">
          <ac:chgData name="John Cornwell" userId="f834391cae548d48" providerId="LiveId" clId="{C34AE78B-78E4-40EA-87EC-28B98355EAF7}" dt="2022-12-25T02:23:34.892" v="5" actId="1076"/>
          <ac:spMkLst>
            <pc:docMk/>
            <pc:sldMk cId="1016732797" sldId="261"/>
            <ac:spMk id="33" creationId="{B5B2C7E5-2605-1EF9-6F46-D403A7823167}"/>
          </ac:spMkLst>
        </pc:spChg>
        <pc:spChg chg="mod">
          <ac:chgData name="John Cornwell" userId="f834391cae548d48" providerId="LiveId" clId="{C34AE78B-78E4-40EA-87EC-28B98355EAF7}" dt="2022-12-25T02:23:50.034" v="8" actId="14100"/>
          <ac:spMkLst>
            <pc:docMk/>
            <pc:sldMk cId="1016732797" sldId="261"/>
            <ac:spMk id="34" creationId="{86D47CAF-7CDC-F1A9-D985-991615E1D078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5" creationId="{EBD232F9-4A1D-CBBE-7EE2-47672EE4E6C0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6" creationId="{60A4BC1D-5E0B-97D6-1976-4189486144F9}"/>
          </ac:spMkLst>
        </pc:spChg>
        <pc:spChg chg="add del mod">
          <ac:chgData name="John Cornwell" userId="f834391cae548d48" providerId="LiveId" clId="{C34AE78B-78E4-40EA-87EC-28B98355EAF7}" dt="2022-12-25T02:38:57.985" v="59"/>
          <ac:spMkLst>
            <pc:docMk/>
            <pc:sldMk cId="1016732797" sldId="261"/>
            <ac:spMk id="37" creationId="{8AC596DA-8E9D-B62B-BC50-7DFF3C8C9B3A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8" creationId="{A9EFA839-9D4A-395F-DC05-21F8331D442A}"/>
          </ac:spMkLst>
        </pc:spChg>
        <pc:spChg chg="mod">
          <ac:chgData name="John Cornwell" userId="f834391cae548d48" providerId="LiveId" clId="{C34AE78B-78E4-40EA-87EC-28B98355EAF7}" dt="2022-12-25T02:23:24.372" v="4" actId="1076"/>
          <ac:spMkLst>
            <pc:docMk/>
            <pc:sldMk cId="1016732797" sldId="261"/>
            <ac:spMk id="39" creationId="{B5BDFE70-4E04-0C5A-D891-D02C687248ED}"/>
          </ac:spMkLst>
        </pc:spChg>
        <pc:spChg chg="add del mod">
          <ac:chgData name="John Cornwell" userId="f834391cae548d48" providerId="LiveId" clId="{C34AE78B-78E4-40EA-87EC-28B98355EAF7}" dt="2022-12-25T02:38:56.211" v="54"/>
          <ac:spMkLst>
            <pc:docMk/>
            <pc:sldMk cId="1016732797" sldId="261"/>
            <ac:spMk id="40" creationId="{4B34A7D4-17C3-95B3-C0EB-F33374F4BC58}"/>
          </ac:spMkLst>
        </pc:spChg>
      </pc:sldChg>
      <pc:sldChg chg="addSp delSp modSp mod">
        <pc:chgData name="John Cornwell" userId="f834391cae548d48" providerId="LiveId" clId="{C34AE78B-78E4-40EA-87EC-28B98355EAF7}" dt="2022-12-28T02:19:19.131" v="118" actId="20577"/>
        <pc:sldMkLst>
          <pc:docMk/>
          <pc:sldMk cId="2601408116" sldId="269"/>
        </pc:sldMkLst>
        <pc:spChg chg="del">
          <ac:chgData name="John Cornwell" userId="f834391cae548d48" providerId="LiveId" clId="{C34AE78B-78E4-40EA-87EC-28B98355EAF7}" dt="2022-12-28T02:18:16.581" v="70" actId="478"/>
          <ac:spMkLst>
            <pc:docMk/>
            <pc:sldMk cId="2601408116" sldId="269"/>
            <ac:spMk id="7" creationId="{20B62C0A-5518-460C-8F78-5BCA041A60B2}"/>
          </ac:spMkLst>
        </pc:spChg>
        <pc:spChg chg="add del mod">
          <ac:chgData name="John Cornwell" userId="f834391cae548d48" providerId="LiveId" clId="{C34AE78B-78E4-40EA-87EC-28B98355EAF7}" dt="2022-12-28T02:18:28.096" v="72"/>
          <ac:spMkLst>
            <pc:docMk/>
            <pc:sldMk cId="2601408116" sldId="269"/>
            <ac:spMk id="10" creationId="{6F8FEECE-089B-B90A-D3AA-B75904ECBEED}"/>
          </ac:spMkLst>
        </pc:spChg>
        <pc:spChg chg="mod">
          <ac:chgData name="John Cornwell" userId="f834391cae548d48" providerId="LiveId" clId="{C34AE78B-78E4-40EA-87EC-28B98355EAF7}" dt="2022-12-28T02:19:19.131" v="118" actId="20577"/>
          <ac:spMkLst>
            <pc:docMk/>
            <pc:sldMk cId="2601408116" sldId="269"/>
            <ac:spMk id="11" creationId="{021624F9-BDE0-4330-B5D9-FA86E435129E}"/>
          </ac:spMkLst>
        </pc:spChg>
        <pc:spChg chg="add del mod">
          <ac:chgData name="John Cornwell" userId="f834391cae548d48" providerId="LiveId" clId="{C34AE78B-78E4-40EA-87EC-28B98355EAF7}" dt="2022-12-28T02:18:28.096" v="72"/>
          <ac:spMkLst>
            <pc:docMk/>
            <pc:sldMk cId="2601408116" sldId="269"/>
            <ac:spMk id="12" creationId="{E0A53E4B-A25C-7799-1266-A572B6CEDF11}"/>
          </ac:spMkLst>
        </pc:spChg>
        <pc:spChg chg="add mod">
          <ac:chgData name="John Cornwell" userId="f834391cae548d48" providerId="LiveId" clId="{C34AE78B-78E4-40EA-87EC-28B98355EAF7}" dt="2022-12-28T02:18:46.647" v="77" actId="1076"/>
          <ac:spMkLst>
            <pc:docMk/>
            <pc:sldMk cId="2601408116" sldId="269"/>
            <ac:spMk id="13" creationId="{3AA04C2E-F62D-A924-920E-64E82DE60F0D}"/>
          </ac:spMkLst>
        </pc:spChg>
        <pc:spChg chg="add mod">
          <ac:chgData name="John Cornwell" userId="f834391cae548d48" providerId="LiveId" clId="{C34AE78B-78E4-40EA-87EC-28B98355EAF7}" dt="2022-12-28T02:18:38.271" v="75" actId="688"/>
          <ac:spMkLst>
            <pc:docMk/>
            <pc:sldMk cId="2601408116" sldId="269"/>
            <ac:spMk id="14" creationId="{3447849B-52B7-4021-30F1-1AECB830E1CE}"/>
          </ac:spMkLst>
        </pc:spChg>
        <pc:spChg chg="del">
          <ac:chgData name="John Cornwell" userId="f834391cae548d48" providerId="LiveId" clId="{C34AE78B-78E4-40EA-87EC-28B98355EAF7}" dt="2022-12-28T02:18:13.488" v="68" actId="478"/>
          <ac:spMkLst>
            <pc:docMk/>
            <pc:sldMk cId="2601408116" sldId="269"/>
            <ac:spMk id="24" creationId="{57996D0C-22E3-435D-AF1B-977464489B28}"/>
          </ac:spMkLst>
        </pc:spChg>
        <pc:spChg chg="del">
          <ac:chgData name="John Cornwell" userId="f834391cae548d48" providerId="LiveId" clId="{C34AE78B-78E4-40EA-87EC-28B98355EAF7}" dt="2022-12-28T02:18:15.074" v="69" actId="478"/>
          <ac:spMkLst>
            <pc:docMk/>
            <pc:sldMk cId="2601408116" sldId="269"/>
            <ac:spMk id="29" creationId="{D32D9094-00C1-58C7-2BD1-08B822B33D5E}"/>
          </ac:spMkLst>
        </pc:spChg>
      </pc:sldChg>
    </pc:docChg>
  </pc:docChgLst>
  <pc:docChgLst>
    <pc:chgData name="John Cornwell" userId="f834391cae548d48" providerId="LiveId" clId="{963A2613-322B-4E2B-B8D5-1DFC4AD70078}"/>
    <pc:docChg chg="undo custSel delSld modSld sldOrd">
      <pc:chgData name="John Cornwell" userId="f834391cae548d48" providerId="LiveId" clId="{963A2613-322B-4E2B-B8D5-1DFC4AD70078}" dt="2023-03-01T01:14:59.986" v="525" actId="1076"/>
      <pc:docMkLst>
        <pc:docMk/>
      </pc:docMkLst>
      <pc:sldChg chg="delSp modSp mod">
        <pc:chgData name="John Cornwell" userId="f834391cae548d48" providerId="LiveId" clId="{963A2613-322B-4E2B-B8D5-1DFC4AD70078}" dt="2023-02-26T00:32:28.100" v="4" actId="1076"/>
        <pc:sldMkLst>
          <pc:docMk/>
          <pc:sldMk cId="1042693443" sldId="259"/>
        </pc:sldMkLst>
        <pc:spChg chg="mod">
          <ac:chgData name="John Cornwell" userId="f834391cae548d48" providerId="LiveId" clId="{963A2613-322B-4E2B-B8D5-1DFC4AD70078}" dt="2023-02-26T00:32:28.100" v="4" actId="1076"/>
          <ac:spMkLst>
            <pc:docMk/>
            <pc:sldMk cId="1042693443" sldId="259"/>
            <ac:spMk id="14" creationId="{B82548A5-C08B-4131-9B65-82CD9EC7642D}"/>
          </ac:spMkLst>
        </pc:spChg>
        <pc:spChg chg="mod">
          <ac:chgData name="John Cornwell" userId="f834391cae548d48" providerId="LiveId" clId="{963A2613-322B-4E2B-B8D5-1DFC4AD70078}" dt="2023-02-26T00:32:23.373" v="3" actId="1076"/>
          <ac:spMkLst>
            <pc:docMk/>
            <pc:sldMk cId="1042693443" sldId="259"/>
            <ac:spMk id="15" creationId="{6B603ECD-7F03-463C-90E9-38A010E41C0F}"/>
          </ac:spMkLst>
        </pc:spChg>
        <pc:spChg chg="del">
          <ac:chgData name="John Cornwell" userId="f834391cae548d48" providerId="LiveId" clId="{963A2613-322B-4E2B-B8D5-1DFC4AD70078}" dt="2023-02-26T00:32:11.872" v="1" actId="478"/>
          <ac:spMkLst>
            <pc:docMk/>
            <pc:sldMk cId="1042693443" sldId="259"/>
            <ac:spMk id="22" creationId="{658558A5-113A-47E6-A03D-ECA892B58750}"/>
          </ac:spMkLst>
        </pc:spChg>
        <pc:spChg chg="del">
          <ac:chgData name="John Cornwell" userId="f834391cae548d48" providerId="LiveId" clId="{963A2613-322B-4E2B-B8D5-1DFC4AD70078}" dt="2023-02-26T00:32:09.784" v="0" actId="478"/>
          <ac:spMkLst>
            <pc:docMk/>
            <pc:sldMk cId="1042693443" sldId="259"/>
            <ac:spMk id="23" creationId="{DF52A92B-85E4-4726-9BB2-18A98B2B5059}"/>
          </ac:spMkLst>
        </pc:spChg>
        <pc:spChg chg="del">
          <ac:chgData name="John Cornwell" userId="f834391cae548d48" providerId="LiveId" clId="{963A2613-322B-4E2B-B8D5-1DFC4AD70078}" dt="2023-02-26T00:32:13.529" v="2" actId="478"/>
          <ac:spMkLst>
            <pc:docMk/>
            <pc:sldMk cId="1042693443" sldId="259"/>
            <ac:spMk id="25" creationId="{A02A7E19-B41A-4064-A87A-A4D4BFD3B659}"/>
          </ac:spMkLst>
        </pc:spChg>
      </pc:sldChg>
      <pc:sldChg chg="addSp modSp mod">
        <pc:chgData name="John Cornwell" userId="f834391cae548d48" providerId="LiveId" clId="{963A2613-322B-4E2B-B8D5-1DFC4AD70078}" dt="2023-02-26T01:16:22.539" v="176" actId="20577"/>
        <pc:sldMkLst>
          <pc:docMk/>
          <pc:sldMk cId="1016732797" sldId="261"/>
        </pc:sldMkLst>
        <pc:spChg chg="mod">
          <ac:chgData name="John Cornwell" userId="f834391cae548d48" providerId="LiveId" clId="{963A2613-322B-4E2B-B8D5-1DFC4AD70078}" dt="2023-02-26T01:16:22.539" v="176" actId="20577"/>
          <ac:spMkLst>
            <pc:docMk/>
            <pc:sldMk cId="1016732797" sldId="261"/>
            <ac:spMk id="4" creationId="{A64C40B2-A32B-4850-9FE8-7A30AE106231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6" creationId="{49147248-B23C-4373-862A-4943A4B9083D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7" creationId="{DC271AF6-DB7D-2727-CB01-F64209C8979C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8" creationId="{9B061692-5234-47DE-9828-969A65B86C8F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9" creationId="{DDD996C8-A1D8-4602-ABE5-DB0E75B1ABF5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0" creationId="{86786ACE-B1F6-446A-8A7B-D5D4E409A915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1" creationId="{D936C6E7-23E6-4437-8617-921A971C90AB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2" creationId="{FE6CCF1A-8477-4694-B64C-10D5C688BAD4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3" creationId="{8866E251-E7CD-453B-BDBC-4FAFDC300A03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4" creationId="{D4FE908D-6C95-445E-BDBE-18872D21CCEE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5" creationId="{3715BD6D-9473-D28F-E5B1-F6D81CDFAF1B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6" creationId="{528AF6B9-D84D-416C-BEB5-787B6FFD3531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7" creationId="{5AB3CE79-2CDC-4989-8755-745760C937E7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8" creationId="{57AA580E-04F5-4448-2350-D498C38445B6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19" creationId="{364038A1-F85B-4D67-AB91-A77E23BE56BE}"/>
          </ac:spMkLst>
        </pc:spChg>
        <pc:spChg chg="mod">
          <ac:chgData name="John Cornwell" userId="f834391cae548d48" providerId="LiveId" clId="{963A2613-322B-4E2B-B8D5-1DFC4AD70078}" dt="2023-02-26T01:15:06.471" v="158" actId="1076"/>
          <ac:spMkLst>
            <pc:docMk/>
            <pc:sldMk cId="1016732797" sldId="261"/>
            <ac:spMk id="20" creationId="{41872992-289E-B7BB-AD83-CDCFDD3E3AA4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21" creationId="{68646C58-C0DD-4473-B299-AFA6B691BDE4}"/>
          </ac:spMkLst>
        </pc:spChg>
        <pc:spChg chg="mod">
          <ac:chgData name="John Cornwell" userId="f834391cae548d48" providerId="LiveId" clId="{963A2613-322B-4E2B-B8D5-1DFC4AD70078}" dt="2023-02-26T01:09:07.455" v="25" actId="14100"/>
          <ac:spMkLst>
            <pc:docMk/>
            <pc:sldMk cId="1016732797" sldId="261"/>
            <ac:spMk id="22" creationId="{0128206E-3298-0E02-FF8B-3DEE453929D5}"/>
          </ac:spMkLst>
        </pc:spChg>
        <pc:spChg chg="mod">
          <ac:chgData name="John Cornwell" userId="f834391cae548d48" providerId="LiveId" clId="{963A2613-322B-4E2B-B8D5-1DFC4AD70078}" dt="2023-02-26T01:09:22.862" v="28" actId="14100"/>
          <ac:spMkLst>
            <pc:docMk/>
            <pc:sldMk cId="1016732797" sldId="261"/>
            <ac:spMk id="23" creationId="{EEF93259-0990-D444-DE68-9CB204EDEA10}"/>
          </ac:spMkLst>
        </pc:spChg>
        <pc:spChg chg="mod">
          <ac:chgData name="John Cornwell" userId="f834391cae548d48" providerId="LiveId" clId="{963A2613-322B-4E2B-B8D5-1DFC4AD70078}" dt="2023-02-26T01:13:51.586" v="150" actId="1076"/>
          <ac:spMkLst>
            <pc:docMk/>
            <pc:sldMk cId="1016732797" sldId="261"/>
            <ac:spMk id="24" creationId="{23AE02B3-A7B3-6AE2-B035-39D892A647C5}"/>
          </ac:spMkLst>
        </pc:spChg>
        <pc:spChg chg="add mod">
          <ac:chgData name="John Cornwell" userId="f834391cae548d48" providerId="LiveId" clId="{963A2613-322B-4E2B-B8D5-1DFC4AD70078}" dt="2023-02-26T01:11:38.906" v="131" actId="1076"/>
          <ac:spMkLst>
            <pc:docMk/>
            <pc:sldMk cId="1016732797" sldId="261"/>
            <ac:spMk id="25" creationId="{15439F51-A2EF-FF33-E917-57CC70A7276E}"/>
          </ac:spMkLst>
        </pc:spChg>
        <pc:spChg chg="mod">
          <ac:chgData name="John Cornwell" userId="f834391cae548d48" providerId="LiveId" clId="{963A2613-322B-4E2B-B8D5-1DFC4AD70078}" dt="2023-02-26T01:10:15.045" v="57" actId="20577"/>
          <ac:spMkLst>
            <pc:docMk/>
            <pc:sldMk cId="1016732797" sldId="261"/>
            <ac:spMk id="26" creationId="{CFF9C861-0A6B-ED80-F449-FE91AA1BC0AE}"/>
          </ac:spMkLst>
        </pc:spChg>
        <pc:spChg chg="mod">
          <ac:chgData name="John Cornwell" userId="f834391cae548d48" providerId="LiveId" clId="{963A2613-322B-4E2B-B8D5-1DFC4AD70078}" dt="2023-02-26T01:09:52.201" v="36" actId="14100"/>
          <ac:spMkLst>
            <pc:docMk/>
            <pc:sldMk cId="1016732797" sldId="261"/>
            <ac:spMk id="27" creationId="{01092557-A9AC-5F3F-2440-4EC48765AB36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28" creationId="{4A5047A3-E034-762D-083C-87D02BBBAD83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29" creationId="{EC15F54C-6EA8-B7FF-B1A2-7FCD4C85DF42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0" creationId="{E622E9CB-DABE-CA23-F583-2171FA4B89B4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1" creationId="{1BB2FBB8-2F1B-1CAB-316E-D26E49D999BD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2" creationId="{0A7C74F9-5099-1233-151B-61DACF0576E4}"/>
          </ac:spMkLst>
        </pc:spChg>
        <pc:spChg chg="mod">
          <ac:chgData name="John Cornwell" userId="f834391cae548d48" providerId="LiveId" clId="{963A2613-322B-4E2B-B8D5-1DFC4AD70078}" dt="2023-02-26T01:14:02.609" v="152" actId="1076"/>
          <ac:spMkLst>
            <pc:docMk/>
            <pc:sldMk cId="1016732797" sldId="261"/>
            <ac:spMk id="33" creationId="{B5B2C7E5-2605-1EF9-6F46-D403A7823167}"/>
          </ac:spMkLst>
        </pc:spChg>
        <pc:spChg chg="mod">
          <ac:chgData name="John Cornwell" userId="f834391cae548d48" providerId="LiveId" clId="{963A2613-322B-4E2B-B8D5-1DFC4AD70078}" dt="2023-02-26T01:14:10.876" v="154" actId="1076"/>
          <ac:spMkLst>
            <pc:docMk/>
            <pc:sldMk cId="1016732797" sldId="261"/>
            <ac:spMk id="34" creationId="{86D47CAF-7CDC-F1A9-D985-991615E1D078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5" creationId="{EBD232F9-4A1D-CBBE-7EE2-47672EE4E6C0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6" creationId="{60A4BC1D-5E0B-97D6-1976-4189486144F9}"/>
          </ac:spMkLst>
        </pc:spChg>
        <pc:spChg chg="add mod">
          <ac:chgData name="John Cornwell" userId="f834391cae548d48" providerId="LiveId" clId="{963A2613-322B-4E2B-B8D5-1DFC4AD70078}" dt="2023-02-26T01:11:45.169" v="132" actId="1076"/>
          <ac:spMkLst>
            <pc:docMk/>
            <pc:sldMk cId="1016732797" sldId="261"/>
            <ac:spMk id="37" creationId="{3EC41E90-C019-2F86-29E1-6FFADA8990EF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8" creationId="{A9EFA839-9D4A-395F-DC05-21F8331D442A}"/>
          </ac:spMkLst>
        </pc:spChg>
        <pc:spChg chg="mod">
          <ac:chgData name="John Cornwell" userId="f834391cae548d48" providerId="LiveId" clId="{963A2613-322B-4E2B-B8D5-1DFC4AD70078}" dt="2023-02-26T01:09:03.657" v="24" actId="14100"/>
          <ac:spMkLst>
            <pc:docMk/>
            <pc:sldMk cId="1016732797" sldId="261"/>
            <ac:spMk id="39" creationId="{B5BDFE70-4E04-0C5A-D891-D02C687248ED}"/>
          </ac:spMkLst>
        </pc:spChg>
        <pc:spChg chg="add mod">
          <ac:chgData name="John Cornwell" userId="f834391cae548d48" providerId="LiveId" clId="{963A2613-322B-4E2B-B8D5-1DFC4AD70078}" dt="2023-02-26T01:11:57.216" v="134" actId="14100"/>
          <ac:spMkLst>
            <pc:docMk/>
            <pc:sldMk cId="1016732797" sldId="261"/>
            <ac:spMk id="40" creationId="{888C21A1-EA60-956B-C4CC-3096D60FEB75}"/>
          </ac:spMkLst>
        </pc:spChg>
        <pc:spChg chg="add mod">
          <ac:chgData name="John Cornwell" userId="f834391cae548d48" providerId="LiveId" clId="{963A2613-322B-4E2B-B8D5-1DFC4AD70078}" dt="2023-02-26T01:12:35.949" v="142" actId="1076"/>
          <ac:spMkLst>
            <pc:docMk/>
            <pc:sldMk cId="1016732797" sldId="261"/>
            <ac:spMk id="41" creationId="{5EB5A9F9-D791-F074-072E-01664A485AD2}"/>
          </ac:spMkLst>
        </pc:spChg>
        <pc:spChg chg="add mod">
          <ac:chgData name="John Cornwell" userId="f834391cae548d48" providerId="LiveId" clId="{963A2613-322B-4E2B-B8D5-1DFC4AD70078}" dt="2023-02-26T01:12:29.434" v="141" actId="14100"/>
          <ac:spMkLst>
            <pc:docMk/>
            <pc:sldMk cId="1016732797" sldId="261"/>
            <ac:spMk id="42" creationId="{E704D3EC-1E9F-1B37-C976-07217708B7E4}"/>
          </ac:spMkLst>
        </pc:spChg>
        <pc:cxnChg chg="add mod">
          <ac:chgData name="John Cornwell" userId="f834391cae548d48" providerId="LiveId" clId="{963A2613-322B-4E2B-B8D5-1DFC4AD70078}" dt="2023-02-26T01:14:26.961" v="157" actId="14100"/>
          <ac:cxnSpMkLst>
            <pc:docMk/>
            <pc:sldMk cId="1016732797" sldId="261"/>
            <ac:cxnSpMk id="43" creationId="{078EF30C-96DD-5834-0365-837C4FF2CBD0}"/>
          </ac:cxnSpMkLst>
        </pc:cxnChg>
        <pc:cxnChg chg="add mod">
          <ac:chgData name="John Cornwell" userId="f834391cae548d48" providerId="LiveId" clId="{963A2613-322B-4E2B-B8D5-1DFC4AD70078}" dt="2023-02-26T01:14:17.683" v="156" actId="14100"/>
          <ac:cxnSpMkLst>
            <pc:docMk/>
            <pc:sldMk cId="1016732797" sldId="261"/>
            <ac:cxnSpMk id="48" creationId="{62D9C9F5-5BC4-7408-3EEE-87406D0D3ECE}"/>
          </ac:cxnSpMkLst>
        </pc:cxnChg>
      </pc:sldChg>
      <pc:sldChg chg="modSp mod">
        <pc:chgData name="John Cornwell" userId="f834391cae548d48" providerId="LiveId" clId="{963A2613-322B-4E2B-B8D5-1DFC4AD70078}" dt="2023-03-01T01:14:59.986" v="525" actId="1076"/>
        <pc:sldMkLst>
          <pc:docMk/>
          <pc:sldMk cId="2859430003" sldId="262"/>
        </pc:sldMkLst>
        <pc:spChg chg="mod">
          <ac:chgData name="John Cornwell" userId="f834391cae548d48" providerId="LiveId" clId="{963A2613-322B-4E2B-B8D5-1DFC4AD70078}" dt="2023-03-01T01:13:59.972" v="520" actId="1076"/>
          <ac:spMkLst>
            <pc:docMk/>
            <pc:sldMk cId="2859430003" sldId="262"/>
            <ac:spMk id="3" creationId="{2234282F-A404-4946-A017-F60FF1D3FCCA}"/>
          </ac:spMkLst>
        </pc:spChg>
        <pc:spChg chg="mod">
          <ac:chgData name="John Cornwell" userId="f834391cae548d48" providerId="LiveId" clId="{963A2613-322B-4E2B-B8D5-1DFC4AD70078}" dt="2023-03-01T01:13:59.972" v="520" actId="1076"/>
          <ac:spMkLst>
            <pc:docMk/>
            <pc:sldMk cId="2859430003" sldId="262"/>
            <ac:spMk id="4" creationId="{821B5940-FEA9-4C1C-A5F6-9E3A0BC11FAC}"/>
          </ac:spMkLst>
        </pc:spChg>
        <pc:spChg chg="mod">
          <ac:chgData name="John Cornwell" userId="f834391cae548d48" providerId="LiveId" clId="{963A2613-322B-4E2B-B8D5-1DFC4AD70078}" dt="2023-03-01T01:14:59.986" v="525" actId="1076"/>
          <ac:spMkLst>
            <pc:docMk/>
            <pc:sldMk cId="2859430003" sldId="262"/>
            <ac:spMk id="5" creationId="{10C4D847-4F00-4C6B-9E95-4068E1340F4C}"/>
          </ac:spMkLst>
        </pc:spChg>
        <pc:spChg chg="mod">
          <ac:chgData name="John Cornwell" userId="f834391cae548d48" providerId="LiveId" clId="{963A2613-322B-4E2B-B8D5-1DFC4AD70078}" dt="2023-03-01T01:14:39.216" v="522" actId="1076"/>
          <ac:spMkLst>
            <pc:docMk/>
            <pc:sldMk cId="2859430003" sldId="262"/>
            <ac:spMk id="6" creationId="{11B5F046-2789-4BD1-9EFC-A0ED52EE7B5F}"/>
          </ac:spMkLst>
        </pc:spChg>
        <pc:spChg chg="mod">
          <ac:chgData name="John Cornwell" userId="f834391cae548d48" providerId="LiveId" clId="{963A2613-322B-4E2B-B8D5-1DFC4AD70078}" dt="2023-03-01T01:13:43.308" v="519" actId="1076"/>
          <ac:spMkLst>
            <pc:docMk/>
            <pc:sldMk cId="2859430003" sldId="262"/>
            <ac:spMk id="17" creationId="{40A0E76F-AD96-4C70-B9B4-18F1549B76A4}"/>
          </ac:spMkLst>
        </pc:spChg>
        <pc:spChg chg="mod">
          <ac:chgData name="John Cornwell" userId="f834391cae548d48" providerId="LiveId" clId="{963A2613-322B-4E2B-B8D5-1DFC4AD70078}" dt="2023-03-01T01:13:29.263" v="512" actId="1076"/>
          <ac:spMkLst>
            <pc:docMk/>
            <pc:sldMk cId="2859430003" sldId="262"/>
            <ac:spMk id="18" creationId="{FD6F9280-DF01-4F6C-A75E-E9799EE7F1E3}"/>
          </ac:spMkLst>
        </pc:spChg>
        <pc:spChg chg="mod">
          <ac:chgData name="John Cornwell" userId="f834391cae548d48" providerId="LiveId" clId="{963A2613-322B-4E2B-B8D5-1DFC4AD70078}" dt="2023-03-01T01:14:41.803" v="523" actId="1076"/>
          <ac:spMkLst>
            <pc:docMk/>
            <pc:sldMk cId="2859430003" sldId="262"/>
            <ac:spMk id="19" creationId="{4EAC3B98-7524-4FB0-8A1D-AAB36BE96E1E}"/>
          </ac:spMkLst>
        </pc:spChg>
        <pc:spChg chg="mod">
          <ac:chgData name="John Cornwell" userId="f834391cae548d48" providerId="LiveId" clId="{963A2613-322B-4E2B-B8D5-1DFC4AD70078}" dt="2023-03-01T01:14:53.711" v="524" actId="1076"/>
          <ac:spMkLst>
            <pc:docMk/>
            <pc:sldMk cId="2859430003" sldId="262"/>
            <ac:spMk id="20" creationId="{66CBD124-D99B-40F7-BDA2-598D5414176A}"/>
          </ac:spMkLst>
        </pc:spChg>
      </pc:sldChg>
      <pc:sldChg chg="addSp modSp mod">
        <pc:chgData name="John Cornwell" userId="f834391cae548d48" providerId="LiveId" clId="{963A2613-322B-4E2B-B8D5-1DFC4AD70078}" dt="2023-02-26T04:29:55.107" v="372" actId="688"/>
        <pc:sldMkLst>
          <pc:docMk/>
          <pc:sldMk cId="2601408116" sldId="269"/>
        </pc:sldMkLst>
        <pc:spChg chg="add mod">
          <ac:chgData name="John Cornwell" userId="f834391cae548d48" providerId="LiveId" clId="{963A2613-322B-4E2B-B8D5-1DFC4AD70078}" dt="2023-02-26T04:29:50.908" v="371" actId="20577"/>
          <ac:spMkLst>
            <pc:docMk/>
            <pc:sldMk cId="2601408116" sldId="269"/>
            <ac:spMk id="7" creationId="{810FB8E3-CD1E-9B38-045C-5A82D39A91B4}"/>
          </ac:spMkLst>
        </pc:spChg>
        <pc:spChg chg="add mod">
          <ac:chgData name="John Cornwell" userId="f834391cae548d48" providerId="LiveId" clId="{963A2613-322B-4E2B-B8D5-1DFC4AD70078}" dt="2023-02-26T04:29:55.107" v="372" actId="688"/>
          <ac:spMkLst>
            <pc:docMk/>
            <pc:sldMk cId="2601408116" sldId="269"/>
            <ac:spMk id="10" creationId="{7F284005-980F-7007-EE00-1D22CC6AB384}"/>
          </ac:spMkLst>
        </pc:spChg>
        <pc:spChg chg="mod">
          <ac:chgData name="John Cornwell" userId="f834391cae548d48" providerId="LiveId" clId="{963A2613-322B-4E2B-B8D5-1DFC4AD70078}" dt="2023-02-26T01:33:03.291" v="365" actId="1076"/>
          <ac:spMkLst>
            <pc:docMk/>
            <pc:sldMk cId="2601408116" sldId="269"/>
            <ac:spMk id="14" creationId="{3447849B-52B7-4021-30F1-1AECB830E1CE}"/>
          </ac:spMkLst>
        </pc:spChg>
        <pc:spChg chg="mod">
          <ac:chgData name="John Cornwell" userId="f834391cae548d48" providerId="LiveId" clId="{963A2613-322B-4E2B-B8D5-1DFC4AD70078}" dt="2023-02-26T01:31:22.242" v="279" actId="20577"/>
          <ac:spMkLst>
            <pc:docMk/>
            <pc:sldMk cId="2601408116" sldId="269"/>
            <ac:spMk id="28" creationId="{957890B9-127E-406C-AF1F-9DBFB3A281DD}"/>
          </ac:spMkLst>
        </pc:spChg>
      </pc:sldChg>
      <pc:sldChg chg="addSp delSp modSp mod">
        <pc:chgData name="John Cornwell" userId="f834391cae548d48" providerId="LiveId" clId="{963A2613-322B-4E2B-B8D5-1DFC4AD70078}" dt="2023-02-26T05:33:20.573" v="423" actId="1076"/>
        <pc:sldMkLst>
          <pc:docMk/>
          <pc:sldMk cId="2050291350" sldId="273"/>
        </pc:sldMkLst>
        <pc:spChg chg="add mod">
          <ac:chgData name="John Cornwell" userId="f834391cae548d48" providerId="LiveId" clId="{963A2613-322B-4E2B-B8D5-1DFC4AD70078}" dt="2023-02-26T05:33:20.573" v="423" actId="1076"/>
          <ac:spMkLst>
            <pc:docMk/>
            <pc:sldMk cId="2050291350" sldId="273"/>
            <ac:spMk id="9" creationId="{B564A732-B879-5A49-6127-EC05563B03C2}"/>
          </ac:spMkLst>
        </pc:spChg>
        <pc:spChg chg="mod">
          <ac:chgData name="John Cornwell" userId="f834391cae548d48" providerId="LiveId" clId="{963A2613-322B-4E2B-B8D5-1DFC4AD70078}" dt="2023-02-26T05:32:59.890" v="417" actId="1076"/>
          <ac:spMkLst>
            <pc:docMk/>
            <pc:sldMk cId="2050291350" sldId="273"/>
            <ac:spMk id="16" creationId="{CFB9DDF5-6580-90BD-4A23-DF9C5E52F785}"/>
          </ac:spMkLst>
        </pc:spChg>
        <pc:spChg chg="del">
          <ac:chgData name="John Cornwell" userId="f834391cae548d48" providerId="LiveId" clId="{963A2613-322B-4E2B-B8D5-1DFC4AD70078}" dt="2023-02-26T05:33:12.823" v="422" actId="478"/>
          <ac:spMkLst>
            <pc:docMk/>
            <pc:sldMk cId="2050291350" sldId="273"/>
            <ac:spMk id="17" creationId="{9D4C29AC-E45A-6890-7F35-C177A91C41B4}"/>
          </ac:spMkLst>
        </pc:spChg>
        <pc:spChg chg="mod">
          <ac:chgData name="John Cornwell" userId="f834391cae548d48" providerId="LiveId" clId="{963A2613-322B-4E2B-B8D5-1DFC4AD70078}" dt="2023-02-26T05:32:31.430" v="379" actId="20577"/>
          <ac:spMkLst>
            <pc:docMk/>
            <pc:sldMk cId="2050291350" sldId="273"/>
            <ac:spMk id="30" creationId="{8DB98BEF-37F0-4948-AB19-84681F55D675}"/>
          </ac:spMkLst>
        </pc:spChg>
        <pc:spChg chg="mod">
          <ac:chgData name="John Cornwell" userId="f834391cae548d48" providerId="LiveId" clId="{963A2613-322B-4E2B-B8D5-1DFC4AD70078}" dt="2023-02-26T05:32:40.398" v="395" actId="20577"/>
          <ac:spMkLst>
            <pc:docMk/>
            <pc:sldMk cId="2050291350" sldId="273"/>
            <ac:spMk id="31" creationId="{6FE8D3DE-26EF-4E74-9660-879A9A13DD20}"/>
          </ac:spMkLst>
        </pc:spChg>
        <pc:picChg chg="add del">
          <ac:chgData name="John Cornwell" userId="f834391cae548d48" providerId="LiveId" clId="{963A2613-322B-4E2B-B8D5-1DFC4AD70078}" dt="2023-02-26T05:33:03.982" v="419" actId="22"/>
          <ac:picMkLst>
            <pc:docMk/>
            <pc:sldMk cId="2050291350" sldId="273"/>
            <ac:picMk id="8" creationId="{BD6B6383-4187-8DB2-D5C8-BF89518E426B}"/>
          </ac:picMkLst>
        </pc:picChg>
      </pc:sldChg>
      <pc:sldChg chg="addSp delSp modSp mod">
        <pc:chgData name="John Cornwell" userId="f834391cae548d48" providerId="LiveId" clId="{963A2613-322B-4E2B-B8D5-1DFC4AD70078}" dt="2023-02-26T05:49:13.838" v="511" actId="14100"/>
        <pc:sldMkLst>
          <pc:docMk/>
          <pc:sldMk cId="1342266174" sldId="277"/>
        </pc:sldMkLst>
        <pc:spChg chg="mod">
          <ac:chgData name="John Cornwell" userId="f834391cae548d48" providerId="LiveId" clId="{963A2613-322B-4E2B-B8D5-1DFC4AD70078}" dt="2023-02-26T05:47:50.861" v="436" actId="14100"/>
          <ac:spMkLst>
            <pc:docMk/>
            <pc:sldMk cId="1342266174" sldId="277"/>
            <ac:spMk id="7" creationId="{AC9613F9-327B-4BC7-9862-0FDF47889946}"/>
          </ac:spMkLst>
        </pc:spChg>
        <pc:spChg chg="del mod">
          <ac:chgData name="John Cornwell" userId="f834391cae548d48" providerId="LiveId" clId="{963A2613-322B-4E2B-B8D5-1DFC4AD70078}" dt="2023-02-26T05:47:15.848" v="426" actId="478"/>
          <ac:spMkLst>
            <pc:docMk/>
            <pc:sldMk cId="1342266174" sldId="277"/>
            <ac:spMk id="8" creationId="{3D3D9F91-CF3E-419C-9899-FB884CE101FE}"/>
          </ac:spMkLst>
        </pc:spChg>
        <pc:spChg chg="add mod">
          <ac:chgData name="John Cornwell" userId="f834391cae548d48" providerId="LiveId" clId="{963A2613-322B-4E2B-B8D5-1DFC4AD70078}" dt="2023-02-26T05:49:13.838" v="511" actId="14100"/>
          <ac:spMkLst>
            <pc:docMk/>
            <pc:sldMk cId="1342266174" sldId="277"/>
            <ac:spMk id="12" creationId="{1A1E4A39-1BBD-A4B8-9C41-969483564E49}"/>
          </ac:spMkLst>
        </pc:spChg>
        <pc:spChg chg="add mod">
          <ac:chgData name="John Cornwell" userId="f834391cae548d48" providerId="LiveId" clId="{963A2613-322B-4E2B-B8D5-1DFC4AD70078}" dt="2023-02-26T05:47:56.591" v="440"/>
          <ac:spMkLst>
            <pc:docMk/>
            <pc:sldMk cId="1342266174" sldId="277"/>
            <ac:spMk id="13" creationId="{24FF325E-BB12-203B-F56F-0C2B1902BFB1}"/>
          </ac:spMkLst>
        </pc:spChg>
        <pc:spChg chg="add del mod">
          <ac:chgData name="John Cornwell" userId="f834391cae548d48" providerId="LiveId" clId="{963A2613-322B-4E2B-B8D5-1DFC4AD70078}" dt="2023-02-26T05:48:21.035" v="476"/>
          <ac:spMkLst>
            <pc:docMk/>
            <pc:sldMk cId="1342266174" sldId="277"/>
            <ac:spMk id="14" creationId="{BD5FD4D6-E57D-DD13-F9B9-ED431336194F}"/>
          </ac:spMkLst>
        </pc:spChg>
        <pc:spChg chg="add mod">
          <ac:chgData name="John Cornwell" userId="f834391cae548d48" providerId="LiveId" clId="{963A2613-322B-4E2B-B8D5-1DFC4AD70078}" dt="2023-02-26T05:48:40.766" v="509" actId="14100"/>
          <ac:spMkLst>
            <pc:docMk/>
            <pc:sldMk cId="1342266174" sldId="277"/>
            <ac:spMk id="15" creationId="{C034CE19-CD5C-DBCE-B659-F8D9F887F40E}"/>
          </ac:spMkLst>
        </pc:spChg>
        <pc:cxnChg chg="del">
          <ac:chgData name="John Cornwell" userId="f834391cae548d48" providerId="LiveId" clId="{963A2613-322B-4E2B-B8D5-1DFC4AD70078}" dt="2023-02-26T05:47:15.848" v="426" actId="478"/>
          <ac:cxnSpMkLst>
            <pc:docMk/>
            <pc:sldMk cId="1342266174" sldId="277"/>
            <ac:cxnSpMk id="16" creationId="{C80A678E-E113-4C4A-93FF-D3B1435E5DE7}"/>
          </ac:cxnSpMkLst>
        </pc:cxnChg>
        <pc:cxnChg chg="del">
          <ac:chgData name="John Cornwell" userId="f834391cae548d48" providerId="LiveId" clId="{963A2613-322B-4E2B-B8D5-1DFC4AD70078}" dt="2023-02-26T05:47:13.795" v="425" actId="478"/>
          <ac:cxnSpMkLst>
            <pc:docMk/>
            <pc:sldMk cId="1342266174" sldId="277"/>
            <ac:cxnSpMk id="18" creationId="{522093DD-9EEB-4B68-B2AF-94DE3C8827DC}"/>
          </ac:cxnSpMkLst>
        </pc:cxnChg>
      </pc:sldChg>
      <pc:sldChg chg="del">
        <pc:chgData name="John Cornwell" userId="f834391cae548d48" providerId="LiveId" clId="{963A2613-322B-4E2B-B8D5-1DFC4AD70078}" dt="2023-02-26T01:16:31.030" v="177" actId="47"/>
        <pc:sldMkLst>
          <pc:docMk/>
          <pc:sldMk cId="1222677933" sldId="293"/>
        </pc:sldMkLst>
      </pc:sldChg>
      <pc:sldChg chg="modSp mod ord">
        <pc:chgData name="John Cornwell" userId="f834391cae548d48" providerId="LiveId" clId="{963A2613-322B-4E2B-B8D5-1DFC4AD70078}" dt="2023-02-26T05:30:39.310" v="375" actId="1076"/>
        <pc:sldMkLst>
          <pc:docMk/>
          <pc:sldMk cId="2352240726" sldId="294"/>
        </pc:sldMkLst>
        <pc:spChg chg="mod">
          <ac:chgData name="John Cornwell" userId="f834391cae548d48" providerId="LiveId" clId="{963A2613-322B-4E2B-B8D5-1DFC4AD70078}" dt="2023-02-26T05:30:39.310" v="375" actId="1076"/>
          <ac:spMkLst>
            <pc:docMk/>
            <pc:sldMk cId="2352240726" sldId="294"/>
            <ac:spMk id="4" creationId="{A64C40B2-A32B-4850-9FE8-7A30AE106231}"/>
          </ac:spMkLst>
        </pc:spChg>
        <pc:spChg chg="mod">
          <ac:chgData name="John Cornwell" userId="f834391cae548d48" providerId="LiveId" clId="{963A2613-322B-4E2B-B8D5-1DFC4AD70078}" dt="2023-02-26T01:17:55.134" v="247" actId="20577"/>
          <ac:spMkLst>
            <pc:docMk/>
            <pc:sldMk cId="2352240726" sldId="294"/>
            <ac:spMk id="46" creationId="{C8C35FD0-E584-40AC-A68F-4B0C92995F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52175-345C-4FA1-BBA1-9FB2F9A3295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CC4A-1F38-4CD1-887D-46714EDF4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CC4A-1F38-4CD1-887D-46714EDF4E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C1B4-55E5-4B02-B671-C38F68211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14990-8DA5-4FA3-82ED-B48CF2F8F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B28B-F4D0-4218-A9F1-0C2B048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5333D7-C7FD-4C8A-806B-DDC2618E532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5199-96F3-4090-90AF-7B79707C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B2D9-459A-4C53-BD92-B46CF84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7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F8CE-C42D-4878-B8E7-587BFFCE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6C4F-920A-448D-873C-5C61FBC0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1FBE-2C9E-49AA-99AA-A1C8BEFA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4EF-7160-491F-9977-E99F48453A8B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F25D-3831-4FC2-96C0-F603BC8D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883D-EB3D-4E3D-9E64-6D3F7B61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80366-A622-4F2F-8D4E-470236760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6F7-B3D7-4CC4-8629-B71A195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B0CD-3D7E-4856-9293-8E63E653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3E5-EA97-42BB-824D-B809748C0E5B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C915-E183-4E08-BBC6-F49AE0C6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C5C1-9D41-4285-851B-85E14D40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F0C3-AC0B-4B1C-AD4D-FAC14D18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19DF2-9544-4915-8977-3FD7320E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C517-2239-4588-BF20-1977DF9C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4E2A-02A7-4C8D-8623-BDD82ACFBD1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9721-A95B-4B8D-8F01-14A7FAB3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7456-45DC-4315-A7D7-07CA8EE4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00B0-6967-4DD4-AE19-3C5649A3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BC9D-F99F-4E61-ADC9-15094577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96A4-A225-4ADE-8FD5-3F470010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07BB-178A-46F8-9D53-3D9B2FE9AFD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B9D6-A965-44CF-8072-0643BF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A9D0-3DE2-42AA-A28C-754279E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D9C6-7253-42A2-85B6-286CC255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4B86-158E-47D1-8158-1EACA162F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391-D5B6-4E88-958F-30BEDD59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F2-A8BE-4AD4-BADD-95A81634AAD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99F2-96E8-418E-940F-B94A910A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83C0-20AB-476F-9043-B73BD074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459C-1DE1-47EA-845C-EC2D57C5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3A1B-3286-4E48-881F-91B4550D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CD4E-9E79-4699-99BD-53CEA1A5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1B02-670D-407E-8700-6DF3FB7B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082-36FA-424B-95F6-FACA7CD7889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4C004-50C8-4AA1-AFD5-5A6B2F9F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EEC4-8C12-4D30-8E8D-5F895E90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089A-D07C-4AC1-A106-48F502B0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8B51-B230-4402-822B-0B4E8E53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EA4B-225C-4C87-A2BE-F030FFEBC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6D985-919E-4D6C-94EE-10BF18692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385C9-0CE0-41C6-931B-4B4C3AE6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2E69A-CCC7-4ACE-BF33-786C73C1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2B66-9F53-4C84-A06B-F5E6C426B4B4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4D30C-60AC-44E6-A164-6A6E9F5A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4CD7A-B051-4A22-8744-3A4DE478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3DC9-1E04-4F26-8903-BB29C853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C898-97E9-4CF2-817B-545604BE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4DC8-592A-4CB3-87DE-830F0CCD37EE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85DF6-3206-424D-8473-B4D8C5F3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27089-09F4-4AB2-A95A-8C7EDB94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6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2623B-F762-4672-BFFB-6716C1EF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6150-B509-4670-A15B-9346778E7A78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C318A-D0A1-48BF-A77D-6ECCF93A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5A28-950D-4EE7-B87D-B838FC7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3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F25B-D559-484E-83D1-204C1822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56ED-7394-41B4-9D30-9751BEC3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3D40-2B03-41EB-8A91-2FB9C535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ACB4-9463-409A-A95C-72282355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F3-4D4C-4850-8CB7-677E9984584F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60BC-2F80-4444-8707-D39BF0B6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0B9D-8E28-4725-B6D0-46F046AA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3E1F-35E8-493D-9726-E182090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9DB4-CABD-4C71-9794-EE585216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9B38-852C-4A4C-93AD-DAEBD48E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81AD-D075-4728-8A4C-B8B6F3F56D39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4E79-D248-412D-9980-66CC2B10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1F9BB-C601-4EC1-8E57-BB11CDBD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5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EA0-4DC3-45CD-8B3A-01AF3999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53D3E-0909-4D99-8526-EE46B465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7EAD1-4789-4564-A989-55D6FC23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6C30-2BB9-47CC-AE3D-DB5EDCFC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A0AA-69C9-4D3D-928C-DB96FCB0D99A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BD003-E5C6-4450-99EF-9730BBD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3D8E-FD46-4E61-8C97-1D8EC588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6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99A0-2F39-4C5D-91A2-4AE75D23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6E04D-4820-438D-9379-2FED4E3E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FF83-7432-4175-9796-4EA41359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7FE4-89A1-42DC-9EEB-FCEE72D09970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6A56-821B-4B25-9085-24E9C943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F3DD-753D-4F5D-98E0-B642B22F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85D0F-7336-4C69-B463-9327D6FF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8603-AEDC-4029-8382-0017EC4B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ABEF-8CA5-4EB2-AFA2-9E5B737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60DD-EAB6-4F78-9116-314565BF57AE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3CC4-F6A4-499E-8F93-B9E7C28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39AE-6657-4C22-94DF-A9191F05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659-9CB8-4CAB-9FA9-183DB786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B0F1-4516-4A24-B952-06862741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E235-1C84-4B30-88DA-71D59E6F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4C83-3B5C-45E5-9250-6AEA41F1629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0208-142E-4FB6-AB31-E6334786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4EB5-DB2B-4A30-8E1B-6A783BC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9888-955C-4E8D-9CBE-1CE2C78E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E9D5-9C15-4068-8B6D-F836D34E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CBB70-1D27-4B20-A6B2-B4B215EC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A78DE-2AF3-4DBE-8C89-873F2C3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FE89-02FC-49B3-9B76-24BF2977D9C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78605-F5B1-44F5-A7E5-510BA6C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A0F3B-8157-4FF6-ACC4-3BF075DA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0BBE-AB19-42F0-9471-C6DAF30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EFDD-02AF-4B21-BFBB-E9D96E88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A233-0D9C-49DA-935C-B4A25347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FF6F1-0E62-403D-9A99-F2636C00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A996D-F3B5-47DC-A83F-384CFC69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A3E3E-FACA-406E-A85F-083522FA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4A4-FFF3-4451-9D3E-9A52DF41A1C0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57710-BE4A-47F5-9B82-B320E667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D0F91-4994-482D-98D9-98BD3C8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F37-C0C2-48E0-87F8-1BE877BE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B05D8-63BB-498D-83AB-C4C76B2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1254-6E3A-4601-8B64-4DCB0F2546CC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1D742-A6C8-4591-82EC-60B0D3B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46EAD-754D-4F04-B4BD-6A38E6B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7EBD-F5D9-4C8A-A83F-F0097949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0B51-0CB2-448A-948C-DC36D91AA629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DE10D-640B-41C8-911E-D62EE8D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30C9-0BA1-4AEC-AF8D-11D271AF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2535-48C9-42EF-A1BB-8EBF68E9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495F-DDF8-47A6-B93D-AEF48C32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BB9C-6B60-4DD7-9B02-7C4FCC037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1970-AA46-4B6D-AE5D-C68468A9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1744-89F6-491E-8663-C0705ADD0E7F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75E7-D315-461E-AED1-8B10135E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ACC4-2D9E-4691-B2D6-08BD2E1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DB-4E69-4B0E-9737-E572361A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5E5C0-19A9-4B97-8095-D0C995AD8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6053-24C4-453B-A794-6359B7C8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AC16-13E2-4653-8482-73A2296B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3F58-489A-4470-9454-5C55AC861C4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F234-261A-438C-94A3-FFD512BF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1BBB-AF67-4E35-8272-DDCA5652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4545-BF57-41D4-B019-2D2D29EA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153EB-82D5-49AE-8B02-9B504CBB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9C4A-0239-44EB-8B6B-2D33A1F8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461D22C-68E7-46A5-B938-40A5F698B809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4DBD-C1E8-49FB-97A7-7E99A160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CDC6-FB91-4C53-976D-5C4EC045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482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EBFE-C68B-4824-ABE1-58E93430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6A0-1015-4CE4-A611-BD76543A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3B74-304A-4E11-B4CF-4D184BFA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9867-77A6-4BD6-AF44-EE8D7B13B57D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E76D-B471-4CF1-9DB3-104AC930C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746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8A5A-5BFF-45F4-B93E-CC09EF91B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61C8-B942-40C4-8572-7F693A8E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A1FD-148F-462F-9654-FDBEB70A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4282F-A404-4946-A017-F60FF1D3FCCA}"/>
              </a:ext>
            </a:extLst>
          </p:cNvPr>
          <p:cNvSpPr/>
          <p:nvPr/>
        </p:nvSpPr>
        <p:spPr>
          <a:xfrm>
            <a:off x="2021004" y="3009717"/>
            <a:ext cx="905435" cy="558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5940-FEA9-4C1C-A5F6-9E3A0BC11FAC}"/>
              </a:ext>
            </a:extLst>
          </p:cNvPr>
          <p:cNvSpPr txBox="1"/>
          <p:nvPr/>
        </p:nvSpPr>
        <p:spPr>
          <a:xfrm>
            <a:off x="3733263" y="3009717"/>
            <a:ext cx="284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C4D847-4F00-4C6B-9E95-4068E1340F4C}"/>
              </a:ext>
            </a:extLst>
          </p:cNvPr>
          <p:cNvSpPr/>
          <p:nvPr/>
        </p:nvSpPr>
        <p:spPr>
          <a:xfrm>
            <a:off x="2021004" y="4030974"/>
            <a:ext cx="905435" cy="49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5F046-2789-4BD1-9EFC-A0ED52EE7B5F}"/>
              </a:ext>
            </a:extLst>
          </p:cNvPr>
          <p:cNvSpPr txBox="1"/>
          <p:nvPr/>
        </p:nvSpPr>
        <p:spPr>
          <a:xfrm>
            <a:off x="3733263" y="4095079"/>
            <a:ext cx="26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0A0E76F-AD96-4C70-B9B4-18F1549B76A4}"/>
              </a:ext>
            </a:extLst>
          </p:cNvPr>
          <p:cNvSpPr/>
          <p:nvPr/>
        </p:nvSpPr>
        <p:spPr>
          <a:xfrm>
            <a:off x="6643838" y="3047688"/>
            <a:ext cx="766483" cy="3313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F9280-DF01-4F6C-A75E-E9799EE7F1E3}"/>
              </a:ext>
            </a:extLst>
          </p:cNvPr>
          <p:cNvSpPr txBox="1"/>
          <p:nvPr/>
        </p:nvSpPr>
        <p:spPr>
          <a:xfrm>
            <a:off x="7643523" y="3009717"/>
            <a:ext cx="39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Communication between layers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6F2587-490C-4048-9CE1-6DB449BB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FB2322-B24A-47B6-9CE6-85F499E0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FC57-B401-4756-BE18-C6458AE3B631}" type="slidenum">
              <a:rPr lang="en-US" smtClean="0"/>
              <a:t>1</a:t>
            </a:fld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EAC3B98-7524-4FB0-8A1D-AAB36BE96E1E}"/>
              </a:ext>
            </a:extLst>
          </p:cNvPr>
          <p:cNvSpPr/>
          <p:nvPr/>
        </p:nvSpPr>
        <p:spPr>
          <a:xfrm>
            <a:off x="6643838" y="4094822"/>
            <a:ext cx="766483" cy="331361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BD124-D99B-40F7-BDA2-598D5414176A}"/>
              </a:ext>
            </a:extLst>
          </p:cNvPr>
          <p:cNvSpPr txBox="1"/>
          <p:nvPr/>
        </p:nvSpPr>
        <p:spPr>
          <a:xfrm>
            <a:off x="7707684" y="3937336"/>
            <a:ext cx="33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285943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5F0-10D3-4538-85C3-FB83DF7E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D186-7951-498B-AD99-81257754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1882-7B9F-4CFB-8537-1DDF441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F95EF-FA96-43E7-9F84-3FB31208A9A9}"/>
              </a:ext>
            </a:extLst>
          </p:cNvPr>
          <p:cNvSpPr txBox="1"/>
          <p:nvPr/>
        </p:nvSpPr>
        <p:spPr>
          <a:xfrm>
            <a:off x="5323114" y="424542"/>
            <a:ext cx="486591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Tasks:</a:t>
            </a:r>
          </a:p>
          <a:p>
            <a:r>
              <a:rPr lang="en-US">
                <a:ea typeface="+mn-lt"/>
                <a:cs typeface="+mn-lt"/>
              </a:rPr>
              <a:t>Login</a:t>
            </a:r>
          </a:p>
          <a:p>
            <a:r>
              <a:rPr lang="en-US">
                <a:ea typeface="+mn-lt"/>
                <a:cs typeface="+mn-lt"/>
              </a:rPr>
              <a:t>Logout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Admin –</a:t>
            </a:r>
          </a:p>
          <a:p>
            <a:r>
              <a:rPr lang="en-US">
                <a:ea typeface="+mn-lt"/>
                <a:cs typeface="+mn-lt"/>
              </a:rPr>
              <a:t>Change product display page</a:t>
            </a:r>
          </a:p>
          <a:p>
            <a:r>
              <a:rPr lang="en-US">
                <a:ea typeface="+mn-lt"/>
                <a:cs typeface="+mn-lt"/>
              </a:rPr>
              <a:t>Change Business Processes</a:t>
            </a:r>
          </a:p>
          <a:p>
            <a:r>
              <a:rPr lang="en-US">
                <a:ea typeface="+mn-lt"/>
                <a:cs typeface="+mn-lt"/>
              </a:rPr>
              <a:t>Change Business Constraints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Sales Staff –</a:t>
            </a:r>
          </a:p>
          <a:p>
            <a:r>
              <a:rPr lang="en-US">
                <a:ea typeface="+mn-lt"/>
                <a:cs typeface="+mn-lt"/>
              </a:rPr>
              <a:t>//Create Customer Account</a:t>
            </a:r>
          </a:p>
          <a:p>
            <a:r>
              <a:rPr lang="en-US">
                <a:ea typeface="+mn-lt"/>
                <a:cs typeface="+mn-lt"/>
              </a:rPr>
              <a:t>//Edit customer account</a:t>
            </a:r>
          </a:p>
          <a:p>
            <a:r>
              <a:rPr lang="en-US">
                <a:ea typeface="+mn-lt"/>
                <a:cs typeface="+mn-lt"/>
              </a:rPr>
              <a:t>//Create order</a:t>
            </a:r>
          </a:p>
          <a:p>
            <a:r>
              <a:rPr lang="en-US">
                <a:ea typeface="+mn-lt"/>
                <a:cs typeface="+mn-lt"/>
              </a:rPr>
              <a:t>//Edit order</a:t>
            </a:r>
          </a:p>
          <a:p>
            <a:r>
              <a:rPr lang="en-US">
                <a:ea typeface="+mn-lt"/>
                <a:cs typeface="+mn-lt"/>
              </a:rPr>
              <a:t>//Get Product List</a:t>
            </a:r>
          </a:p>
          <a:p>
            <a:r>
              <a:rPr lang="en-US">
                <a:ea typeface="+mn-lt"/>
                <a:cs typeface="+mn-lt"/>
              </a:rPr>
              <a:t>Check Order Status</a:t>
            </a:r>
          </a:p>
          <a:p>
            <a:r>
              <a:rPr lang="en-US">
                <a:ea typeface="+mn-lt"/>
                <a:cs typeface="+mn-lt"/>
              </a:rPr>
              <a:t>//Get order invoice</a:t>
            </a:r>
          </a:p>
          <a:p>
            <a:r>
              <a:rPr lang="en-US">
                <a:ea typeface="+mn-lt"/>
                <a:cs typeface="+mn-lt"/>
              </a:rPr>
              <a:t>//Get customer credentials (not really sure what this is, but its in his presentation layer)</a:t>
            </a:r>
          </a:p>
          <a:p>
            <a:r>
              <a:rPr lang="en-US">
                <a:ea typeface="+mn-lt"/>
                <a:cs typeface="+mn-lt"/>
              </a:rPr>
              <a:t>Get Business constraints</a:t>
            </a:r>
          </a:p>
          <a:p>
            <a:r>
              <a:rPr lang="en-US">
                <a:ea typeface="+mn-lt"/>
                <a:cs typeface="+mn-lt"/>
              </a:rPr>
              <a:t>Get business processes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767E2-C905-480E-A3F6-B02D923D2FA5}"/>
              </a:ext>
            </a:extLst>
          </p:cNvPr>
          <p:cNvSpPr txBox="1"/>
          <p:nvPr/>
        </p:nvSpPr>
        <p:spPr>
          <a:xfrm>
            <a:off x="1077686" y="2229756"/>
            <a:ext cx="35505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DBs:</a:t>
            </a:r>
          </a:p>
          <a:p>
            <a:r>
              <a:rPr lang="en-US">
                <a:ea typeface="+mn-lt"/>
                <a:cs typeface="+mn-lt"/>
              </a:rPr>
              <a:t>Accounts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Products and Orders</a:t>
            </a:r>
          </a:p>
          <a:p>
            <a:r>
              <a:rPr lang="en-US">
                <a:ea typeface="+mn-lt"/>
                <a:cs typeface="+mn-lt"/>
              </a:rPr>
              <a:t>Business Constraints/Processes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30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AE1F0C-01EB-4CC0-9C12-658C49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48DBF-FC88-451D-87ED-B76765FF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19CE5-A4CB-48FF-985F-32F12B386E9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045852" y="1518380"/>
            <a:ext cx="994602" cy="590674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5E2DBEA-8401-4019-9C4E-8D586A43EEC6}"/>
              </a:ext>
            </a:extLst>
          </p:cNvPr>
          <p:cNvSpPr/>
          <p:nvPr/>
        </p:nvSpPr>
        <p:spPr>
          <a:xfrm>
            <a:off x="302477" y="2109054"/>
            <a:ext cx="1819073" cy="83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4935CBF-BA12-400D-AE7E-AABB58788762}"/>
              </a:ext>
            </a:extLst>
          </p:cNvPr>
          <p:cNvSpPr txBox="1"/>
          <p:nvPr/>
        </p:nvSpPr>
        <p:spPr>
          <a:xfrm>
            <a:off x="302477" y="2345762"/>
            <a:ext cx="18190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Admin</a:t>
            </a:r>
            <a:endParaRPr lang="en-US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824DA49-1D63-46E4-98D0-0B14D42A034B}"/>
              </a:ext>
            </a:extLst>
          </p:cNvPr>
          <p:cNvSpPr txBox="1"/>
          <p:nvPr/>
        </p:nvSpPr>
        <p:spPr>
          <a:xfrm>
            <a:off x="9673653" y="988125"/>
            <a:ext cx="17801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Accounts</a:t>
            </a:r>
          </a:p>
          <a:p>
            <a:pPr algn="ctr"/>
            <a:r>
              <a:rPr lang="en-US"/>
              <a:t>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247A62-7E6A-47FB-B06B-0D4C3D50CB20}"/>
              </a:ext>
            </a:extLst>
          </p:cNvPr>
          <p:cNvCxnSpPr/>
          <p:nvPr/>
        </p:nvCxnSpPr>
        <p:spPr>
          <a:xfrm>
            <a:off x="9696367" y="1068057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54CF8B-B74E-47B6-B16E-CB704640BF5A}"/>
              </a:ext>
            </a:extLst>
          </p:cNvPr>
          <p:cNvCxnSpPr/>
          <p:nvPr/>
        </p:nvCxnSpPr>
        <p:spPr>
          <a:xfrm>
            <a:off x="9696367" y="158038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929DE973-363E-467A-892C-DEDCF8089E58}"/>
              </a:ext>
            </a:extLst>
          </p:cNvPr>
          <p:cNvSpPr txBox="1"/>
          <p:nvPr/>
        </p:nvSpPr>
        <p:spPr>
          <a:xfrm>
            <a:off x="868933" y="5958165"/>
            <a:ext cx="89894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Flow Diagram for Admin – Part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97EAD7-8D52-42E8-8EF2-DB10182EC550}"/>
              </a:ext>
            </a:extLst>
          </p:cNvPr>
          <p:cNvSpPr/>
          <p:nvPr/>
        </p:nvSpPr>
        <p:spPr>
          <a:xfrm>
            <a:off x="3040454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083A-F45A-4E39-B7FE-0486F4F1FAED}"/>
              </a:ext>
            </a:extLst>
          </p:cNvPr>
          <p:cNvSpPr txBox="1"/>
          <p:nvPr/>
        </p:nvSpPr>
        <p:spPr>
          <a:xfrm>
            <a:off x="3450471" y="438609"/>
            <a:ext cx="101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9F2747-7A54-4D60-B55B-229FE7A1E608}"/>
              </a:ext>
            </a:extLst>
          </p:cNvPr>
          <p:cNvSpPr/>
          <p:nvPr/>
        </p:nvSpPr>
        <p:spPr>
          <a:xfrm>
            <a:off x="3040454" y="115845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B51A8-7F54-4C40-8D23-C93BE3B3BF0F}"/>
              </a:ext>
            </a:extLst>
          </p:cNvPr>
          <p:cNvSpPr txBox="1"/>
          <p:nvPr/>
        </p:nvSpPr>
        <p:spPr>
          <a:xfrm>
            <a:off x="3450471" y="1328787"/>
            <a:ext cx="101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logout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A7621C6-4D32-4A6E-A8F0-DB76C98280B8}"/>
              </a:ext>
            </a:extLst>
          </p:cNvPr>
          <p:cNvSpPr txBox="1"/>
          <p:nvPr/>
        </p:nvSpPr>
        <p:spPr>
          <a:xfrm>
            <a:off x="9676989" y="2463402"/>
            <a:ext cx="21067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Products and </a:t>
            </a:r>
          </a:p>
          <a:p>
            <a:pPr algn="ctr"/>
            <a:r>
              <a:rPr lang="en-US"/>
              <a:t>Orders Database</a:t>
            </a:r>
            <a:endParaRPr lang="en-US"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45F4D8-3F84-47F0-9A38-2C28DF0BF1EF}"/>
              </a:ext>
            </a:extLst>
          </p:cNvPr>
          <p:cNvCxnSpPr/>
          <p:nvPr/>
        </p:nvCxnSpPr>
        <p:spPr>
          <a:xfrm>
            <a:off x="9881132" y="251612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2E048D-8CD9-457B-AC70-6833B14C52CD}"/>
              </a:ext>
            </a:extLst>
          </p:cNvPr>
          <p:cNvCxnSpPr/>
          <p:nvPr/>
        </p:nvCxnSpPr>
        <p:spPr>
          <a:xfrm>
            <a:off x="9881132" y="3028443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AF7BB9-5DC5-47CB-B74D-EF1DDB17BA35}"/>
              </a:ext>
            </a:extLst>
          </p:cNvPr>
          <p:cNvSpPr/>
          <p:nvPr/>
        </p:nvSpPr>
        <p:spPr>
          <a:xfrm>
            <a:off x="3394240" y="205770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B76BA-B523-421B-9C74-E343DA3742D1}"/>
              </a:ext>
            </a:extLst>
          </p:cNvPr>
          <p:cNvSpPr txBox="1"/>
          <p:nvPr/>
        </p:nvSpPr>
        <p:spPr>
          <a:xfrm>
            <a:off x="3697134" y="2136475"/>
            <a:ext cx="10154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Product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18D94-EB50-4BB9-932D-CDA557E5EC7C}"/>
              </a:ext>
            </a:extLst>
          </p:cNvPr>
          <p:cNvCxnSpPr>
            <a:cxnSpLocks/>
          </p:cNvCxnSpPr>
          <p:nvPr/>
        </p:nvCxnSpPr>
        <p:spPr>
          <a:xfrm flipV="1">
            <a:off x="4415390" y="341794"/>
            <a:ext cx="1529774" cy="804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A371EC-9788-449D-A25D-58BC2A3C82D3}"/>
              </a:ext>
            </a:extLst>
          </p:cNvPr>
          <p:cNvCxnSpPr>
            <a:cxnSpLocks/>
          </p:cNvCxnSpPr>
          <p:nvPr/>
        </p:nvCxnSpPr>
        <p:spPr>
          <a:xfrm flipH="1">
            <a:off x="1443548" y="769680"/>
            <a:ext cx="1673495" cy="13224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4401A-56F4-47F4-B150-BC7E67CE8C0F}"/>
              </a:ext>
            </a:extLst>
          </p:cNvPr>
          <p:cNvCxnSpPr>
            <a:cxnSpLocks/>
          </p:cNvCxnSpPr>
          <p:nvPr/>
        </p:nvCxnSpPr>
        <p:spPr>
          <a:xfrm flipV="1">
            <a:off x="868933" y="530503"/>
            <a:ext cx="2171521" cy="15622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6D50BEE-BC98-4FFC-83B0-4B7ED1C4D51D}"/>
              </a:ext>
            </a:extLst>
          </p:cNvPr>
          <p:cNvSpPr/>
          <p:nvPr/>
        </p:nvSpPr>
        <p:spPr>
          <a:xfrm>
            <a:off x="5739029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67BE3-315C-4B49-864B-45AFB3E2D0E6}"/>
              </a:ext>
            </a:extLst>
          </p:cNvPr>
          <p:cNvSpPr txBox="1"/>
          <p:nvPr/>
        </p:nvSpPr>
        <p:spPr>
          <a:xfrm>
            <a:off x="5810129" y="341794"/>
            <a:ext cx="145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Validate login credentials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244F0-4BB9-4B10-B4E8-E05665A13255}"/>
              </a:ext>
            </a:extLst>
          </p:cNvPr>
          <p:cNvCxnSpPr>
            <a:cxnSpLocks/>
          </p:cNvCxnSpPr>
          <p:nvPr/>
        </p:nvCxnSpPr>
        <p:spPr>
          <a:xfrm>
            <a:off x="7100914" y="456987"/>
            <a:ext cx="2654370" cy="5599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AD923-5E30-4B34-9251-0424028A8FC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163642" y="758287"/>
            <a:ext cx="2510011" cy="5530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33858D-4709-4935-8BE0-D1F99E805DE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509330" y="628202"/>
            <a:ext cx="1229699" cy="1087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">
            <a:extLst>
              <a:ext uri="{FF2B5EF4-FFF2-40B4-BE49-F238E27FC236}">
                <a16:creationId xmlns:a16="http://schemas.microsoft.com/office/drawing/2014/main" id="{C9188E80-7B77-4A9C-A03B-A96CD90E8F4A}"/>
              </a:ext>
            </a:extLst>
          </p:cNvPr>
          <p:cNvSpPr txBox="1"/>
          <p:nvPr/>
        </p:nvSpPr>
        <p:spPr>
          <a:xfrm>
            <a:off x="1892659" y="91812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5AF9613E-21F2-4A48-B5FD-6433B99FC872}"/>
              </a:ext>
            </a:extLst>
          </p:cNvPr>
          <p:cNvSpPr txBox="1"/>
          <p:nvPr/>
        </p:nvSpPr>
        <p:spPr>
          <a:xfrm>
            <a:off x="4861394" y="10708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2D0CCFD4-5102-42A2-8274-FFC87AF1013E}"/>
              </a:ext>
            </a:extLst>
          </p:cNvPr>
          <p:cNvSpPr txBox="1"/>
          <p:nvPr/>
        </p:nvSpPr>
        <p:spPr>
          <a:xfrm>
            <a:off x="8296467" y="47537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95CDDAE7-CC43-4EF4-9A76-C136F416B383}"/>
              </a:ext>
            </a:extLst>
          </p:cNvPr>
          <p:cNvSpPr txBox="1"/>
          <p:nvPr/>
        </p:nvSpPr>
        <p:spPr>
          <a:xfrm>
            <a:off x="8219124" y="99023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sp>
        <p:nvSpPr>
          <p:cNvPr id="58" name="TextBox 4">
            <a:extLst>
              <a:ext uri="{FF2B5EF4-FFF2-40B4-BE49-F238E27FC236}">
                <a16:creationId xmlns:a16="http://schemas.microsoft.com/office/drawing/2014/main" id="{DF352556-9997-4A00-8E66-D34011FA0CA7}"/>
              </a:ext>
            </a:extLst>
          </p:cNvPr>
          <p:cNvSpPr txBox="1"/>
          <p:nvPr/>
        </p:nvSpPr>
        <p:spPr>
          <a:xfrm>
            <a:off x="5051290" y="62327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E79BD16C-7C7A-47B6-8D3B-FAF614291233}"/>
              </a:ext>
            </a:extLst>
          </p:cNvPr>
          <p:cNvSpPr txBox="1"/>
          <p:nvPr/>
        </p:nvSpPr>
        <p:spPr>
          <a:xfrm>
            <a:off x="2292037" y="12518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0C4231-6584-407D-8DA9-07BCCF341219}"/>
              </a:ext>
            </a:extLst>
          </p:cNvPr>
          <p:cNvCxnSpPr>
            <a:cxnSpLocks/>
          </p:cNvCxnSpPr>
          <p:nvPr/>
        </p:nvCxnSpPr>
        <p:spPr>
          <a:xfrm flipH="1">
            <a:off x="2096673" y="2564330"/>
            <a:ext cx="1336979" cy="1275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C39C26-26CE-4458-A3B6-97491553318B}"/>
              </a:ext>
            </a:extLst>
          </p:cNvPr>
          <p:cNvCxnSpPr>
            <a:cxnSpLocks/>
          </p:cNvCxnSpPr>
          <p:nvPr/>
        </p:nvCxnSpPr>
        <p:spPr>
          <a:xfrm flipV="1">
            <a:off x="2123886" y="2288870"/>
            <a:ext cx="1321849" cy="726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F0126A-5D62-452F-BD80-1BE0A5708626}"/>
              </a:ext>
            </a:extLst>
          </p:cNvPr>
          <p:cNvCxnSpPr>
            <a:cxnSpLocks/>
          </p:cNvCxnSpPr>
          <p:nvPr/>
        </p:nvCxnSpPr>
        <p:spPr>
          <a:xfrm>
            <a:off x="7724287" y="2289074"/>
            <a:ext cx="2126011" cy="31158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C2C754-5763-4663-A570-2072947878C7}"/>
              </a:ext>
            </a:extLst>
          </p:cNvPr>
          <p:cNvCxnSpPr>
            <a:cxnSpLocks/>
          </p:cNvCxnSpPr>
          <p:nvPr/>
        </p:nvCxnSpPr>
        <p:spPr>
          <a:xfrm flipH="1" flipV="1">
            <a:off x="7639519" y="2456344"/>
            <a:ext cx="2177615" cy="3409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">
            <a:extLst>
              <a:ext uri="{FF2B5EF4-FFF2-40B4-BE49-F238E27FC236}">
                <a16:creationId xmlns:a16="http://schemas.microsoft.com/office/drawing/2014/main" id="{8093BAA0-FD6F-4594-A4FB-DB3BD45233EB}"/>
              </a:ext>
            </a:extLst>
          </p:cNvPr>
          <p:cNvSpPr txBox="1"/>
          <p:nvPr/>
        </p:nvSpPr>
        <p:spPr>
          <a:xfrm>
            <a:off x="8383614" y="2563724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84" name="TextBox 4">
            <a:extLst>
              <a:ext uri="{FF2B5EF4-FFF2-40B4-BE49-F238E27FC236}">
                <a16:creationId xmlns:a16="http://schemas.microsoft.com/office/drawing/2014/main" id="{CBD50E14-3DAC-4A3E-A6E2-71B15850B4F0}"/>
              </a:ext>
            </a:extLst>
          </p:cNvPr>
          <p:cNvSpPr txBox="1"/>
          <p:nvPr/>
        </p:nvSpPr>
        <p:spPr>
          <a:xfrm>
            <a:off x="2597497" y="257819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85" name="TextBox 4">
            <a:extLst>
              <a:ext uri="{FF2B5EF4-FFF2-40B4-BE49-F238E27FC236}">
                <a16:creationId xmlns:a16="http://schemas.microsoft.com/office/drawing/2014/main" id="{315F3745-F9B4-4147-BFFE-3B7F3A3A4536}"/>
              </a:ext>
            </a:extLst>
          </p:cNvPr>
          <p:cNvSpPr txBox="1"/>
          <p:nvPr/>
        </p:nvSpPr>
        <p:spPr>
          <a:xfrm>
            <a:off x="8490792" y="215453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53A82324-5C53-46EA-BD00-08901E86EBB7}"/>
              </a:ext>
            </a:extLst>
          </p:cNvPr>
          <p:cNvSpPr txBox="1"/>
          <p:nvPr/>
        </p:nvSpPr>
        <p:spPr>
          <a:xfrm>
            <a:off x="2579610" y="20597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C2C8FAD-AAE4-430D-A1DD-809F714DF765}"/>
              </a:ext>
            </a:extLst>
          </p:cNvPr>
          <p:cNvSpPr txBox="1"/>
          <p:nvPr/>
        </p:nvSpPr>
        <p:spPr>
          <a:xfrm>
            <a:off x="9973693" y="4152935"/>
            <a:ext cx="17801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Business</a:t>
            </a:r>
          </a:p>
          <a:p>
            <a:pPr algn="ctr"/>
            <a:r>
              <a:rPr lang="en-US"/>
              <a:t>Database</a:t>
            </a:r>
            <a:endParaRPr lang="en-US">
              <a:cs typeface="Calibri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F4CEC1-A265-47D8-ABB6-7A2D8EAE7A85}"/>
              </a:ext>
            </a:extLst>
          </p:cNvPr>
          <p:cNvCxnSpPr/>
          <p:nvPr/>
        </p:nvCxnSpPr>
        <p:spPr>
          <a:xfrm>
            <a:off x="9996407" y="4232867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B8D27C-2EB8-444F-A201-9EB5BF55E610}"/>
              </a:ext>
            </a:extLst>
          </p:cNvPr>
          <p:cNvCxnSpPr/>
          <p:nvPr/>
        </p:nvCxnSpPr>
        <p:spPr>
          <a:xfrm>
            <a:off x="9996407" y="474519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288260AD-F09E-4DC0-A128-58C663974E8C}"/>
              </a:ext>
            </a:extLst>
          </p:cNvPr>
          <p:cNvSpPr/>
          <p:nvPr/>
        </p:nvSpPr>
        <p:spPr>
          <a:xfrm>
            <a:off x="3820596" y="3146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8D1247-BA9A-48EA-BCEB-1475070A53AA}"/>
              </a:ext>
            </a:extLst>
          </p:cNvPr>
          <p:cNvSpPr txBox="1"/>
          <p:nvPr/>
        </p:nvSpPr>
        <p:spPr>
          <a:xfrm>
            <a:off x="4059990" y="3143404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Business Process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772071-32AA-42A6-91AF-7D1C8BD518B1}"/>
              </a:ext>
            </a:extLst>
          </p:cNvPr>
          <p:cNvCxnSpPr>
            <a:cxnSpLocks/>
          </p:cNvCxnSpPr>
          <p:nvPr/>
        </p:nvCxnSpPr>
        <p:spPr>
          <a:xfrm flipH="1" flipV="1">
            <a:off x="1978744" y="2991231"/>
            <a:ext cx="1854052" cy="4802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6BB6523-E846-4CBE-AD5D-E24F848572CC}"/>
              </a:ext>
            </a:extLst>
          </p:cNvPr>
          <p:cNvCxnSpPr>
            <a:cxnSpLocks/>
          </p:cNvCxnSpPr>
          <p:nvPr/>
        </p:nvCxnSpPr>
        <p:spPr>
          <a:xfrm>
            <a:off x="2142029" y="2833270"/>
            <a:ext cx="1793562" cy="49881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C0B35EE-AE65-46B9-9EA4-0F6215E11440}"/>
              </a:ext>
            </a:extLst>
          </p:cNvPr>
          <p:cNvCxnSpPr>
            <a:cxnSpLocks/>
          </p:cNvCxnSpPr>
          <p:nvPr/>
        </p:nvCxnSpPr>
        <p:spPr>
          <a:xfrm>
            <a:off x="7923858" y="3967289"/>
            <a:ext cx="2062511" cy="2662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11A299-9144-4CD2-97E9-EA996EDA756E}"/>
              </a:ext>
            </a:extLst>
          </p:cNvPr>
          <p:cNvCxnSpPr>
            <a:cxnSpLocks/>
          </p:cNvCxnSpPr>
          <p:nvPr/>
        </p:nvCxnSpPr>
        <p:spPr>
          <a:xfrm flipH="1" flipV="1">
            <a:off x="7884447" y="4152702"/>
            <a:ext cx="2068758" cy="23213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4">
            <a:extLst>
              <a:ext uri="{FF2B5EF4-FFF2-40B4-BE49-F238E27FC236}">
                <a16:creationId xmlns:a16="http://schemas.microsoft.com/office/drawing/2014/main" id="{C4899861-A7F1-4D91-8F66-6DD6A8BAED4C}"/>
              </a:ext>
            </a:extLst>
          </p:cNvPr>
          <p:cNvSpPr txBox="1"/>
          <p:nvPr/>
        </p:nvSpPr>
        <p:spPr>
          <a:xfrm>
            <a:off x="8701114" y="4214724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121" name="TextBox 4">
            <a:extLst>
              <a:ext uri="{FF2B5EF4-FFF2-40B4-BE49-F238E27FC236}">
                <a16:creationId xmlns:a16="http://schemas.microsoft.com/office/drawing/2014/main" id="{B034B4B0-29E0-4434-9116-353BB4E10805}"/>
              </a:ext>
            </a:extLst>
          </p:cNvPr>
          <p:cNvSpPr txBox="1"/>
          <p:nvPr/>
        </p:nvSpPr>
        <p:spPr>
          <a:xfrm>
            <a:off x="2860569" y="324948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122" name="TextBox 4">
            <a:extLst>
              <a:ext uri="{FF2B5EF4-FFF2-40B4-BE49-F238E27FC236}">
                <a16:creationId xmlns:a16="http://schemas.microsoft.com/office/drawing/2014/main" id="{02930A2C-716D-473C-A574-4504216A9308}"/>
              </a:ext>
            </a:extLst>
          </p:cNvPr>
          <p:cNvSpPr txBox="1"/>
          <p:nvPr/>
        </p:nvSpPr>
        <p:spPr>
          <a:xfrm>
            <a:off x="8753863" y="384182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123" name="TextBox 4">
            <a:extLst>
              <a:ext uri="{FF2B5EF4-FFF2-40B4-BE49-F238E27FC236}">
                <a16:creationId xmlns:a16="http://schemas.microsoft.com/office/drawing/2014/main" id="{E68404F8-F2DF-4E44-AB58-4C53B9A65415}"/>
              </a:ext>
            </a:extLst>
          </p:cNvPr>
          <p:cNvSpPr txBox="1"/>
          <p:nvPr/>
        </p:nvSpPr>
        <p:spPr>
          <a:xfrm>
            <a:off x="3015038" y="284895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7CD7AD7-9949-447F-9247-67C0931C9CAC}"/>
              </a:ext>
            </a:extLst>
          </p:cNvPr>
          <p:cNvSpPr/>
          <p:nvPr/>
        </p:nvSpPr>
        <p:spPr>
          <a:xfrm>
            <a:off x="2704810" y="462492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60D3D84-7F9D-4ED3-ACA6-D93FF9130CCC}"/>
              </a:ext>
            </a:extLst>
          </p:cNvPr>
          <p:cNvCxnSpPr>
            <a:cxnSpLocks/>
          </p:cNvCxnSpPr>
          <p:nvPr/>
        </p:nvCxnSpPr>
        <p:spPr>
          <a:xfrm flipH="1" flipV="1">
            <a:off x="1243959" y="2964015"/>
            <a:ext cx="1536551" cy="18681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7A43CC2-1D63-441C-8556-2D9C902672BC}"/>
              </a:ext>
            </a:extLst>
          </p:cNvPr>
          <p:cNvCxnSpPr>
            <a:cxnSpLocks/>
          </p:cNvCxnSpPr>
          <p:nvPr/>
        </p:nvCxnSpPr>
        <p:spPr>
          <a:xfrm>
            <a:off x="1452601" y="2960270"/>
            <a:ext cx="1448848" cy="18050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423CF35-9610-48E1-A6BD-2C82BFAAA4F6}"/>
              </a:ext>
            </a:extLst>
          </p:cNvPr>
          <p:cNvCxnSpPr>
            <a:cxnSpLocks/>
          </p:cNvCxnSpPr>
          <p:nvPr/>
        </p:nvCxnSpPr>
        <p:spPr>
          <a:xfrm flipV="1">
            <a:off x="7424929" y="4596374"/>
            <a:ext cx="2534224" cy="3324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4DA1291-6C12-4B06-9295-97C0EF5F7E1A}"/>
              </a:ext>
            </a:extLst>
          </p:cNvPr>
          <p:cNvCxnSpPr>
            <a:cxnSpLocks/>
          </p:cNvCxnSpPr>
          <p:nvPr/>
        </p:nvCxnSpPr>
        <p:spPr>
          <a:xfrm flipH="1">
            <a:off x="7467162" y="4793049"/>
            <a:ext cx="2476971" cy="2849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4">
            <a:extLst>
              <a:ext uri="{FF2B5EF4-FFF2-40B4-BE49-F238E27FC236}">
                <a16:creationId xmlns:a16="http://schemas.microsoft.com/office/drawing/2014/main" id="{A96CE5C0-978B-4A2D-8B22-195D83E7F5D9}"/>
              </a:ext>
            </a:extLst>
          </p:cNvPr>
          <p:cNvSpPr txBox="1"/>
          <p:nvPr/>
        </p:nvSpPr>
        <p:spPr>
          <a:xfrm>
            <a:off x="8456185" y="490415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d8</a:t>
            </a:r>
          </a:p>
          <a:p>
            <a:endParaRPr lang="en-US" sz="1400"/>
          </a:p>
        </p:txBody>
      </p:sp>
      <p:sp>
        <p:nvSpPr>
          <p:cNvPr id="137" name="TextBox 4">
            <a:extLst>
              <a:ext uri="{FF2B5EF4-FFF2-40B4-BE49-F238E27FC236}">
                <a16:creationId xmlns:a16="http://schemas.microsoft.com/office/drawing/2014/main" id="{3195C705-2FF9-4444-826B-2795C3DA9B93}"/>
              </a:ext>
            </a:extLst>
          </p:cNvPr>
          <p:cNvSpPr txBox="1"/>
          <p:nvPr/>
        </p:nvSpPr>
        <p:spPr>
          <a:xfrm>
            <a:off x="2080424" y="362141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sp>
        <p:nvSpPr>
          <p:cNvPr id="138" name="TextBox 4">
            <a:extLst>
              <a:ext uri="{FF2B5EF4-FFF2-40B4-BE49-F238E27FC236}">
                <a16:creationId xmlns:a16="http://schemas.microsoft.com/office/drawing/2014/main" id="{6882BE8A-6888-46B6-BD65-4D7D825287FB}"/>
              </a:ext>
            </a:extLst>
          </p:cNvPr>
          <p:cNvSpPr txBox="1"/>
          <p:nvPr/>
        </p:nvSpPr>
        <p:spPr>
          <a:xfrm>
            <a:off x="8327506" y="448589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sp>
        <p:nvSpPr>
          <p:cNvPr id="139" name="TextBox 4">
            <a:extLst>
              <a:ext uri="{FF2B5EF4-FFF2-40B4-BE49-F238E27FC236}">
                <a16:creationId xmlns:a16="http://schemas.microsoft.com/office/drawing/2014/main" id="{6AAC8E0D-2665-44C7-9606-1EB10340374B}"/>
              </a:ext>
            </a:extLst>
          </p:cNvPr>
          <p:cNvSpPr txBox="1"/>
          <p:nvPr/>
        </p:nvSpPr>
        <p:spPr>
          <a:xfrm>
            <a:off x="1781323" y="39012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d8</a:t>
            </a:r>
          </a:p>
          <a:p>
            <a:endParaRPr 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45ECB17-00C5-4051-8436-525562FD565B}"/>
              </a:ext>
            </a:extLst>
          </p:cNvPr>
          <p:cNvSpPr txBox="1"/>
          <p:nvPr/>
        </p:nvSpPr>
        <p:spPr>
          <a:xfrm>
            <a:off x="2971418" y="4622046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Business Constraint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FE9EA3-15AC-4804-B79A-669E9392EDAC}"/>
              </a:ext>
            </a:extLst>
          </p:cNvPr>
          <p:cNvSpPr/>
          <p:nvPr/>
        </p:nvSpPr>
        <p:spPr>
          <a:xfrm>
            <a:off x="6251739" y="1939777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D06769-1ED9-40F8-99C2-C3346EB98E9F}"/>
              </a:ext>
            </a:extLst>
          </p:cNvPr>
          <p:cNvSpPr txBox="1"/>
          <p:nvPr/>
        </p:nvSpPr>
        <p:spPr>
          <a:xfrm>
            <a:off x="6409491" y="2018546"/>
            <a:ext cx="11968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Product in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8A0481-AA45-4E9A-8D97-9399D6DFB873}"/>
              </a:ext>
            </a:extLst>
          </p:cNvPr>
          <p:cNvCxnSpPr>
            <a:cxnSpLocks/>
          </p:cNvCxnSpPr>
          <p:nvPr/>
        </p:nvCxnSpPr>
        <p:spPr>
          <a:xfrm flipH="1">
            <a:off x="4827173" y="2428257"/>
            <a:ext cx="1454907" cy="912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CE5407-AFB3-417A-AD67-6CE33021B1F1}"/>
              </a:ext>
            </a:extLst>
          </p:cNvPr>
          <p:cNvCxnSpPr>
            <a:cxnSpLocks/>
          </p:cNvCxnSpPr>
          <p:nvPr/>
        </p:nvCxnSpPr>
        <p:spPr>
          <a:xfrm flipV="1">
            <a:off x="4863457" y="2216297"/>
            <a:ext cx="1430706" cy="1180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4">
            <a:extLst>
              <a:ext uri="{FF2B5EF4-FFF2-40B4-BE49-F238E27FC236}">
                <a16:creationId xmlns:a16="http://schemas.microsoft.com/office/drawing/2014/main" id="{ACD7A555-99F6-4382-BB0D-B9F9CCFC7CE3}"/>
              </a:ext>
            </a:extLst>
          </p:cNvPr>
          <p:cNvSpPr txBox="1"/>
          <p:nvPr/>
        </p:nvSpPr>
        <p:spPr>
          <a:xfrm>
            <a:off x="5409895" y="200531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84B50DCB-4FBF-4A61-A18E-A811022E1CB3}"/>
              </a:ext>
            </a:extLst>
          </p:cNvPr>
          <p:cNvSpPr txBox="1"/>
          <p:nvPr/>
        </p:nvSpPr>
        <p:spPr>
          <a:xfrm>
            <a:off x="5408185" y="243672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3D2257-ACFE-4645-9C00-352E2B247E5C}"/>
              </a:ext>
            </a:extLst>
          </p:cNvPr>
          <p:cNvSpPr/>
          <p:nvPr/>
        </p:nvSpPr>
        <p:spPr>
          <a:xfrm>
            <a:off x="5997738" y="4706563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2806C2-E88E-46D4-BD9A-5B077AEE55B6}"/>
              </a:ext>
            </a:extLst>
          </p:cNvPr>
          <p:cNvSpPr txBox="1"/>
          <p:nvPr/>
        </p:nvSpPr>
        <p:spPr>
          <a:xfrm>
            <a:off x="6173631" y="4703689"/>
            <a:ext cx="12240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Business Process in DB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0F154B-372B-473B-B4AA-8ED445CF75F9}"/>
              </a:ext>
            </a:extLst>
          </p:cNvPr>
          <p:cNvCxnSpPr>
            <a:cxnSpLocks/>
          </p:cNvCxnSpPr>
          <p:nvPr/>
        </p:nvCxnSpPr>
        <p:spPr>
          <a:xfrm>
            <a:off x="4177356" y="4910719"/>
            <a:ext cx="1862939" cy="303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6148A7-93FB-46DF-9479-924CBF59B9BD}"/>
              </a:ext>
            </a:extLst>
          </p:cNvPr>
          <p:cNvCxnSpPr>
            <a:cxnSpLocks/>
          </p:cNvCxnSpPr>
          <p:nvPr/>
        </p:nvCxnSpPr>
        <p:spPr>
          <a:xfrm flipH="1" flipV="1">
            <a:off x="4156089" y="5087060"/>
            <a:ext cx="1832902" cy="597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4">
            <a:extLst>
              <a:ext uri="{FF2B5EF4-FFF2-40B4-BE49-F238E27FC236}">
                <a16:creationId xmlns:a16="http://schemas.microsoft.com/office/drawing/2014/main" id="{F2B0CC0B-6B63-49A9-84E1-8543B3F046CD}"/>
              </a:ext>
            </a:extLst>
          </p:cNvPr>
          <p:cNvSpPr txBox="1"/>
          <p:nvPr/>
        </p:nvSpPr>
        <p:spPr>
          <a:xfrm>
            <a:off x="4945542" y="508558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d8</a:t>
            </a:r>
          </a:p>
          <a:p>
            <a:endParaRPr lang="en-US" sz="1400"/>
          </a:p>
        </p:txBody>
      </p:sp>
      <p:sp>
        <p:nvSpPr>
          <p:cNvPr id="80" name="TextBox 4">
            <a:extLst>
              <a:ext uri="{FF2B5EF4-FFF2-40B4-BE49-F238E27FC236}">
                <a16:creationId xmlns:a16="http://schemas.microsoft.com/office/drawing/2014/main" id="{9B1B4548-C04C-4539-8215-B9E668363F06}"/>
              </a:ext>
            </a:extLst>
          </p:cNvPr>
          <p:cNvSpPr txBox="1"/>
          <p:nvPr/>
        </p:nvSpPr>
        <p:spPr>
          <a:xfrm>
            <a:off x="4989220" y="4649179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351EF9-8331-4676-9851-1D884C012FC0}"/>
              </a:ext>
            </a:extLst>
          </p:cNvPr>
          <p:cNvSpPr/>
          <p:nvPr/>
        </p:nvSpPr>
        <p:spPr>
          <a:xfrm>
            <a:off x="6478524" y="3681491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33295F-4F0C-4E90-B803-758AA43086D2}"/>
              </a:ext>
            </a:extLst>
          </p:cNvPr>
          <p:cNvSpPr txBox="1"/>
          <p:nvPr/>
        </p:nvSpPr>
        <p:spPr>
          <a:xfrm>
            <a:off x="6636274" y="3678617"/>
            <a:ext cx="12240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Business Process in DB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81CA6C-AE60-4FE8-A70F-7BAB1EB398C0}"/>
              </a:ext>
            </a:extLst>
          </p:cNvPr>
          <p:cNvCxnSpPr>
            <a:cxnSpLocks/>
          </p:cNvCxnSpPr>
          <p:nvPr/>
        </p:nvCxnSpPr>
        <p:spPr>
          <a:xfrm flipH="1" flipV="1">
            <a:off x="5244458" y="3680655"/>
            <a:ext cx="1264407" cy="3532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B974A5-43A4-474F-9614-C3429F3F6C97}"/>
              </a:ext>
            </a:extLst>
          </p:cNvPr>
          <p:cNvCxnSpPr>
            <a:cxnSpLocks/>
          </p:cNvCxnSpPr>
          <p:nvPr/>
        </p:nvCxnSpPr>
        <p:spPr>
          <a:xfrm>
            <a:off x="5298884" y="3468265"/>
            <a:ext cx="1321850" cy="3899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4">
            <a:extLst>
              <a:ext uri="{FF2B5EF4-FFF2-40B4-BE49-F238E27FC236}">
                <a16:creationId xmlns:a16="http://schemas.microsoft.com/office/drawing/2014/main" id="{DC4F311F-9F31-4C1B-AFC6-3DA2895E2D9D}"/>
              </a:ext>
            </a:extLst>
          </p:cNvPr>
          <p:cNvSpPr txBox="1"/>
          <p:nvPr/>
        </p:nvSpPr>
        <p:spPr>
          <a:xfrm>
            <a:off x="5745537" y="337509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9299E899-DBAA-4185-B64D-44DCE1916202}"/>
              </a:ext>
            </a:extLst>
          </p:cNvPr>
          <p:cNvSpPr txBox="1"/>
          <p:nvPr/>
        </p:nvSpPr>
        <p:spPr>
          <a:xfrm>
            <a:off x="5580541" y="381558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9B5BFB4-D24A-44A9-AC06-75759F0D2E8D}"/>
              </a:ext>
            </a:extLst>
          </p:cNvPr>
          <p:cNvSpPr/>
          <p:nvPr/>
        </p:nvSpPr>
        <p:spPr>
          <a:xfrm>
            <a:off x="8138596" y="1385239"/>
            <a:ext cx="1287448" cy="683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FE536D-349B-4D68-A50B-594B21AF9DF9}"/>
              </a:ext>
            </a:extLst>
          </p:cNvPr>
          <p:cNvSpPr txBox="1"/>
          <p:nvPr/>
        </p:nvSpPr>
        <p:spPr>
          <a:xfrm>
            <a:off x="8203899" y="1473927"/>
            <a:ext cx="128758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>
                <a:cs typeface="Calibri"/>
              </a:rPr>
              <a:t>Update Product Display Page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F8462B-6248-4242-B6A5-5BEADB76A957}"/>
              </a:ext>
            </a:extLst>
          </p:cNvPr>
          <p:cNvCxnSpPr>
            <a:cxnSpLocks/>
          </p:cNvCxnSpPr>
          <p:nvPr/>
        </p:nvCxnSpPr>
        <p:spPr>
          <a:xfrm flipH="1">
            <a:off x="7421603" y="1820470"/>
            <a:ext cx="729192" cy="2001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78C348-424E-48C4-AD8F-7F0C489457E0}"/>
              </a:ext>
            </a:extLst>
          </p:cNvPr>
          <p:cNvCxnSpPr>
            <a:cxnSpLocks/>
          </p:cNvCxnSpPr>
          <p:nvPr/>
        </p:nvCxnSpPr>
        <p:spPr>
          <a:xfrm flipV="1">
            <a:off x="7258313" y="1681082"/>
            <a:ext cx="931778" cy="2722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4">
            <a:extLst>
              <a:ext uri="{FF2B5EF4-FFF2-40B4-BE49-F238E27FC236}">
                <a16:creationId xmlns:a16="http://schemas.microsoft.com/office/drawing/2014/main" id="{336450DC-6F87-4132-BE0A-49A9F6950192}"/>
              </a:ext>
            </a:extLst>
          </p:cNvPr>
          <p:cNvSpPr txBox="1"/>
          <p:nvPr/>
        </p:nvSpPr>
        <p:spPr>
          <a:xfrm>
            <a:off x="7496324" y="154267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104" name="TextBox 4">
            <a:extLst>
              <a:ext uri="{FF2B5EF4-FFF2-40B4-BE49-F238E27FC236}">
                <a16:creationId xmlns:a16="http://schemas.microsoft.com/office/drawing/2014/main" id="{1411FA5E-9E51-43E0-A328-A2E4A522B6A9}"/>
              </a:ext>
            </a:extLst>
          </p:cNvPr>
          <p:cNvSpPr txBox="1"/>
          <p:nvPr/>
        </p:nvSpPr>
        <p:spPr>
          <a:xfrm>
            <a:off x="7648829" y="189243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d9</a:t>
            </a:r>
          </a:p>
          <a:p>
            <a:endParaRPr lang="en-US" sz="14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4626849-E6EF-4847-AE3A-F521DFB3450D}"/>
              </a:ext>
            </a:extLst>
          </p:cNvPr>
          <p:cNvSpPr/>
          <p:nvPr/>
        </p:nvSpPr>
        <p:spPr>
          <a:xfrm>
            <a:off x="8365381" y="3126952"/>
            <a:ext cx="1287448" cy="683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A3BD90-D332-4A91-9D9F-AEB420F392DD}"/>
              </a:ext>
            </a:extLst>
          </p:cNvPr>
          <p:cNvSpPr txBox="1"/>
          <p:nvPr/>
        </p:nvSpPr>
        <p:spPr>
          <a:xfrm>
            <a:off x="8339970" y="3215639"/>
            <a:ext cx="143272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>
                <a:cs typeface="Calibri"/>
              </a:rPr>
              <a:t>Update Business Processes Display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5F7773E-7E37-4BB9-9113-9519FE5A77E8}"/>
              </a:ext>
            </a:extLst>
          </p:cNvPr>
          <p:cNvCxnSpPr>
            <a:cxnSpLocks/>
          </p:cNvCxnSpPr>
          <p:nvPr/>
        </p:nvCxnSpPr>
        <p:spPr>
          <a:xfrm flipH="1">
            <a:off x="7648388" y="3562183"/>
            <a:ext cx="729192" cy="2001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C757A6-A3F2-4765-A8C0-EC8276C468FD}"/>
              </a:ext>
            </a:extLst>
          </p:cNvPr>
          <p:cNvCxnSpPr>
            <a:cxnSpLocks/>
          </p:cNvCxnSpPr>
          <p:nvPr/>
        </p:nvCxnSpPr>
        <p:spPr>
          <a:xfrm flipV="1">
            <a:off x="7485098" y="3422795"/>
            <a:ext cx="931778" cy="2722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4">
            <a:extLst>
              <a:ext uri="{FF2B5EF4-FFF2-40B4-BE49-F238E27FC236}">
                <a16:creationId xmlns:a16="http://schemas.microsoft.com/office/drawing/2014/main" id="{C10BA904-24F3-4426-8BF8-834DA0C89299}"/>
              </a:ext>
            </a:extLst>
          </p:cNvPr>
          <p:cNvSpPr txBox="1"/>
          <p:nvPr/>
        </p:nvSpPr>
        <p:spPr>
          <a:xfrm>
            <a:off x="7723109" y="328438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110" name="TextBox 4">
            <a:extLst>
              <a:ext uri="{FF2B5EF4-FFF2-40B4-BE49-F238E27FC236}">
                <a16:creationId xmlns:a16="http://schemas.microsoft.com/office/drawing/2014/main" id="{52A1EB48-A085-44FC-A2E3-950BDB9B3CEB}"/>
              </a:ext>
            </a:extLst>
          </p:cNvPr>
          <p:cNvSpPr txBox="1"/>
          <p:nvPr/>
        </p:nvSpPr>
        <p:spPr>
          <a:xfrm>
            <a:off x="7875614" y="363415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d10</a:t>
            </a:r>
          </a:p>
          <a:p>
            <a:endParaRPr lang="en-US" sz="14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5E89F46-2B06-49E8-A043-82C67C25D159}"/>
              </a:ext>
            </a:extLst>
          </p:cNvPr>
          <p:cNvSpPr/>
          <p:nvPr/>
        </p:nvSpPr>
        <p:spPr>
          <a:xfrm>
            <a:off x="8419809" y="5403880"/>
            <a:ext cx="1287448" cy="683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5C7826-A630-4392-BAE9-B92694F5C6D9}"/>
              </a:ext>
            </a:extLst>
          </p:cNvPr>
          <p:cNvSpPr txBox="1"/>
          <p:nvPr/>
        </p:nvSpPr>
        <p:spPr>
          <a:xfrm>
            <a:off x="8512326" y="5401854"/>
            <a:ext cx="1342007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>
                <a:cs typeface="Calibri"/>
              </a:rPr>
              <a:t>Update Business Constraints </a:t>
            </a:r>
            <a:endParaRPr lang="en-US"/>
          </a:p>
          <a:p>
            <a:r>
              <a:rPr lang="en-US" sz="1300">
                <a:cs typeface="Calibri"/>
              </a:rPr>
              <a:t>Display</a:t>
            </a:r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46F7EE-7DF9-4313-8BE8-3D43B87914B7}"/>
              </a:ext>
            </a:extLst>
          </p:cNvPr>
          <p:cNvCxnSpPr>
            <a:cxnSpLocks/>
          </p:cNvCxnSpPr>
          <p:nvPr/>
        </p:nvCxnSpPr>
        <p:spPr>
          <a:xfrm flipH="1" flipV="1">
            <a:off x="7303674" y="5286297"/>
            <a:ext cx="1110192" cy="45302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06F8A3C-308A-4D75-B9C0-41BC5935DE87}"/>
              </a:ext>
            </a:extLst>
          </p:cNvPr>
          <p:cNvCxnSpPr>
            <a:cxnSpLocks/>
          </p:cNvCxnSpPr>
          <p:nvPr/>
        </p:nvCxnSpPr>
        <p:spPr>
          <a:xfrm>
            <a:off x="7439741" y="5200908"/>
            <a:ext cx="1049705" cy="4081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4">
            <a:extLst>
              <a:ext uri="{FF2B5EF4-FFF2-40B4-BE49-F238E27FC236}">
                <a16:creationId xmlns:a16="http://schemas.microsoft.com/office/drawing/2014/main" id="{7B392F20-7271-47B1-BFDE-96C0E0B0D02F}"/>
              </a:ext>
            </a:extLst>
          </p:cNvPr>
          <p:cNvSpPr txBox="1"/>
          <p:nvPr/>
        </p:nvSpPr>
        <p:spPr>
          <a:xfrm>
            <a:off x="7922680" y="517124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sp>
        <p:nvSpPr>
          <p:cNvPr id="142" name="TextBox 4">
            <a:extLst>
              <a:ext uri="{FF2B5EF4-FFF2-40B4-BE49-F238E27FC236}">
                <a16:creationId xmlns:a16="http://schemas.microsoft.com/office/drawing/2014/main" id="{A6595AFA-8853-4BC6-B8D1-EFEC4469B48A}"/>
              </a:ext>
            </a:extLst>
          </p:cNvPr>
          <p:cNvSpPr txBox="1"/>
          <p:nvPr/>
        </p:nvSpPr>
        <p:spPr>
          <a:xfrm>
            <a:off x="7703256" y="552100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d11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648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1AC-FFE2-4570-BA6C-E6249CD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Flow Diagram for Admin – Part 2</a:t>
            </a:r>
            <a:br>
              <a:rPr lang="en-US"/>
            </a:br>
            <a:r>
              <a:rPr lang="en-US"/>
              <a:t>Legend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FB4ADE-BD5B-4890-920F-A3DA743CC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12720"/>
              </p:ext>
            </p:extLst>
          </p:nvPr>
        </p:nvGraphicFramePr>
        <p:xfrm>
          <a:off x="804862" y="1825624"/>
          <a:ext cx="10548938" cy="466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13">
                  <a:extLst>
                    <a:ext uri="{9D8B030D-6E8A-4147-A177-3AD203B41FA5}">
                      <a16:colId xmlns:a16="http://schemas.microsoft.com/office/drawing/2014/main" val="3931567957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90732687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439041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505182907"/>
                    </a:ext>
                  </a:extLst>
                </a:gridCol>
              </a:tblGrid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Login credentials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Business constraint information to update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9889205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 login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 updating the business constraint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1424422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Product information to update 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 updating the product display page</a:t>
                      </a:r>
                      <a:endParaRPr lang="en-US"/>
                    </a:p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58956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 updating the product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 updating business processes display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394007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Business process information to update 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 updating business constraints display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7632484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 updating the business process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299925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E34A-30F2-42BC-8AB0-A761F66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053-BD55-4009-84C3-5E61C409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AE1F0C-01EB-4CC0-9C12-658C49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48DBF-FC88-451D-87ED-B76765FF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19CE5-A4CB-48FF-985F-32F12B386E9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045852" y="1518380"/>
            <a:ext cx="994602" cy="590674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5E2DBEA-8401-4019-9C4E-8D586A43EEC6}"/>
              </a:ext>
            </a:extLst>
          </p:cNvPr>
          <p:cNvSpPr/>
          <p:nvPr/>
        </p:nvSpPr>
        <p:spPr>
          <a:xfrm>
            <a:off x="302477" y="2109054"/>
            <a:ext cx="1819073" cy="83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4935CBF-BA12-400D-AE7E-AABB58788762}"/>
              </a:ext>
            </a:extLst>
          </p:cNvPr>
          <p:cNvSpPr txBox="1"/>
          <p:nvPr/>
        </p:nvSpPr>
        <p:spPr>
          <a:xfrm>
            <a:off x="302477" y="2345762"/>
            <a:ext cx="18190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Sales Staff</a:t>
            </a:r>
            <a:endParaRPr lang="en-US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824DA49-1D63-46E4-98D0-0B14D42A034B}"/>
              </a:ext>
            </a:extLst>
          </p:cNvPr>
          <p:cNvSpPr txBox="1"/>
          <p:nvPr/>
        </p:nvSpPr>
        <p:spPr>
          <a:xfrm>
            <a:off x="9673653" y="988125"/>
            <a:ext cx="17801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Accounts</a:t>
            </a:r>
          </a:p>
          <a:p>
            <a:pPr algn="ctr"/>
            <a:r>
              <a:rPr lang="en-US"/>
              <a:t>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247A62-7E6A-47FB-B06B-0D4C3D50CB20}"/>
              </a:ext>
            </a:extLst>
          </p:cNvPr>
          <p:cNvCxnSpPr/>
          <p:nvPr/>
        </p:nvCxnSpPr>
        <p:spPr>
          <a:xfrm>
            <a:off x="9696367" y="1068057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54CF8B-B74E-47B6-B16E-CB704640BF5A}"/>
              </a:ext>
            </a:extLst>
          </p:cNvPr>
          <p:cNvCxnSpPr/>
          <p:nvPr/>
        </p:nvCxnSpPr>
        <p:spPr>
          <a:xfrm>
            <a:off x="9696367" y="158038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929DE973-363E-467A-892C-DEDCF8089E58}"/>
              </a:ext>
            </a:extLst>
          </p:cNvPr>
          <p:cNvSpPr txBox="1"/>
          <p:nvPr/>
        </p:nvSpPr>
        <p:spPr>
          <a:xfrm>
            <a:off x="868933" y="5958165"/>
            <a:ext cx="89894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Flow Diagram for Sales Staff – Part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97EAD7-8D52-42E8-8EF2-DB10182EC550}"/>
              </a:ext>
            </a:extLst>
          </p:cNvPr>
          <p:cNvSpPr/>
          <p:nvPr/>
        </p:nvSpPr>
        <p:spPr>
          <a:xfrm>
            <a:off x="3040454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083A-F45A-4E39-B7FE-0486F4F1FAED}"/>
              </a:ext>
            </a:extLst>
          </p:cNvPr>
          <p:cNvSpPr txBox="1"/>
          <p:nvPr/>
        </p:nvSpPr>
        <p:spPr>
          <a:xfrm>
            <a:off x="3450471" y="438609"/>
            <a:ext cx="101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9F2747-7A54-4D60-B55B-229FE7A1E608}"/>
              </a:ext>
            </a:extLst>
          </p:cNvPr>
          <p:cNvSpPr/>
          <p:nvPr/>
        </p:nvSpPr>
        <p:spPr>
          <a:xfrm>
            <a:off x="3040454" y="115845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B51A8-7F54-4C40-8D23-C93BE3B3BF0F}"/>
              </a:ext>
            </a:extLst>
          </p:cNvPr>
          <p:cNvSpPr txBox="1"/>
          <p:nvPr/>
        </p:nvSpPr>
        <p:spPr>
          <a:xfrm>
            <a:off x="3450471" y="1328787"/>
            <a:ext cx="101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logout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AF7BB9-5DC5-47CB-B74D-EF1DDB17BA35}"/>
              </a:ext>
            </a:extLst>
          </p:cNvPr>
          <p:cNvSpPr/>
          <p:nvPr/>
        </p:nvSpPr>
        <p:spPr>
          <a:xfrm>
            <a:off x="3040454" y="2048634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B76BA-B523-421B-9C74-E343DA3742D1}"/>
              </a:ext>
            </a:extLst>
          </p:cNvPr>
          <p:cNvSpPr txBox="1"/>
          <p:nvPr/>
        </p:nvSpPr>
        <p:spPr>
          <a:xfrm>
            <a:off x="3137531" y="2177260"/>
            <a:ext cx="14766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Create customer account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18D94-EB50-4BB9-932D-CDA557E5EC7C}"/>
              </a:ext>
            </a:extLst>
          </p:cNvPr>
          <p:cNvCxnSpPr>
            <a:cxnSpLocks/>
          </p:cNvCxnSpPr>
          <p:nvPr/>
        </p:nvCxnSpPr>
        <p:spPr>
          <a:xfrm flipV="1">
            <a:off x="4415390" y="341794"/>
            <a:ext cx="1529774" cy="804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A371EC-9788-449D-A25D-58BC2A3C82D3}"/>
              </a:ext>
            </a:extLst>
          </p:cNvPr>
          <p:cNvCxnSpPr>
            <a:cxnSpLocks/>
          </p:cNvCxnSpPr>
          <p:nvPr/>
        </p:nvCxnSpPr>
        <p:spPr>
          <a:xfrm flipH="1">
            <a:off x="1443548" y="769680"/>
            <a:ext cx="1673495" cy="13224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4401A-56F4-47F4-B150-BC7E67CE8C0F}"/>
              </a:ext>
            </a:extLst>
          </p:cNvPr>
          <p:cNvCxnSpPr>
            <a:cxnSpLocks/>
          </p:cNvCxnSpPr>
          <p:nvPr/>
        </p:nvCxnSpPr>
        <p:spPr>
          <a:xfrm flipV="1">
            <a:off x="868933" y="530503"/>
            <a:ext cx="2171521" cy="15622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6D50BEE-BC98-4FFC-83B0-4B7ED1C4D51D}"/>
              </a:ext>
            </a:extLst>
          </p:cNvPr>
          <p:cNvSpPr/>
          <p:nvPr/>
        </p:nvSpPr>
        <p:spPr>
          <a:xfrm>
            <a:off x="5739029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67BE3-315C-4B49-864B-45AFB3E2D0E6}"/>
              </a:ext>
            </a:extLst>
          </p:cNvPr>
          <p:cNvSpPr txBox="1"/>
          <p:nvPr/>
        </p:nvSpPr>
        <p:spPr>
          <a:xfrm>
            <a:off x="5810129" y="341794"/>
            <a:ext cx="145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Validate login credentials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244F0-4BB9-4B10-B4E8-E05665A13255}"/>
              </a:ext>
            </a:extLst>
          </p:cNvPr>
          <p:cNvCxnSpPr>
            <a:cxnSpLocks/>
          </p:cNvCxnSpPr>
          <p:nvPr/>
        </p:nvCxnSpPr>
        <p:spPr>
          <a:xfrm>
            <a:off x="7100914" y="456987"/>
            <a:ext cx="2654370" cy="5599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AD923-5E30-4B34-9251-0424028A8FC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163642" y="758287"/>
            <a:ext cx="2510011" cy="5530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33858D-4709-4935-8BE0-D1F99E805DE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509330" y="628202"/>
            <a:ext cx="1229699" cy="1087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">
            <a:extLst>
              <a:ext uri="{FF2B5EF4-FFF2-40B4-BE49-F238E27FC236}">
                <a16:creationId xmlns:a16="http://schemas.microsoft.com/office/drawing/2014/main" id="{C9188E80-7B77-4A9C-A03B-A96CD90E8F4A}"/>
              </a:ext>
            </a:extLst>
          </p:cNvPr>
          <p:cNvSpPr txBox="1"/>
          <p:nvPr/>
        </p:nvSpPr>
        <p:spPr>
          <a:xfrm>
            <a:off x="1892659" y="91812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5AF9613E-21F2-4A48-B5FD-6433B99FC872}"/>
              </a:ext>
            </a:extLst>
          </p:cNvPr>
          <p:cNvSpPr txBox="1"/>
          <p:nvPr/>
        </p:nvSpPr>
        <p:spPr>
          <a:xfrm>
            <a:off x="4861394" y="10708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2D0CCFD4-5102-42A2-8274-FFC87AF1013E}"/>
              </a:ext>
            </a:extLst>
          </p:cNvPr>
          <p:cNvSpPr txBox="1"/>
          <p:nvPr/>
        </p:nvSpPr>
        <p:spPr>
          <a:xfrm>
            <a:off x="8296467" y="47537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</a:t>
            </a:r>
          </a:p>
          <a:p>
            <a:endParaRPr lang="en-US" sz="1400"/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95CDDAE7-CC43-4EF4-9A76-C136F416B383}"/>
              </a:ext>
            </a:extLst>
          </p:cNvPr>
          <p:cNvSpPr txBox="1"/>
          <p:nvPr/>
        </p:nvSpPr>
        <p:spPr>
          <a:xfrm>
            <a:off x="8219124" y="99023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sp>
        <p:nvSpPr>
          <p:cNvPr id="58" name="TextBox 4">
            <a:extLst>
              <a:ext uri="{FF2B5EF4-FFF2-40B4-BE49-F238E27FC236}">
                <a16:creationId xmlns:a16="http://schemas.microsoft.com/office/drawing/2014/main" id="{DF352556-9997-4A00-8E66-D34011FA0CA7}"/>
              </a:ext>
            </a:extLst>
          </p:cNvPr>
          <p:cNvSpPr txBox="1"/>
          <p:nvPr/>
        </p:nvSpPr>
        <p:spPr>
          <a:xfrm>
            <a:off x="5051290" y="62327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E79BD16C-7C7A-47B6-8D3B-FAF614291233}"/>
              </a:ext>
            </a:extLst>
          </p:cNvPr>
          <p:cNvSpPr txBox="1"/>
          <p:nvPr/>
        </p:nvSpPr>
        <p:spPr>
          <a:xfrm>
            <a:off x="2292037" y="12518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</a:t>
            </a:r>
          </a:p>
          <a:p>
            <a:endParaRPr lang="en-US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0C4231-6584-407D-8DA9-07BCCF341219}"/>
              </a:ext>
            </a:extLst>
          </p:cNvPr>
          <p:cNvCxnSpPr>
            <a:cxnSpLocks/>
          </p:cNvCxnSpPr>
          <p:nvPr/>
        </p:nvCxnSpPr>
        <p:spPr>
          <a:xfrm flipH="1">
            <a:off x="2132957" y="2573401"/>
            <a:ext cx="983195" cy="1003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C39C26-26CE-4458-A3B6-97491553318B}"/>
              </a:ext>
            </a:extLst>
          </p:cNvPr>
          <p:cNvCxnSpPr>
            <a:cxnSpLocks/>
          </p:cNvCxnSpPr>
          <p:nvPr/>
        </p:nvCxnSpPr>
        <p:spPr>
          <a:xfrm flipV="1">
            <a:off x="2132957" y="2261656"/>
            <a:ext cx="968064" cy="908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F0126A-5D62-452F-BD80-1BE0A5708626}"/>
              </a:ext>
            </a:extLst>
          </p:cNvPr>
          <p:cNvCxnSpPr>
            <a:cxnSpLocks/>
          </p:cNvCxnSpPr>
          <p:nvPr/>
        </p:nvCxnSpPr>
        <p:spPr>
          <a:xfrm flipV="1">
            <a:off x="4349716" y="2156160"/>
            <a:ext cx="2606797" cy="422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D210A5-B91F-4540-8B30-15A543991208}"/>
              </a:ext>
            </a:extLst>
          </p:cNvPr>
          <p:cNvSpPr/>
          <p:nvPr/>
        </p:nvSpPr>
        <p:spPr>
          <a:xfrm>
            <a:off x="6796899" y="2048634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5204B1-8365-4C76-8EB6-190CFF6CB61E}"/>
              </a:ext>
            </a:extLst>
          </p:cNvPr>
          <p:cNvSpPr txBox="1"/>
          <p:nvPr/>
        </p:nvSpPr>
        <p:spPr>
          <a:xfrm>
            <a:off x="6994274" y="2072936"/>
            <a:ext cx="139288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Enter account info into database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C2C754-5763-4663-A570-2072947878C7}"/>
              </a:ext>
            </a:extLst>
          </p:cNvPr>
          <p:cNvCxnSpPr>
            <a:cxnSpLocks/>
          </p:cNvCxnSpPr>
          <p:nvPr/>
        </p:nvCxnSpPr>
        <p:spPr>
          <a:xfrm flipH="1">
            <a:off x="4455450" y="2516120"/>
            <a:ext cx="2395329" cy="218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29008E-F6E1-43F4-B672-CB4225BE6EA9}"/>
              </a:ext>
            </a:extLst>
          </p:cNvPr>
          <p:cNvCxnSpPr>
            <a:cxnSpLocks/>
          </p:cNvCxnSpPr>
          <p:nvPr/>
        </p:nvCxnSpPr>
        <p:spPr>
          <a:xfrm flipV="1">
            <a:off x="8059960" y="1436066"/>
            <a:ext cx="1462783" cy="67041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F1BD71-8D05-43B5-BB95-3AD00D235550}"/>
              </a:ext>
            </a:extLst>
          </p:cNvPr>
          <p:cNvCxnSpPr>
            <a:cxnSpLocks/>
          </p:cNvCxnSpPr>
          <p:nvPr/>
        </p:nvCxnSpPr>
        <p:spPr>
          <a:xfrm flipH="1">
            <a:off x="8273598" y="1657605"/>
            <a:ext cx="1400055" cy="7036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4">
            <a:extLst>
              <a:ext uri="{FF2B5EF4-FFF2-40B4-BE49-F238E27FC236}">
                <a16:creationId xmlns:a16="http://schemas.microsoft.com/office/drawing/2014/main" id="{F33E0A1C-29BB-4400-A5AD-0A5E2C73190C}"/>
              </a:ext>
            </a:extLst>
          </p:cNvPr>
          <p:cNvSpPr txBox="1"/>
          <p:nvPr/>
        </p:nvSpPr>
        <p:spPr>
          <a:xfrm>
            <a:off x="8482710" y="145454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79" name="TextBox 4">
            <a:extLst>
              <a:ext uri="{FF2B5EF4-FFF2-40B4-BE49-F238E27FC236}">
                <a16:creationId xmlns:a16="http://schemas.microsoft.com/office/drawing/2014/main" id="{EBC3776E-0A8C-4DD6-9A65-F12060BB66E1}"/>
              </a:ext>
            </a:extLst>
          </p:cNvPr>
          <p:cNvSpPr txBox="1"/>
          <p:nvPr/>
        </p:nvSpPr>
        <p:spPr>
          <a:xfrm>
            <a:off x="8863619" y="199083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83" name="TextBox 4">
            <a:extLst>
              <a:ext uri="{FF2B5EF4-FFF2-40B4-BE49-F238E27FC236}">
                <a16:creationId xmlns:a16="http://schemas.microsoft.com/office/drawing/2014/main" id="{8093BAA0-FD6F-4594-A4FB-DB3BD45233EB}"/>
              </a:ext>
            </a:extLst>
          </p:cNvPr>
          <p:cNvSpPr txBox="1"/>
          <p:nvPr/>
        </p:nvSpPr>
        <p:spPr>
          <a:xfrm>
            <a:off x="5653114" y="249115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84" name="TextBox 4">
            <a:extLst>
              <a:ext uri="{FF2B5EF4-FFF2-40B4-BE49-F238E27FC236}">
                <a16:creationId xmlns:a16="http://schemas.microsoft.com/office/drawing/2014/main" id="{CBD50E14-3DAC-4A3E-A6E2-71B15850B4F0}"/>
              </a:ext>
            </a:extLst>
          </p:cNvPr>
          <p:cNvSpPr txBox="1"/>
          <p:nvPr/>
        </p:nvSpPr>
        <p:spPr>
          <a:xfrm>
            <a:off x="2570283" y="255098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d4</a:t>
            </a:r>
          </a:p>
          <a:p>
            <a:endParaRPr lang="en-US" sz="1400"/>
          </a:p>
        </p:txBody>
      </p:sp>
      <p:sp>
        <p:nvSpPr>
          <p:cNvPr id="85" name="TextBox 4">
            <a:extLst>
              <a:ext uri="{FF2B5EF4-FFF2-40B4-BE49-F238E27FC236}">
                <a16:creationId xmlns:a16="http://schemas.microsoft.com/office/drawing/2014/main" id="{315F3745-F9B4-4147-BFFE-3B7F3A3A4536}"/>
              </a:ext>
            </a:extLst>
          </p:cNvPr>
          <p:cNvSpPr txBox="1"/>
          <p:nvPr/>
        </p:nvSpPr>
        <p:spPr>
          <a:xfrm>
            <a:off x="5587935" y="190053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53A82324-5C53-46EA-BD00-08901E86EBB7}"/>
              </a:ext>
            </a:extLst>
          </p:cNvPr>
          <p:cNvSpPr txBox="1"/>
          <p:nvPr/>
        </p:nvSpPr>
        <p:spPr>
          <a:xfrm>
            <a:off x="2452610" y="204160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d3</a:t>
            </a:r>
          </a:p>
          <a:p>
            <a:endParaRPr lang="en-US" sz="14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2D5064E-42BE-4785-8DD0-FF324DB0A7D3}"/>
              </a:ext>
            </a:extLst>
          </p:cNvPr>
          <p:cNvSpPr/>
          <p:nvPr/>
        </p:nvSpPr>
        <p:spPr>
          <a:xfrm>
            <a:off x="3101021" y="315102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FC1471-E7D8-4A2F-AF42-3250388B00A7}"/>
              </a:ext>
            </a:extLst>
          </p:cNvPr>
          <p:cNvSpPr txBox="1"/>
          <p:nvPr/>
        </p:nvSpPr>
        <p:spPr>
          <a:xfrm>
            <a:off x="3242099" y="3263846"/>
            <a:ext cx="129650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Edit customer account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E90C24-7A98-4ECB-830D-346A8016F189}"/>
              </a:ext>
            </a:extLst>
          </p:cNvPr>
          <p:cNvCxnSpPr>
            <a:cxnSpLocks/>
          </p:cNvCxnSpPr>
          <p:nvPr/>
        </p:nvCxnSpPr>
        <p:spPr>
          <a:xfrm flipH="1" flipV="1">
            <a:off x="1697450" y="2995895"/>
            <a:ext cx="1479269" cy="67989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8813D4-FBDD-4E50-B139-486E65FA4820}"/>
              </a:ext>
            </a:extLst>
          </p:cNvPr>
          <p:cNvCxnSpPr>
            <a:cxnSpLocks/>
          </p:cNvCxnSpPr>
          <p:nvPr/>
        </p:nvCxnSpPr>
        <p:spPr>
          <a:xfrm>
            <a:off x="2139539" y="2960981"/>
            <a:ext cx="1028631" cy="3496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4">
            <a:extLst>
              <a:ext uri="{FF2B5EF4-FFF2-40B4-BE49-F238E27FC236}">
                <a16:creationId xmlns:a16="http://schemas.microsoft.com/office/drawing/2014/main" id="{94E5057C-FE92-4273-B783-1F3E0C515BA9}"/>
              </a:ext>
            </a:extLst>
          </p:cNvPr>
          <p:cNvSpPr txBox="1"/>
          <p:nvPr/>
        </p:nvSpPr>
        <p:spPr>
          <a:xfrm>
            <a:off x="2289066" y="331776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95" name="TextBox 4">
            <a:extLst>
              <a:ext uri="{FF2B5EF4-FFF2-40B4-BE49-F238E27FC236}">
                <a16:creationId xmlns:a16="http://schemas.microsoft.com/office/drawing/2014/main" id="{3884C6F9-801B-4B9D-BBBE-149210CF56F3}"/>
              </a:ext>
            </a:extLst>
          </p:cNvPr>
          <p:cNvSpPr txBox="1"/>
          <p:nvPr/>
        </p:nvSpPr>
        <p:spPr>
          <a:xfrm>
            <a:off x="2548904" y="29011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8E5D388-D612-4A0B-9FE2-279AD8E2CF5F}"/>
              </a:ext>
            </a:extLst>
          </p:cNvPr>
          <p:cNvCxnSpPr>
            <a:cxnSpLocks/>
          </p:cNvCxnSpPr>
          <p:nvPr/>
        </p:nvCxnSpPr>
        <p:spPr>
          <a:xfrm flipV="1">
            <a:off x="4489121" y="3293121"/>
            <a:ext cx="2606797" cy="422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2C5F26-12A9-453C-8BE8-4C5A6D35FA10}"/>
              </a:ext>
            </a:extLst>
          </p:cNvPr>
          <p:cNvCxnSpPr>
            <a:cxnSpLocks/>
          </p:cNvCxnSpPr>
          <p:nvPr/>
        </p:nvCxnSpPr>
        <p:spPr>
          <a:xfrm flipH="1">
            <a:off x="4516843" y="3650312"/>
            <a:ext cx="2579075" cy="2463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">
            <a:extLst>
              <a:ext uri="{FF2B5EF4-FFF2-40B4-BE49-F238E27FC236}">
                <a16:creationId xmlns:a16="http://schemas.microsoft.com/office/drawing/2014/main" id="{FB388E22-DF69-4307-81D5-00460F0FBA68}"/>
              </a:ext>
            </a:extLst>
          </p:cNvPr>
          <p:cNvSpPr txBox="1"/>
          <p:nvPr/>
        </p:nvSpPr>
        <p:spPr>
          <a:xfrm>
            <a:off x="5714507" y="362811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102" name="TextBox 4">
            <a:extLst>
              <a:ext uri="{FF2B5EF4-FFF2-40B4-BE49-F238E27FC236}">
                <a16:creationId xmlns:a16="http://schemas.microsoft.com/office/drawing/2014/main" id="{BEDD9BBA-905F-49DE-9FFD-2BA668B8E488}"/>
              </a:ext>
            </a:extLst>
          </p:cNvPr>
          <p:cNvSpPr txBox="1"/>
          <p:nvPr/>
        </p:nvSpPr>
        <p:spPr>
          <a:xfrm>
            <a:off x="5727340" y="303749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C32FCC8-5B0D-4217-AE17-E1DA4809D6DE}"/>
              </a:ext>
            </a:extLst>
          </p:cNvPr>
          <p:cNvSpPr/>
          <p:nvPr/>
        </p:nvSpPr>
        <p:spPr>
          <a:xfrm>
            <a:off x="7024922" y="310773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209C4-1E02-48DC-AB32-E47E1EB87FE2}"/>
              </a:ext>
            </a:extLst>
          </p:cNvPr>
          <p:cNvSpPr txBox="1"/>
          <p:nvPr/>
        </p:nvSpPr>
        <p:spPr>
          <a:xfrm>
            <a:off x="7243471" y="3119711"/>
            <a:ext cx="116228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account in database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C90C15-1297-4405-8629-5A1A62CA3DF3}"/>
              </a:ext>
            </a:extLst>
          </p:cNvPr>
          <p:cNvCxnSpPr>
            <a:cxnSpLocks/>
          </p:cNvCxnSpPr>
          <p:nvPr/>
        </p:nvCxnSpPr>
        <p:spPr>
          <a:xfrm flipV="1">
            <a:off x="8366172" y="1657605"/>
            <a:ext cx="1686287" cy="15836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2322EB-3055-4604-B668-5581481EA29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5949" y="1634456"/>
            <a:ext cx="2107785" cy="18732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4">
            <a:extLst>
              <a:ext uri="{FF2B5EF4-FFF2-40B4-BE49-F238E27FC236}">
                <a16:creationId xmlns:a16="http://schemas.microsoft.com/office/drawing/2014/main" id="{CCBD4279-E8C1-4DF4-ADD5-DDE277E983B4}"/>
              </a:ext>
            </a:extLst>
          </p:cNvPr>
          <p:cNvSpPr txBox="1"/>
          <p:nvPr/>
        </p:nvSpPr>
        <p:spPr>
          <a:xfrm>
            <a:off x="9236716" y="26528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d6</a:t>
            </a:r>
          </a:p>
          <a:p>
            <a:endParaRPr lang="en-US" sz="1400"/>
          </a:p>
        </p:txBody>
      </p:sp>
      <p:sp>
        <p:nvSpPr>
          <p:cNvPr id="110" name="TextBox 4">
            <a:extLst>
              <a:ext uri="{FF2B5EF4-FFF2-40B4-BE49-F238E27FC236}">
                <a16:creationId xmlns:a16="http://schemas.microsoft.com/office/drawing/2014/main" id="{5B2EFDC9-E440-4CA2-AC1B-4DF1A3E99938}"/>
              </a:ext>
            </a:extLst>
          </p:cNvPr>
          <p:cNvSpPr txBox="1"/>
          <p:nvPr/>
        </p:nvSpPr>
        <p:spPr>
          <a:xfrm>
            <a:off x="8500556" y="258343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d5</a:t>
            </a:r>
          </a:p>
          <a:p>
            <a:endParaRPr lang="en-US" sz="14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15ABAEB-D4DD-43A9-AF80-FFE9B8DA45FB}"/>
              </a:ext>
            </a:extLst>
          </p:cNvPr>
          <p:cNvSpPr/>
          <p:nvPr/>
        </p:nvSpPr>
        <p:spPr>
          <a:xfrm>
            <a:off x="2498259" y="3963292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8657B3-9BC0-441F-8122-3869AE7BC5BD}"/>
              </a:ext>
            </a:extLst>
          </p:cNvPr>
          <p:cNvSpPr txBox="1"/>
          <p:nvPr/>
        </p:nvSpPr>
        <p:spPr>
          <a:xfrm>
            <a:off x="2724977" y="4061605"/>
            <a:ext cx="10154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Display product list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4ACE870-B965-46AD-AA88-79D7975B1300}"/>
              </a:ext>
            </a:extLst>
          </p:cNvPr>
          <p:cNvSpPr/>
          <p:nvPr/>
        </p:nvSpPr>
        <p:spPr>
          <a:xfrm>
            <a:off x="2431535" y="478258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F77998-FAC6-4F19-A956-F55BB1D20E10}"/>
              </a:ext>
            </a:extLst>
          </p:cNvPr>
          <p:cNvSpPr txBox="1"/>
          <p:nvPr/>
        </p:nvSpPr>
        <p:spPr>
          <a:xfrm>
            <a:off x="2606947" y="4909053"/>
            <a:ext cx="12032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Display order invoice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F5C1B3F-D050-4822-B761-23FF733FDE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212014" y="2945633"/>
            <a:ext cx="1439791" cy="1115972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11B8E76B-ECF1-4072-B457-7406A128FEDF}"/>
              </a:ext>
            </a:extLst>
          </p:cNvPr>
          <p:cNvSpPr/>
          <p:nvPr/>
        </p:nvSpPr>
        <p:spPr>
          <a:xfrm>
            <a:off x="7001256" y="4966494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524EBF9-F5F5-4A21-B66D-090BE560ABC1}"/>
              </a:ext>
            </a:extLst>
          </p:cNvPr>
          <p:cNvSpPr txBox="1"/>
          <p:nvPr/>
        </p:nvSpPr>
        <p:spPr>
          <a:xfrm>
            <a:off x="7160419" y="5011083"/>
            <a:ext cx="1150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Retrieve order invoice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45028C9-16D3-4AAB-8412-041C0D053BB4}"/>
              </a:ext>
            </a:extLst>
          </p:cNvPr>
          <p:cNvSpPr/>
          <p:nvPr/>
        </p:nvSpPr>
        <p:spPr>
          <a:xfrm>
            <a:off x="6923676" y="405170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BE2D17-7CDB-4E1C-B3FA-61452C71BC21}"/>
              </a:ext>
            </a:extLst>
          </p:cNvPr>
          <p:cNvSpPr txBox="1"/>
          <p:nvPr/>
        </p:nvSpPr>
        <p:spPr>
          <a:xfrm>
            <a:off x="6977459" y="4181418"/>
            <a:ext cx="14918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Retrieve products from database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60DCC96-63D8-43EE-8F4B-2379F5A4A0EA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>
            <a:off x="3752023" y="4541996"/>
            <a:ext cx="3249233" cy="357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4">
            <a:extLst>
              <a:ext uri="{FF2B5EF4-FFF2-40B4-BE49-F238E27FC236}">
                <a16:creationId xmlns:a16="http://schemas.microsoft.com/office/drawing/2014/main" id="{DCC8A84E-4696-4C52-81C3-D946769F8BC0}"/>
              </a:ext>
            </a:extLst>
          </p:cNvPr>
          <p:cNvSpPr txBox="1"/>
          <p:nvPr/>
        </p:nvSpPr>
        <p:spPr>
          <a:xfrm>
            <a:off x="5360857" y="45099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12EC273-0685-46B6-A864-FABDB6A1A396}"/>
              </a:ext>
            </a:extLst>
          </p:cNvPr>
          <p:cNvCxnSpPr>
            <a:cxnSpLocks/>
          </p:cNvCxnSpPr>
          <p:nvPr/>
        </p:nvCxnSpPr>
        <p:spPr>
          <a:xfrm flipH="1" flipV="1">
            <a:off x="924504" y="2951488"/>
            <a:ext cx="1591283" cy="124949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D4EE49A-3D5A-4DD4-84A9-19A6B3D96B60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835459" y="4125547"/>
            <a:ext cx="3303329" cy="31578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41B8B98-CF86-4A0F-92F4-1EA01F87686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334466" y="3475997"/>
            <a:ext cx="1650952" cy="78156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FAA3A77-9D6B-4A88-80D8-312D8924AA7D}"/>
              </a:ext>
            </a:extLst>
          </p:cNvPr>
          <p:cNvCxnSpPr>
            <a:cxnSpLocks/>
          </p:cNvCxnSpPr>
          <p:nvPr/>
        </p:nvCxnSpPr>
        <p:spPr>
          <a:xfrm flipH="1">
            <a:off x="8357583" y="3717872"/>
            <a:ext cx="1750836" cy="8195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4">
            <a:extLst>
              <a:ext uri="{FF2B5EF4-FFF2-40B4-BE49-F238E27FC236}">
                <a16:creationId xmlns:a16="http://schemas.microsoft.com/office/drawing/2014/main" id="{C54B4C02-AEDC-4F45-9EA4-454728FB2991}"/>
              </a:ext>
            </a:extLst>
          </p:cNvPr>
          <p:cNvSpPr txBox="1"/>
          <p:nvPr/>
        </p:nvSpPr>
        <p:spPr>
          <a:xfrm>
            <a:off x="9048797" y="417130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d7</a:t>
            </a:r>
          </a:p>
          <a:p>
            <a:endParaRPr lang="en-US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5F5D1DD-4881-4D20-A3E5-BEA0F8365301}"/>
              </a:ext>
            </a:extLst>
          </p:cNvPr>
          <p:cNvCxnSpPr>
            <a:cxnSpLocks/>
          </p:cNvCxnSpPr>
          <p:nvPr/>
        </p:nvCxnSpPr>
        <p:spPr>
          <a:xfrm flipH="1">
            <a:off x="8441925" y="3806632"/>
            <a:ext cx="2748108" cy="1677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4">
            <a:extLst>
              <a:ext uri="{FF2B5EF4-FFF2-40B4-BE49-F238E27FC236}">
                <a16:creationId xmlns:a16="http://schemas.microsoft.com/office/drawing/2014/main" id="{0CCD9799-2DDD-47A6-8573-F3EE7501F01B}"/>
              </a:ext>
            </a:extLst>
          </p:cNvPr>
          <p:cNvSpPr txBox="1"/>
          <p:nvPr/>
        </p:nvSpPr>
        <p:spPr>
          <a:xfrm>
            <a:off x="9300878" y="485901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d10</a:t>
            </a:r>
          </a:p>
          <a:p>
            <a:endParaRPr lang="en-US" sz="140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26886CA-9C74-48AC-8638-9B154373C406}"/>
              </a:ext>
            </a:extLst>
          </p:cNvPr>
          <p:cNvCxnSpPr>
            <a:cxnSpLocks/>
            <a:stCxn id="125" idx="2"/>
          </p:cNvCxnSpPr>
          <p:nvPr/>
        </p:nvCxnSpPr>
        <p:spPr>
          <a:xfrm flipH="1" flipV="1">
            <a:off x="3829662" y="5313194"/>
            <a:ext cx="3171594" cy="132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4">
            <a:extLst>
              <a:ext uri="{FF2B5EF4-FFF2-40B4-BE49-F238E27FC236}">
                <a16:creationId xmlns:a16="http://schemas.microsoft.com/office/drawing/2014/main" id="{4B71270C-5C36-41D1-8525-A26A76A24CA0}"/>
              </a:ext>
            </a:extLst>
          </p:cNvPr>
          <p:cNvSpPr txBox="1"/>
          <p:nvPr/>
        </p:nvSpPr>
        <p:spPr>
          <a:xfrm>
            <a:off x="5317228" y="527045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d10</a:t>
            </a:r>
          </a:p>
          <a:p>
            <a:endParaRPr lang="en-US" sz="140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955A86F-DECB-4707-B5A9-5932309F7F69}"/>
              </a:ext>
            </a:extLst>
          </p:cNvPr>
          <p:cNvCxnSpPr>
            <a:cxnSpLocks/>
          </p:cNvCxnSpPr>
          <p:nvPr/>
        </p:nvCxnSpPr>
        <p:spPr>
          <a:xfrm flipH="1" flipV="1">
            <a:off x="322349" y="2965214"/>
            <a:ext cx="2109186" cy="203440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4">
            <a:extLst>
              <a:ext uri="{FF2B5EF4-FFF2-40B4-BE49-F238E27FC236}">
                <a16:creationId xmlns:a16="http://schemas.microsoft.com/office/drawing/2014/main" id="{D14BC6BE-B0CA-41B0-AE32-1654A6EACB9B}"/>
              </a:ext>
            </a:extLst>
          </p:cNvPr>
          <p:cNvSpPr txBox="1"/>
          <p:nvPr/>
        </p:nvSpPr>
        <p:spPr>
          <a:xfrm>
            <a:off x="1186291" y="409748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d11</a:t>
            </a:r>
          </a:p>
          <a:p>
            <a:endParaRPr lang="en-US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5C74243-61C4-443B-B89A-B0A84D03E952}"/>
              </a:ext>
            </a:extLst>
          </p:cNvPr>
          <p:cNvCxnSpPr>
            <a:cxnSpLocks/>
          </p:cNvCxnSpPr>
          <p:nvPr/>
        </p:nvCxnSpPr>
        <p:spPr>
          <a:xfrm>
            <a:off x="3866381" y="5018421"/>
            <a:ext cx="3341524" cy="329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28F42EF-F296-448B-A0CC-3632017F107C}"/>
              </a:ext>
            </a:extLst>
          </p:cNvPr>
          <p:cNvCxnSpPr>
            <a:cxnSpLocks/>
          </p:cNvCxnSpPr>
          <p:nvPr/>
        </p:nvCxnSpPr>
        <p:spPr>
          <a:xfrm>
            <a:off x="553420" y="2983056"/>
            <a:ext cx="1986413" cy="19259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4">
            <a:extLst>
              <a:ext uri="{FF2B5EF4-FFF2-40B4-BE49-F238E27FC236}">
                <a16:creationId xmlns:a16="http://schemas.microsoft.com/office/drawing/2014/main" id="{6E4FF2D3-F2AA-43EF-A518-2C12A2CF13A0}"/>
              </a:ext>
            </a:extLst>
          </p:cNvPr>
          <p:cNvSpPr txBox="1"/>
          <p:nvPr/>
        </p:nvSpPr>
        <p:spPr>
          <a:xfrm>
            <a:off x="2083581" y="4238319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d9</a:t>
            </a:r>
          </a:p>
          <a:p>
            <a:endParaRPr lang="en-US" sz="1400"/>
          </a:p>
        </p:txBody>
      </p:sp>
      <p:sp>
        <p:nvSpPr>
          <p:cNvPr id="106" name="TextBox 4">
            <a:extLst>
              <a:ext uri="{FF2B5EF4-FFF2-40B4-BE49-F238E27FC236}">
                <a16:creationId xmlns:a16="http://schemas.microsoft.com/office/drawing/2014/main" id="{A6FC920E-C3A0-4319-9021-5E71F6A3C74C}"/>
              </a:ext>
            </a:extLst>
          </p:cNvPr>
          <p:cNvSpPr txBox="1"/>
          <p:nvPr/>
        </p:nvSpPr>
        <p:spPr>
          <a:xfrm>
            <a:off x="5137195" y="477305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d9</a:t>
            </a:r>
          </a:p>
          <a:p>
            <a:endParaRPr lang="en-US" sz="140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06B50A2-A701-4D78-8542-79EBEA32374C}"/>
              </a:ext>
            </a:extLst>
          </p:cNvPr>
          <p:cNvCxnSpPr>
            <a:cxnSpLocks/>
          </p:cNvCxnSpPr>
          <p:nvPr/>
        </p:nvCxnSpPr>
        <p:spPr>
          <a:xfrm flipV="1">
            <a:off x="8418647" y="3787066"/>
            <a:ext cx="2225777" cy="14110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4">
            <a:extLst>
              <a:ext uri="{FF2B5EF4-FFF2-40B4-BE49-F238E27FC236}">
                <a16:creationId xmlns:a16="http://schemas.microsoft.com/office/drawing/2014/main" id="{B348575B-1314-4FB8-86D1-F846CA124EEE}"/>
              </a:ext>
            </a:extLst>
          </p:cNvPr>
          <p:cNvSpPr txBox="1"/>
          <p:nvPr/>
        </p:nvSpPr>
        <p:spPr>
          <a:xfrm>
            <a:off x="8675269" y="458482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d9</a:t>
            </a:r>
          </a:p>
          <a:p>
            <a:endParaRPr lang="en-US" sz="1400"/>
          </a:p>
        </p:txBody>
      </p:sp>
      <p:sp>
        <p:nvSpPr>
          <p:cNvPr id="176" name="TextBox 4">
            <a:extLst>
              <a:ext uri="{FF2B5EF4-FFF2-40B4-BE49-F238E27FC236}">
                <a16:creationId xmlns:a16="http://schemas.microsoft.com/office/drawing/2014/main" id="{FC836971-8FA0-4980-AAA3-BB2A289305F4}"/>
              </a:ext>
            </a:extLst>
          </p:cNvPr>
          <p:cNvSpPr txBox="1"/>
          <p:nvPr/>
        </p:nvSpPr>
        <p:spPr>
          <a:xfrm>
            <a:off x="1579055" y="358287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d8</a:t>
            </a:r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6A6C4-7003-405B-AF60-4F7DC62C3E85}"/>
              </a:ext>
            </a:extLst>
          </p:cNvPr>
          <p:cNvSpPr txBox="1"/>
          <p:nvPr/>
        </p:nvSpPr>
        <p:spPr>
          <a:xfrm>
            <a:off x="9985418" y="3152831"/>
            <a:ext cx="21067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Products and </a:t>
            </a:r>
          </a:p>
          <a:p>
            <a:pPr algn="ctr"/>
            <a:r>
              <a:rPr lang="en-US"/>
              <a:t>Orders Database</a:t>
            </a:r>
            <a:endParaRPr lang="en-US"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79BB2-573F-453D-BDC8-47471E41AFB2}"/>
              </a:ext>
            </a:extLst>
          </p:cNvPr>
          <p:cNvCxnSpPr/>
          <p:nvPr/>
        </p:nvCxnSpPr>
        <p:spPr>
          <a:xfrm>
            <a:off x="10189561" y="3205549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D15F1-D735-4B58-B149-39CA5FE00E9C}"/>
              </a:ext>
            </a:extLst>
          </p:cNvPr>
          <p:cNvCxnSpPr/>
          <p:nvPr/>
        </p:nvCxnSpPr>
        <p:spPr>
          <a:xfrm>
            <a:off x="10189561" y="3717872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AE1F0C-01EB-4CC0-9C12-658C49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48DBF-FC88-451D-87ED-B76765FF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2DBEA-8401-4019-9C4E-8D586A43EEC6}"/>
              </a:ext>
            </a:extLst>
          </p:cNvPr>
          <p:cNvSpPr/>
          <p:nvPr/>
        </p:nvSpPr>
        <p:spPr>
          <a:xfrm>
            <a:off x="302477" y="2109054"/>
            <a:ext cx="1819073" cy="836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4935CBF-BA12-400D-AE7E-AABB58788762}"/>
              </a:ext>
            </a:extLst>
          </p:cNvPr>
          <p:cNvSpPr txBox="1"/>
          <p:nvPr/>
        </p:nvSpPr>
        <p:spPr>
          <a:xfrm>
            <a:off x="302477" y="2345762"/>
            <a:ext cx="18190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Sales Staff</a:t>
            </a:r>
            <a:endParaRPr lang="en-US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824DA49-1D63-46E4-98D0-0B14D42A034B}"/>
              </a:ext>
            </a:extLst>
          </p:cNvPr>
          <p:cNvSpPr txBox="1"/>
          <p:nvPr/>
        </p:nvSpPr>
        <p:spPr>
          <a:xfrm>
            <a:off x="9956861" y="274118"/>
            <a:ext cx="17801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Accounts</a:t>
            </a:r>
          </a:p>
          <a:p>
            <a:pPr algn="ctr"/>
            <a:r>
              <a:rPr lang="en-US"/>
              <a:t>Database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247A62-7E6A-47FB-B06B-0D4C3D50CB20}"/>
              </a:ext>
            </a:extLst>
          </p:cNvPr>
          <p:cNvCxnSpPr/>
          <p:nvPr/>
        </p:nvCxnSpPr>
        <p:spPr>
          <a:xfrm>
            <a:off x="9979575" y="35405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54CF8B-B74E-47B6-B16E-CB704640BF5A}"/>
              </a:ext>
            </a:extLst>
          </p:cNvPr>
          <p:cNvCxnSpPr/>
          <p:nvPr/>
        </p:nvCxnSpPr>
        <p:spPr>
          <a:xfrm>
            <a:off x="9979575" y="866373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929DE973-363E-467A-892C-DEDCF8089E58}"/>
              </a:ext>
            </a:extLst>
          </p:cNvPr>
          <p:cNvSpPr txBox="1"/>
          <p:nvPr/>
        </p:nvSpPr>
        <p:spPr>
          <a:xfrm>
            <a:off x="336029" y="6417329"/>
            <a:ext cx="89894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Flow Diagram for Sales Staff – Part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97EAD7-8D52-42E8-8EF2-DB10182EC550}"/>
              </a:ext>
            </a:extLst>
          </p:cNvPr>
          <p:cNvSpPr/>
          <p:nvPr/>
        </p:nvSpPr>
        <p:spPr>
          <a:xfrm>
            <a:off x="3040454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2083A-F45A-4E39-B7FE-0486F4F1FAED}"/>
              </a:ext>
            </a:extLst>
          </p:cNvPr>
          <p:cNvSpPr txBox="1"/>
          <p:nvPr/>
        </p:nvSpPr>
        <p:spPr>
          <a:xfrm>
            <a:off x="3315199" y="283462"/>
            <a:ext cx="1015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Display customer credentials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AF7BB9-5DC5-47CB-B74D-EF1DDB17BA35}"/>
              </a:ext>
            </a:extLst>
          </p:cNvPr>
          <p:cNvSpPr/>
          <p:nvPr/>
        </p:nvSpPr>
        <p:spPr>
          <a:xfrm>
            <a:off x="3040454" y="2048634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18D94-EB50-4BB9-932D-CDA557E5EC7C}"/>
              </a:ext>
            </a:extLst>
          </p:cNvPr>
          <p:cNvCxnSpPr>
            <a:cxnSpLocks/>
          </p:cNvCxnSpPr>
          <p:nvPr/>
        </p:nvCxnSpPr>
        <p:spPr>
          <a:xfrm flipV="1">
            <a:off x="4415390" y="341794"/>
            <a:ext cx="1529774" cy="804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A371EC-9788-449D-A25D-58BC2A3C82D3}"/>
              </a:ext>
            </a:extLst>
          </p:cNvPr>
          <p:cNvCxnSpPr>
            <a:cxnSpLocks/>
          </p:cNvCxnSpPr>
          <p:nvPr/>
        </p:nvCxnSpPr>
        <p:spPr>
          <a:xfrm flipH="1">
            <a:off x="1443548" y="769680"/>
            <a:ext cx="1673495" cy="13224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4401A-56F4-47F4-B150-BC7E67CE8C0F}"/>
              </a:ext>
            </a:extLst>
          </p:cNvPr>
          <p:cNvCxnSpPr>
            <a:cxnSpLocks/>
          </p:cNvCxnSpPr>
          <p:nvPr/>
        </p:nvCxnSpPr>
        <p:spPr>
          <a:xfrm flipV="1">
            <a:off x="868933" y="530503"/>
            <a:ext cx="2171521" cy="15622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6D50BEE-BC98-4FFC-83B0-4B7ED1C4D51D}"/>
              </a:ext>
            </a:extLst>
          </p:cNvPr>
          <p:cNvSpPr/>
          <p:nvPr/>
        </p:nvSpPr>
        <p:spPr>
          <a:xfrm>
            <a:off x="5739029" y="26827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67BE3-315C-4B49-864B-45AFB3E2D0E6}"/>
              </a:ext>
            </a:extLst>
          </p:cNvPr>
          <p:cNvSpPr txBox="1"/>
          <p:nvPr/>
        </p:nvSpPr>
        <p:spPr>
          <a:xfrm>
            <a:off x="5888353" y="256005"/>
            <a:ext cx="1454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Retrieve credentials from database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244F0-4BB9-4B10-B4E8-E05665A13255}"/>
              </a:ext>
            </a:extLst>
          </p:cNvPr>
          <p:cNvCxnSpPr>
            <a:cxnSpLocks/>
          </p:cNvCxnSpPr>
          <p:nvPr/>
        </p:nvCxnSpPr>
        <p:spPr>
          <a:xfrm>
            <a:off x="7100914" y="456987"/>
            <a:ext cx="2872779" cy="1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AD923-5E30-4B34-9251-0424028A8FCB}"/>
              </a:ext>
            </a:extLst>
          </p:cNvPr>
          <p:cNvCxnSpPr>
            <a:cxnSpLocks/>
          </p:cNvCxnSpPr>
          <p:nvPr/>
        </p:nvCxnSpPr>
        <p:spPr>
          <a:xfrm flipH="1" flipV="1">
            <a:off x="7231062" y="699569"/>
            <a:ext cx="2725799" cy="1240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33858D-4709-4935-8BE0-D1F99E805DE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509330" y="628202"/>
            <a:ext cx="1229699" cy="1087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">
            <a:extLst>
              <a:ext uri="{FF2B5EF4-FFF2-40B4-BE49-F238E27FC236}">
                <a16:creationId xmlns:a16="http://schemas.microsoft.com/office/drawing/2014/main" id="{C9188E80-7B77-4A9C-A03B-A96CD90E8F4A}"/>
              </a:ext>
            </a:extLst>
          </p:cNvPr>
          <p:cNvSpPr txBox="1"/>
          <p:nvPr/>
        </p:nvSpPr>
        <p:spPr>
          <a:xfrm>
            <a:off x="1887625" y="87957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d12</a:t>
            </a:r>
          </a:p>
          <a:p>
            <a:endParaRPr lang="en-US" sz="1400"/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5AF9613E-21F2-4A48-B5FD-6433B99FC872}"/>
              </a:ext>
            </a:extLst>
          </p:cNvPr>
          <p:cNvSpPr txBox="1"/>
          <p:nvPr/>
        </p:nvSpPr>
        <p:spPr>
          <a:xfrm>
            <a:off x="4861394" y="10708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d12</a:t>
            </a:r>
          </a:p>
          <a:p>
            <a:endParaRPr lang="en-US" sz="1400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2D0CCFD4-5102-42A2-8274-FFC87AF1013E}"/>
              </a:ext>
            </a:extLst>
          </p:cNvPr>
          <p:cNvSpPr txBox="1"/>
          <p:nvPr/>
        </p:nvSpPr>
        <p:spPr>
          <a:xfrm>
            <a:off x="8344625" y="18060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d12</a:t>
            </a:r>
          </a:p>
          <a:p>
            <a:endParaRPr lang="en-US" sz="1400"/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95CDDAE7-CC43-4EF4-9A76-C136F416B383}"/>
              </a:ext>
            </a:extLst>
          </p:cNvPr>
          <p:cNvSpPr txBox="1"/>
          <p:nvPr/>
        </p:nvSpPr>
        <p:spPr>
          <a:xfrm>
            <a:off x="8358828" y="70719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d13</a:t>
            </a:r>
          </a:p>
          <a:p>
            <a:endParaRPr lang="en-US" sz="1400"/>
          </a:p>
        </p:txBody>
      </p:sp>
      <p:sp>
        <p:nvSpPr>
          <p:cNvPr id="58" name="TextBox 4">
            <a:extLst>
              <a:ext uri="{FF2B5EF4-FFF2-40B4-BE49-F238E27FC236}">
                <a16:creationId xmlns:a16="http://schemas.microsoft.com/office/drawing/2014/main" id="{DF352556-9997-4A00-8E66-D34011FA0CA7}"/>
              </a:ext>
            </a:extLst>
          </p:cNvPr>
          <p:cNvSpPr txBox="1"/>
          <p:nvPr/>
        </p:nvSpPr>
        <p:spPr>
          <a:xfrm>
            <a:off x="5051290" y="62327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d13</a:t>
            </a:r>
          </a:p>
          <a:p>
            <a:endParaRPr lang="en-US" sz="1400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E79BD16C-7C7A-47B6-8D3B-FAF614291233}"/>
              </a:ext>
            </a:extLst>
          </p:cNvPr>
          <p:cNvSpPr txBox="1"/>
          <p:nvPr/>
        </p:nvSpPr>
        <p:spPr>
          <a:xfrm>
            <a:off x="2292037" y="125184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d14</a:t>
            </a:r>
          </a:p>
          <a:p>
            <a:endParaRPr lang="en-US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0C4231-6584-407D-8DA9-07BCCF341219}"/>
              </a:ext>
            </a:extLst>
          </p:cNvPr>
          <p:cNvCxnSpPr>
            <a:cxnSpLocks/>
          </p:cNvCxnSpPr>
          <p:nvPr/>
        </p:nvCxnSpPr>
        <p:spPr>
          <a:xfrm flipH="1">
            <a:off x="2132957" y="2573401"/>
            <a:ext cx="983195" cy="1003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C39C26-26CE-4458-A3B6-97491553318B}"/>
              </a:ext>
            </a:extLst>
          </p:cNvPr>
          <p:cNvCxnSpPr>
            <a:cxnSpLocks/>
          </p:cNvCxnSpPr>
          <p:nvPr/>
        </p:nvCxnSpPr>
        <p:spPr>
          <a:xfrm flipV="1">
            <a:off x="2132957" y="2261656"/>
            <a:ext cx="968064" cy="908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F0126A-5D62-452F-BD80-1BE0A5708626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863335" y="1296169"/>
            <a:ext cx="909194" cy="20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4D210A5-B91F-4540-8B30-15A543991208}"/>
              </a:ext>
            </a:extLst>
          </p:cNvPr>
          <p:cNvSpPr/>
          <p:nvPr/>
        </p:nvSpPr>
        <p:spPr>
          <a:xfrm>
            <a:off x="4626419" y="1212515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5204B1-8365-4C76-8EB6-190CFF6CB61E}"/>
              </a:ext>
            </a:extLst>
          </p:cNvPr>
          <p:cNvSpPr txBox="1"/>
          <p:nvPr/>
        </p:nvSpPr>
        <p:spPr>
          <a:xfrm>
            <a:off x="4732063" y="1393506"/>
            <a:ext cx="13864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Analyze Order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7C2C754-5763-4663-A570-2072947878C7}"/>
              </a:ext>
            </a:extLst>
          </p:cNvPr>
          <p:cNvCxnSpPr>
            <a:cxnSpLocks/>
            <a:stCxn id="117" idx="3"/>
            <a:endCxn id="72" idx="5"/>
          </p:cNvCxnSpPr>
          <p:nvPr/>
        </p:nvCxnSpPr>
        <p:spPr>
          <a:xfrm flipH="1">
            <a:off x="5880183" y="1805178"/>
            <a:ext cx="892346" cy="217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29008E-F6E1-43F4-B672-CB4225BE6EA9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3905068" y="1572439"/>
            <a:ext cx="721351" cy="4889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F1BD71-8D05-43B5-BB95-3AD00D235550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4382006" y="1826943"/>
            <a:ext cx="459525" cy="3772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4">
            <a:extLst>
              <a:ext uri="{FF2B5EF4-FFF2-40B4-BE49-F238E27FC236}">
                <a16:creationId xmlns:a16="http://schemas.microsoft.com/office/drawing/2014/main" id="{F33E0A1C-29BB-4400-A5AD-0A5E2C73190C}"/>
              </a:ext>
            </a:extLst>
          </p:cNvPr>
          <p:cNvSpPr txBox="1"/>
          <p:nvPr/>
        </p:nvSpPr>
        <p:spPr>
          <a:xfrm>
            <a:off x="3904874" y="156488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d15</a:t>
            </a:r>
          </a:p>
          <a:p>
            <a:endParaRPr lang="en-US" sz="1400"/>
          </a:p>
        </p:txBody>
      </p:sp>
      <p:sp>
        <p:nvSpPr>
          <p:cNvPr id="79" name="TextBox 4">
            <a:extLst>
              <a:ext uri="{FF2B5EF4-FFF2-40B4-BE49-F238E27FC236}">
                <a16:creationId xmlns:a16="http://schemas.microsoft.com/office/drawing/2014/main" id="{EBC3776E-0A8C-4DD6-9A65-F12060BB66E1}"/>
              </a:ext>
            </a:extLst>
          </p:cNvPr>
          <p:cNvSpPr txBox="1"/>
          <p:nvPr/>
        </p:nvSpPr>
        <p:spPr>
          <a:xfrm>
            <a:off x="9279830" y="258668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d16</a:t>
            </a:r>
          </a:p>
          <a:p>
            <a:endParaRPr lang="en-US" sz="1400"/>
          </a:p>
        </p:txBody>
      </p:sp>
      <p:sp>
        <p:nvSpPr>
          <p:cNvPr id="84" name="TextBox 4">
            <a:extLst>
              <a:ext uri="{FF2B5EF4-FFF2-40B4-BE49-F238E27FC236}">
                <a16:creationId xmlns:a16="http://schemas.microsoft.com/office/drawing/2014/main" id="{CBD50E14-3DAC-4A3E-A6E2-71B15850B4F0}"/>
              </a:ext>
            </a:extLst>
          </p:cNvPr>
          <p:cNvSpPr txBox="1"/>
          <p:nvPr/>
        </p:nvSpPr>
        <p:spPr>
          <a:xfrm>
            <a:off x="2570283" y="255098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d16</a:t>
            </a:r>
          </a:p>
          <a:p>
            <a:endParaRPr lang="en-US" sz="1400"/>
          </a:p>
        </p:txBody>
      </p:sp>
      <p:sp>
        <p:nvSpPr>
          <p:cNvPr id="85" name="TextBox 4">
            <a:extLst>
              <a:ext uri="{FF2B5EF4-FFF2-40B4-BE49-F238E27FC236}">
                <a16:creationId xmlns:a16="http://schemas.microsoft.com/office/drawing/2014/main" id="{315F3745-F9B4-4147-BFFE-3B7F3A3A4536}"/>
              </a:ext>
            </a:extLst>
          </p:cNvPr>
          <p:cNvSpPr txBox="1"/>
          <p:nvPr/>
        </p:nvSpPr>
        <p:spPr>
          <a:xfrm>
            <a:off x="8262625" y="136777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d15</a:t>
            </a:r>
          </a:p>
          <a:p>
            <a:endParaRPr lang="en-US" sz="1400"/>
          </a:p>
        </p:txBody>
      </p:sp>
      <p:sp>
        <p:nvSpPr>
          <p:cNvPr id="86" name="TextBox 4">
            <a:extLst>
              <a:ext uri="{FF2B5EF4-FFF2-40B4-BE49-F238E27FC236}">
                <a16:creationId xmlns:a16="http://schemas.microsoft.com/office/drawing/2014/main" id="{53A82324-5C53-46EA-BD00-08901E86EBB7}"/>
              </a:ext>
            </a:extLst>
          </p:cNvPr>
          <p:cNvSpPr txBox="1"/>
          <p:nvPr/>
        </p:nvSpPr>
        <p:spPr>
          <a:xfrm>
            <a:off x="2452610" y="204160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d15</a:t>
            </a:r>
          </a:p>
          <a:p>
            <a:endParaRPr lang="en-US" sz="1400"/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C2C8FAD-AAE4-430D-A1DD-809F714DF765}"/>
              </a:ext>
            </a:extLst>
          </p:cNvPr>
          <p:cNvSpPr txBox="1"/>
          <p:nvPr/>
        </p:nvSpPr>
        <p:spPr>
          <a:xfrm>
            <a:off x="10134719" y="4806937"/>
            <a:ext cx="178016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Business</a:t>
            </a:r>
          </a:p>
          <a:p>
            <a:pPr algn="ctr"/>
            <a:r>
              <a:rPr lang="en-US"/>
              <a:t>Database</a:t>
            </a:r>
            <a:endParaRPr lang="en-US">
              <a:cs typeface="Calibri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F4CEC1-A265-47D8-ABB6-7A2D8EAE7A85}"/>
              </a:ext>
            </a:extLst>
          </p:cNvPr>
          <p:cNvCxnSpPr/>
          <p:nvPr/>
        </p:nvCxnSpPr>
        <p:spPr>
          <a:xfrm>
            <a:off x="10157433" y="4886869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B8D27C-2EB8-444F-A201-9EB5BF55E610}"/>
              </a:ext>
            </a:extLst>
          </p:cNvPr>
          <p:cNvCxnSpPr/>
          <p:nvPr/>
        </p:nvCxnSpPr>
        <p:spPr>
          <a:xfrm>
            <a:off x="10157433" y="5399192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B15ABAEB-D4DD-43A9-AF80-FFE9B8DA45FB}"/>
              </a:ext>
            </a:extLst>
          </p:cNvPr>
          <p:cNvSpPr/>
          <p:nvPr/>
        </p:nvSpPr>
        <p:spPr>
          <a:xfrm>
            <a:off x="2457347" y="3989629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8657B3-9BC0-441F-8122-3869AE7BC5BD}"/>
              </a:ext>
            </a:extLst>
          </p:cNvPr>
          <p:cNvSpPr txBox="1"/>
          <p:nvPr/>
        </p:nvSpPr>
        <p:spPr>
          <a:xfrm>
            <a:off x="2662606" y="4108790"/>
            <a:ext cx="11404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Display order status 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4ACE870-B965-46AD-AA88-79D7975B1300}"/>
              </a:ext>
            </a:extLst>
          </p:cNvPr>
          <p:cNvSpPr/>
          <p:nvPr/>
        </p:nvSpPr>
        <p:spPr>
          <a:xfrm>
            <a:off x="2366583" y="4851528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F77998-FAC6-4F19-A956-F55BB1D20E10}"/>
              </a:ext>
            </a:extLst>
          </p:cNvPr>
          <p:cNvSpPr txBox="1"/>
          <p:nvPr/>
        </p:nvSpPr>
        <p:spPr>
          <a:xfrm>
            <a:off x="2604047" y="4854460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Display Business Processes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1B8E76B-ECF1-4072-B457-7406A128FEDF}"/>
              </a:ext>
            </a:extLst>
          </p:cNvPr>
          <p:cNvSpPr/>
          <p:nvPr/>
        </p:nvSpPr>
        <p:spPr>
          <a:xfrm>
            <a:off x="2352760" y="564334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524EBF9-F5F5-4A21-B66D-090BE560ABC1}"/>
              </a:ext>
            </a:extLst>
          </p:cNvPr>
          <p:cNvSpPr txBox="1"/>
          <p:nvPr/>
        </p:nvSpPr>
        <p:spPr>
          <a:xfrm>
            <a:off x="2614738" y="5648176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Display Business Constraints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45028C9-16D3-4AAB-8412-041C0D053BB4}"/>
              </a:ext>
            </a:extLst>
          </p:cNvPr>
          <p:cNvSpPr/>
          <p:nvPr/>
        </p:nvSpPr>
        <p:spPr>
          <a:xfrm>
            <a:off x="7959777" y="3853441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BE2D17-7CDB-4E1C-B3FA-61452C71BC21}"/>
              </a:ext>
            </a:extLst>
          </p:cNvPr>
          <p:cNvSpPr txBox="1"/>
          <p:nvPr/>
        </p:nvSpPr>
        <p:spPr>
          <a:xfrm>
            <a:off x="8124600" y="3856728"/>
            <a:ext cx="130703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Retrieve order status from database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60DCC96-63D8-43EE-8F4B-2379F5A4A0EA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>
            <a:off x="3711111" y="4472810"/>
            <a:ext cx="4442289" cy="1312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4">
            <a:extLst>
              <a:ext uri="{FF2B5EF4-FFF2-40B4-BE49-F238E27FC236}">
                <a16:creationId xmlns:a16="http://schemas.microsoft.com/office/drawing/2014/main" id="{DCC8A84E-4696-4C52-81C3-D946769F8BC0}"/>
              </a:ext>
            </a:extLst>
          </p:cNvPr>
          <p:cNvSpPr txBox="1"/>
          <p:nvPr/>
        </p:nvSpPr>
        <p:spPr>
          <a:xfrm>
            <a:off x="5481125" y="536448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d21</a:t>
            </a:r>
          </a:p>
          <a:p>
            <a:endParaRPr lang="en-US" sz="1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12EC273-0685-46B6-A864-FABDB6A1A396}"/>
              </a:ext>
            </a:extLst>
          </p:cNvPr>
          <p:cNvCxnSpPr>
            <a:cxnSpLocks/>
            <a:stCxn id="113" idx="2"/>
          </p:cNvCxnSpPr>
          <p:nvPr/>
        </p:nvCxnSpPr>
        <p:spPr>
          <a:xfrm flipH="1" flipV="1">
            <a:off x="924504" y="2951488"/>
            <a:ext cx="1532843" cy="13980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D4EE49A-3D5A-4DD4-84A9-19A6B3D96B60}"/>
              </a:ext>
            </a:extLst>
          </p:cNvPr>
          <p:cNvCxnSpPr>
            <a:cxnSpLocks/>
          </p:cNvCxnSpPr>
          <p:nvPr/>
        </p:nvCxnSpPr>
        <p:spPr>
          <a:xfrm>
            <a:off x="573063" y="2947585"/>
            <a:ext cx="2043926" cy="2000973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41B8B98-CF86-4A0F-92F4-1EA01F876861}"/>
              </a:ext>
            </a:extLst>
          </p:cNvPr>
          <p:cNvCxnSpPr>
            <a:cxnSpLocks/>
          </p:cNvCxnSpPr>
          <p:nvPr/>
        </p:nvCxnSpPr>
        <p:spPr>
          <a:xfrm>
            <a:off x="409216" y="2914423"/>
            <a:ext cx="1970336" cy="3004971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FAA3A77-9D6B-4A88-80D8-312D8924AA7D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9431632" y="3078013"/>
            <a:ext cx="2076673" cy="11480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26886CA-9C74-48AC-8638-9B154373C406}"/>
              </a:ext>
            </a:extLst>
          </p:cNvPr>
          <p:cNvCxnSpPr>
            <a:cxnSpLocks/>
            <a:stCxn id="189" idx="3"/>
            <a:endCxn id="115" idx="5"/>
          </p:cNvCxnSpPr>
          <p:nvPr/>
        </p:nvCxnSpPr>
        <p:spPr>
          <a:xfrm flipH="1">
            <a:off x="3620347" y="5417649"/>
            <a:ext cx="3199872" cy="483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955A86F-DECB-4707-B5A9-5932309F7F69}"/>
              </a:ext>
            </a:extLst>
          </p:cNvPr>
          <p:cNvCxnSpPr>
            <a:cxnSpLocks/>
            <a:stCxn id="113" idx="7"/>
          </p:cNvCxnSpPr>
          <p:nvPr/>
        </p:nvCxnSpPr>
        <p:spPr>
          <a:xfrm flipV="1">
            <a:off x="3711111" y="3968746"/>
            <a:ext cx="4413489" cy="12630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28F42EF-F296-448B-A0CC-3632017F107C}"/>
              </a:ext>
            </a:extLst>
          </p:cNvPr>
          <p:cNvCxnSpPr>
            <a:cxnSpLocks/>
          </p:cNvCxnSpPr>
          <p:nvPr/>
        </p:nvCxnSpPr>
        <p:spPr>
          <a:xfrm>
            <a:off x="1233513" y="2956235"/>
            <a:ext cx="1308361" cy="12347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06B50A2-A701-4D78-8542-79EBEA32374C}"/>
              </a:ext>
            </a:extLst>
          </p:cNvPr>
          <p:cNvCxnSpPr>
            <a:cxnSpLocks/>
          </p:cNvCxnSpPr>
          <p:nvPr/>
        </p:nvCxnSpPr>
        <p:spPr>
          <a:xfrm flipV="1">
            <a:off x="9326403" y="3089117"/>
            <a:ext cx="1853526" cy="9588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4">
            <a:extLst>
              <a:ext uri="{FF2B5EF4-FFF2-40B4-BE49-F238E27FC236}">
                <a16:creationId xmlns:a16="http://schemas.microsoft.com/office/drawing/2014/main" id="{FC836971-8FA0-4980-AAA3-BB2A289305F4}"/>
              </a:ext>
            </a:extLst>
          </p:cNvPr>
          <p:cNvSpPr txBox="1"/>
          <p:nvPr/>
        </p:nvSpPr>
        <p:spPr>
          <a:xfrm>
            <a:off x="1686685" y="325715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d19</a:t>
            </a:r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723C-4FFE-4E96-BAAC-D7637900D0A5}"/>
              </a:ext>
            </a:extLst>
          </p:cNvPr>
          <p:cNvSpPr txBox="1"/>
          <p:nvPr/>
        </p:nvSpPr>
        <p:spPr>
          <a:xfrm>
            <a:off x="9676989" y="2463402"/>
            <a:ext cx="21067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Products and </a:t>
            </a:r>
          </a:p>
          <a:p>
            <a:pPr algn="ctr"/>
            <a:r>
              <a:rPr lang="en-US"/>
              <a:t>Orders Database</a:t>
            </a:r>
            <a:endParaRPr lang="en-US"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C2697-726D-49DF-BFF5-815FDD998183}"/>
              </a:ext>
            </a:extLst>
          </p:cNvPr>
          <p:cNvCxnSpPr/>
          <p:nvPr/>
        </p:nvCxnSpPr>
        <p:spPr>
          <a:xfrm>
            <a:off x="9881132" y="2516120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1835EA-892C-4F65-81CC-65F00ACD8A52}"/>
              </a:ext>
            </a:extLst>
          </p:cNvPr>
          <p:cNvCxnSpPr/>
          <p:nvPr/>
        </p:nvCxnSpPr>
        <p:spPr>
          <a:xfrm>
            <a:off x="9881132" y="3028443"/>
            <a:ext cx="1702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E3097EF-9C77-4875-A2C1-1CAC2FEE3FEB}"/>
              </a:ext>
            </a:extLst>
          </p:cNvPr>
          <p:cNvSpPr txBox="1"/>
          <p:nvPr/>
        </p:nvSpPr>
        <p:spPr>
          <a:xfrm>
            <a:off x="3165973" y="2232610"/>
            <a:ext cx="13864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Create Order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43360CF-ADE3-47B5-9514-FA74F154342F}"/>
              </a:ext>
            </a:extLst>
          </p:cNvPr>
          <p:cNvSpPr/>
          <p:nvPr/>
        </p:nvSpPr>
        <p:spPr>
          <a:xfrm>
            <a:off x="6557417" y="119075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55569C-21F7-4261-8B04-F117FB89291E}"/>
              </a:ext>
            </a:extLst>
          </p:cNvPr>
          <p:cNvSpPr txBox="1"/>
          <p:nvPr/>
        </p:nvSpPr>
        <p:spPr>
          <a:xfrm>
            <a:off x="6870341" y="1261117"/>
            <a:ext cx="13864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Generate Schedule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FDDE940-CAE4-49B8-AB28-ADF96BFA7618}"/>
              </a:ext>
            </a:extLst>
          </p:cNvPr>
          <p:cNvSpPr/>
          <p:nvPr/>
        </p:nvSpPr>
        <p:spPr>
          <a:xfrm>
            <a:off x="7995362" y="189277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6CB887-4747-4468-BA64-35809757C4E4}"/>
              </a:ext>
            </a:extLst>
          </p:cNvPr>
          <p:cNvSpPr txBox="1"/>
          <p:nvPr/>
        </p:nvSpPr>
        <p:spPr>
          <a:xfrm>
            <a:off x="8195156" y="2009073"/>
            <a:ext cx="13864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Add order to database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A1D75B4-3072-4627-9783-9B445A9454D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921563" y="1372674"/>
            <a:ext cx="808237" cy="52009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03ADFD-D54C-4389-A27B-F9FE7C79880F}"/>
              </a:ext>
            </a:extLst>
          </p:cNvPr>
          <p:cNvCxnSpPr>
            <a:cxnSpLocks/>
          </p:cNvCxnSpPr>
          <p:nvPr/>
        </p:nvCxnSpPr>
        <p:spPr>
          <a:xfrm>
            <a:off x="9429719" y="2181707"/>
            <a:ext cx="1018720" cy="27017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5847E09-8CB2-402B-A02D-D0476C254AFF}"/>
              </a:ext>
            </a:extLst>
          </p:cNvPr>
          <p:cNvCxnSpPr>
            <a:cxnSpLocks/>
          </p:cNvCxnSpPr>
          <p:nvPr/>
        </p:nvCxnSpPr>
        <p:spPr>
          <a:xfrm flipH="1" flipV="1">
            <a:off x="9225166" y="2516120"/>
            <a:ext cx="693973" cy="26477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961D4A-59CE-41D0-9DB4-0B770DA82F12}"/>
              </a:ext>
            </a:extLst>
          </p:cNvPr>
          <p:cNvCxnSpPr>
            <a:cxnSpLocks/>
          </p:cNvCxnSpPr>
          <p:nvPr/>
        </p:nvCxnSpPr>
        <p:spPr>
          <a:xfrm flipH="1" flipV="1">
            <a:off x="7658114" y="1864786"/>
            <a:ext cx="388411" cy="2733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4">
            <a:extLst>
              <a:ext uri="{FF2B5EF4-FFF2-40B4-BE49-F238E27FC236}">
                <a16:creationId xmlns:a16="http://schemas.microsoft.com/office/drawing/2014/main" id="{713A0942-AA90-4DD9-AACD-CFE62CCC5F18}"/>
              </a:ext>
            </a:extLst>
          </p:cNvPr>
          <p:cNvSpPr txBox="1"/>
          <p:nvPr/>
        </p:nvSpPr>
        <p:spPr>
          <a:xfrm>
            <a:off x="6087275" y="104659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d15</a:t>
            </a:r>
          </a:p>
          <a:p>
            <a:endParaRPr lang="en-US" sz="1400"/>
          </a:p>
        </p:txBody>
      </p:sp>
      <p:sp>
        <p:nvSpPr>
          <p:cNvPr id="134" name="TextBox 4">
            <a:extLst>
              <a:ext uri="{FF2B5EF4-FFF2-40B4-BE49-F238E27FC236}">
                <a16:creationId xmlns:a16="http://schemas.microsoft.com/office/drawing/2014/main" id="{EFAEE15C-8B31-4BA9-9FF7-B910E0D858F9}"/>
              </a:ext>
            </a:extLst>
          </p:cNvPr>
          <p:cNvSpPr txBox="1"/>
          <p:nvPr/>
        </p:nvSpPr>
        <p:spPr>
          <a:xfrm>
            <a:off x="9661969" y="201551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d15</a:t>
            </a:r>
          </a:p>
          <a:p>
            <a:endParaRPr lang="en-US" sz="1400"/>
          </a:p>
        </p:txBody>
      </p:sp>
      <p:sp>
        <p:nvSpPr>
          <p:cNvPr id="135" name="TextBox 4">
            <a:extLst>
              <a:ext uri="{FF2B5EF4-FFF2-40B4-BE49-F238E27FC236}">
                <a16:creationId xmlns:a16="http://schemas.microsoft.com/office/drawing/2014/main" id="{9365EE81-C3E6-4F5A-BD33-BABDB5230140}"/>
              </a:ext>
            </a:extLst>
          </p:cNvPr>
          <p:cNvSpPr txBox="1"/>
          <p:nvPr/>
        </p:nvSpPr>
        <p:spPr>
          <a:xfrm>
            <a:off x="7526539" y="1996345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d16</a:t>
            </a:r>
          </a:p>
          <a:p>
            <a:endParaRPr lang="en-US" sz="1400"/>
          </a:p>
        </p:txBody>
      </p:sp>
      <p:sp>
        <p:nvSpPr>
          <p:cNvPr id="136" name="TextBox 4">
            <a:extLst>
              <a:ext uri="{FF2B5EF4-FFF2-40B4-BE49-F238E27FC236}">
                <a16:creationId xmlns:a16="http://schemas.microsoft.com/office/drawing/2014/main" id="{491D99F0-F4BA-4589-969B-2669419D4CF1}"/>
              </a:ext>
            </a:extLst>
          </p:cNvPr>
          <p:cNvSpPr txBox="1"/>
          <p:nvPr/>
        </p:nvSpPr>
        <p:spPr>
          <a:xfrm>
            <a:off x="6183083" y="176832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d16</a:t>
            </a:r>
          </a:p>
          <a:p>
            <a:endParaRPr lang="en-US" sz="1400"/>
          </a:p>
        </p:txBody>
      </p:sp>
      <p:sp>
        <p:nvSpPr>
          <p:cNvPr id="137" name="TextBox 4">
            <a:extLst>
              <a:ext uri="{FF2B5EF4-FFF2-40B4-BE49-F238E27FC236}">
                <a16:creationId xmlns:a16="http://schemas.microsoft.com/office/drawing/2014/main" id="{02C38DDC-27A1-4329-B243-FE73E220C9EE}"/>
              </a:ext>
            </a:extLst>
          </p:cNvPr>
          <p:cNvSpPr txBox="1"/>
          <p:nvPr/>
        </p:nvSpPr>
        <p:spPr>
          <a:xfrm>
            <a:off x="4504647" y="193581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d16</a:t>
            </a:r>
          </a:p>
          <a:p>
            <a:endParaRPr lang="en-US" sz="14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33C56E2-D32F-46A4-A220-695D32273D26}"/>
              </a:ext>
            </a:extLst>
          </p:cNvPr>
          <p:cNvSpPr/>
          <p:nvPr/>
        </p:nvSpPr>
        <p:spPr>
          <a:xfrm>
            <a:off x="2987017" y="3170010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6F22964-6B9A-47EE-8E62-0AC5C378C3AA}"/>
              </a:ext>
            </a:extLst>
          </p:cNvPr>
          <p:cNvCxnSpPr>
            <a:cxnSpLocks/>
          </p:cNvCxnSpPr>
          <p:nvPr/>
        </p:nvCxnSpPr>
        <p:spPr>
          <a:xfrm flipH="1" flipV="1">
            <a:off x="1809711" y="2982371"/>
            <a:ext cx="1253004" cy="71240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764437-CA1C-4124-B70F-F3C9E2D1F702}"/>
              </a:ext>
            </a:extLst>
          </p:cNvPr>
          <p:cNvCxnSpPr>
            <a:cxnSpLocks/>
          </p:cNvCxnSpPr>
          <p:nvPr/>
        </p:nvCxnSpPr>
        <p:spPr>
          <a:xfrm>
            <a:off x="2104874" y="2977041"/>
            <a:ext cx="942710" cy="4059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7F1A23-0913-42E1-BAE1-9DBDB9153836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5809898" y="2417545"/>
            <a:ext cx="909194" cy="20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5E4E0BAC-1EA8-4A54-ADEC-FA6A6419CB6F}"/>
              </a:ext>
            </a:extLst>
          </p:cNvPr>
          <p:cNvSpPr/>
          <p:nvPr/>
        </p:nvSpPr>
        <p:spPr>
          <a:xfrm>
            <a:off x="4572982" y="2333891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0FFBBEB-0108-46B2-BAFD-DCB8656BB5F2}"/>
              </a:ext>
            </a:extLst>
          </p:cNvPr>
          <p:cNvSpPr txBox="1"/>
          <p:nvPr/>
        </p:nvSpPr>
        <p:spPr>
          <a:xfrm>
            <a:off x="4678626" y="2514882"/>
            <a:ext cx="13864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Analyze Order 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8B1D134-2E9A-4F76-930D-64D0A7316AC3}"/>
              </a:ext>
            </a:extLst>
          </p:cNvPr>
          <p:cNvCxnSpPr>
            <a:cxnSpLocks/>
            <a:stCxn id="159" idx="3"/>
            <a:endCxn id="143" idx="5"/>
          </p:cNvCxnSpPr>
          <p:nvPr/>
        </p:nvCxnSpPr>
        <p:spPr>
          <a:xfrm flipH="1">
            <a:off x="5826746" y="2926554"/>
            <a:ext cx="892346" cy="217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F493DBA-CC58-4357-8ED7-BC6B58A36557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3851631" y="2693815"/>
            <a:ext cx="721351" cy="4889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E33B34-6692-4822-982B-2B8DFBEDF2E0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4328569" y="2948319"/>
            <a:ext cx="459525" cy="3772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4">
            <a:extLst>
              <a:ext uri="{FF2B5EF4-FFF2-40B4-BE49-F238E27FC236}">
                <a16:creationId xmlns:a16="http://schemas.microsoft.com/office/drawing/2014/main" id="{5CCA7C58-6DC7-4097-88A2-F370E553C8E3}"/>
              </a:ext>
            </a:extLst>
          </p:cNvPr>
          <p:cNvSpPr txBox="1"/>
          <p:nvPr/>
        </p:nvSpPr>
        <p:spPr>
          <a:xfrm>
            <a:off x="3815863" y="273094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d17</a:t>
            </a:r>
          </a:p>
          <a:p>
            <a:endParaRPr lang="en-US" sz="1400"/>
          </a:p>
        </p:txBody>
      </p:sp>
      <p:sp>
        <p:nvSpPr>
          <p:cNvPr id="151" name="TextBox 4">
            <a:extLst>
              <a:ext uri="{FF2B5EF4-FFF2-40B4-BE49-F238E27FC236}">
                <a16:creationId xmlns:a16="http://schemas.microsoft.com/office/drawing/2014/main" id="{0678A513-0AB9-483B-88E5-0CA39FE339A5}"/>
              </a:ext>
            </a:extLst>
          </p:cNvPr>
          <p:cNvSpPr txBox="1"/>
          <p:nvPr/>
        </p:nvSpPr>
        <p:spPr>
          <a:xfrm>
            <a:off x="9786867" y="3170010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d18</a:t>
            </a:r>
          </a:p>
          <a:p>
            <a:endParaRPr lang="en-US" sz="1400"/>
          </a:p>
        </p:txBody>
      </p:sp>
      <p:sp>
        <p:nvSpPr>
          <p:cNvPr id="153" name="TextBox 4">
            <a:extLst>
              <a:ext uri="{FF2B5EF4-FFF2-40B4-BE49-F238E27FC236}">
                <a16:creationId xmlns:a16="http://schemas.microsoft.com/office/drawing/2014/main" id="{5A4458EB-D489-4C99-A4FF-548BA10D35AE}"/>
              </a:ext>
            </a:extLst>
          </p:cNvPr>
          <p:cNvSpPr txBox="1"/>
          <p:nvPr/>
        </p:nvSpPr>
        <p:spPr>
          <a:xfrm>
            <a:off x="2309486" y="3358237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d18</a:t>
            </a:r>
          </a:p>
          <a:p>
            <a:endParaRPr lang="en-US" sz="1400"/>
          </a:p>
        </p:txBody>
      </p:sp>
      <p:sp>
        <p:nvSpPr>
          <p:cNvPr id="155" name="TextBox 4">
            <a:extLst>
              <a:ext uri="{FF2B5EF4-FFF2-40B4-BE49-F238E27FC236}">
                <a16:creationId xmlns:a16="http://schemas.microsoft.com/office/drawing/2014/main" id="{0EC34DC6-F61A-4495-A878-08F9E56AB8F6}"/>
              </a:ext>
            </a:extLst>
          </p:cNvPr>
          <p:cNvSpPr txBox="1"/>
          <p:nvPr/>
        </p:nvSpPr>
        <p:spPr>
          <a:xfrm>
            <a:off x="8207818" y="2534754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d17</a:t>
            </a:r>
          </a:p>
          <a:p>
            <a:endParaRPr lang="en-US" sz="1400"/>
          </a:p>
        </p:txBody>
      </p:sp>
      <p:sp>
        <p:nvSpPr>
          <p:cNvPr id="156" name="TextBox 4">
            <a:extLst>
              <a:ext uri="{FF2B5EF4-FFF2-40B4-BE49-F238E27FC236}">
                <a16:creationId xmlns:a16="http://schemas.microsoft.com/office/drawing/2014/main" id="{4AB35D54-C866-4B75-B3EA-E6DA52642DDC}"/>
              </a:ext>
            </a:extLst>
          </p:cNvPr>
          <p:cNvSpPr txBox="1"/>
          <p:nvPr/>
        </p:nvSpPr>
        <p:spPr>
          <a:xfrm>
            <a:off x="2493426" y="294557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d17</a:t>
            </a:r>
          </a:p>
          <a:p>
            <a:endParaRPr 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91A10C7-F32D-401B-ABBB-B19A7767F838}"/>
              </a:ext>
            </a:extLst>
          </p:cNvPr>
          <p:cNvSpPr txBox="1"/>
          <p:nvPr/>
        </p:nvSpPr>
        <p:spPr>
          <a:xfrm>
            <a:off x="3250247" y="3355351"/>
            <a:ext cx="138642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Edit Order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9AF47C6-5AF3-4533-9325-3ECFF2E54660}"/>
              </a:ext>
            </a:extLst>
          </p:cNvPr>
          <p:cNvSpPr/>
          <p:nvPr/>
        </p:nvSpPr>
        <p:spPr>
          <a:xfrm>
            <a:off x="6503980" y="231212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AA0FC-7D73-48E0-ACEA-628190932E2E}"/>
              </a:ext>
            </a:extLst>
          </p:cNvPr>
          <p:cNvSpPr txBox="1"/>
          <p:nvPr/>
        </p:nvSpPr>
        <p:spPr>
          <a:xfrm>
            <a:off x="6816904" y="2382493"/>
            <a:ext cx="13864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Generate Schedule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CFBABE7-8080-4DE6-87B1-4E82571E13CB}"/>
              </a:ext>
            </a:extLst>
          </p:cNvPr>
          <p:cNvSpPr/>
          <p:nvPr/>
        </p:nvSpPr>
        <p:spPr>
          <a:xfrm>
            <a:off x="7941925" y="3014146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EBD08A0-A738-46D4-BEEE-B8D33B6991AD}"/>
              </a:ext>
            </a:extLst>
          </p:cNvPr>
          <p:cNvSpPr txBox="1"/>
          <p:nvPr/>
        </p:nvSpPr>
        <p:spPr>
          <a:xfrm>
            <a:off x="8065990" y="3120659"/>
            <a:ext cx="13864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Update order in database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30F3E41-1498-42B8-939B-3301D0526CCE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7868126" y="2494050"/>
            <a:ext cx="808237" cy="52009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36E562-5BC0-4A39-90F8-8F14EFA03D03}"/>
              </a:ext>
            </a:extLst>
          </p:cNvPr>
          <p:cNvCxnSpPr>
            <a:cxnSpLocks/>
          </p:cNvCxnSpPr>
          <p:nvPr/>
        </p:nvCxnSpPr>
        <p:spPr>
          <a:xfrm flipV="1">
            <a:off x="9376282" y="3039340"/>
            <a:ext cx="542857" cy="26374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A3C748-08A6-44FE-9167-DC3CEBC22E4C}"/>
              </a:ext>
            </a:extLst>
          </p:cNvPr>
          <p:cNvCxnSpPr>
            <a:cxnSpLocks/>
          </p:cNvCxnSpPr>
          <p:nvPr/>
        </p:nvCxnSpPr>
        <p:spPr>
          <a:xfrm flipH="1">
            <a:off x="9171729" y="3059591"/>
            <a:ext cx="1124112" cy="57790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8DFF528-6CC5-4058-85BB-FBBD1DC90DD2}"/>
              </a:ext>
            </a:extLst>
          </p:cNvPr>
          <p:cNvCxnSpPr>
            <a:cxnSpLocks/>
          </p:cNvCxnSpPr>
          <p:nvPr/>
        </p:nvCxnSpPr>
        <p:spPr>
          <a:xfrm flipH="1" flipV="1">
            <a:off x="7604677" y="2986162"/>
            <a:ext cx="388411" cy="27334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4">
            <a:extLst>
              <a:ext uri="{FF2B5EF4-FFF2-40B4-BE49-F238E27FC236}">
                <a16:creationId xmlns:a16="http://schemas.microsoft.com/office/drawing/2014/main" id="{1D4B44FF-B782-4C4A-8BBA-F236CAB0F2E7}"/>
              </a:ext>
            </a:extLst>
          </p:cNvPr>
          <p:cNvSpPr txBox="1"/>
          <p:nvPr/>
        </p:nvSpPr>
        <p:spPr>
          <a:xfrm>
            <a:off x="6033838" y="216797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d17</a:t>
            </a:r>
          </a:p>
          <a:p>
            <a:endParaRPr lang="en-US" sz="1400"/>
          </a:p>
        </p:txBody>
      </p:sp>
      <p:sp>
        <p:nvSpPr>
          <p:cNvPr id="177" name="TextBox 4">
            <a:extLst>
              <a:ext uri="{FF2B5EF4-FFF2-40B4-BE49-F238E27FC236}">
                <a16:creationId xmlns:a16="http://schemas.microsoft.com/office/drawing/2014/main" id="{A54B2F18-58AA-432F-97F3-7134F15AF644}"/>
              </a:ext>
            </a:extLst>
          </p:cNvPr>
          <p:cNvSpPr txBox="1"/>
          <p:nvPr/>
        </p:nvSpPr>
        <p:spPr>
          <a:xfrm>
            <a:off x="9276596" y="2945384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d17</a:t>
            </a:r>
          </a:p>
          <a:p>
            <a:endParaRPr lang="en-US" sz="1400"/>
          </a:p>
        </p:txBody>
      </p:sp>
      <p:sp>
        <p:nvSpPr>
          <p:cNvPr id="178" name="TextBox 4">
            <a:extLst>
              <a:ext uri="{FF2B5EF4-FFF2-40B4-BE49-F238E27FC236}">
                <a16:creationId xmlns:a16="http://schemas.microsoft.com/office/drawing/2014/main" id="{407885D7-3782-4D3A-B77E-40AD9FB3B07B}"/>
              </a:ext>
            </a:extLst>
          </p:cNvPr>
          <p:cNvSpPr txBox="1"/>
          <p:nvPr/>
        </p:nvSpPr>
        <p:spPr>
          <a:xfrm>
            <a:off x="7473102" y="311772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d18</a:t>
            </a:r>
          </a:p>
          <a:p>
            <a:endParaRPr lang="en-US" sz="1400"/>
          </a:p>
        </p:txBody>
      </p:sp>
      <p:sp>
        <p:nvSpPr>
          <p:cNvPr id="179" name="TextBox 4">
            <a:extLst>
              <a:ext uri="{FF2B5EF4-FFF2-40B4-BE49-F238E27FC236}">
                <a16:creationId xmlns:a16="http://schemas.microsoft.com/office/drawing/2014/main" id="{E6A0F757-0C9B-43B9-A2F3-BEE806DE2D01}"/>
              </a:ext>
            </a:extLst>
          </p:cNvPr>
          <p:cNvSpPr txBox="1"/>
          <p:nvPr/>
        </p:nvSpPr>
        <p:spPr>
          <a:xfrm>
            <a:off x="6129646" y="288970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d18</a:t>
            </a:r>
          </a:p>
          <a:p>
            <a:endParaRPr lang="en-US" sz="1400"/>
          </a:p>
        </p:txBody>
      </p:sp>
      <p:sp>
        <p:nvSpPr>
          <p:cNvPr id="180" name="TextBox 4">
            <a:extLst>
              <a:ext uri="{FF2B5EF4-FFF2-40B4-BE49-F238E27FC236}">
                <a16:creationId xmlns:a16="http://schemas.microsoft.com/office/drawing/2014/main" id="{D40CE32F-61CC-4ADD-B1E1-0F5656197BAF}"/>
              </a:ext>
            </a:extLst>
          </p:cNvPr>
          <p:cNvSpPr txBox="1"/>
          <p:nvPr/>
        </p:nvSpPr>
        <p:spPr>
          <a:xfrm>
            <a:off x="4451210" y="3057186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d18</a:t>
            </a:r>
          </a:p>
          <a:p>
            <a:endParaRPr lang="en-US" sz="1400"/>
          </a:p>
        </p:txBody>
      </p:sp>
      <p:sp>
        <p:nvSpPr>
          <p:cNvPr id="181" name="TextBox 4">
            <a:extLst>
              <a:ext uri="{FF2B5EF4-FFF2-40B4-BE49-F238E27FC236}">
                <a16:creationId xmlns:a16="http://schemas.microsoft.com/office/drawing/2014/main" id="{6642BAFC-81A6-4572-961D-38FCEEC7AC81}"/>
              </a:ext>
            </a:extLst>
          </p:cNvPr>
          <p:cNvSpPr txBox="1"/>
          <p:nvPr/>
        </p:nvSpPr>
        <p:spPr>
          <a:xfrm>
            <a:off x="5657696" y="377760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d19</a:t>
            </a:r>
          </a:p>
          <a:p>
            <a:endParaRPr lang="en-US" sz="1400"/>
          </a:p>
        </p:txBody>
      </p:sp>
      <p:sp>
        <p:nvSpPr>
          <p:cNvPr id="182" name="TextBox 4">
            <a:extLst>
              <a:ext uri="{FF2B5EF4-FFF2-40B4-BE49-F238E27FC236}">
                <a16:creationId xmlns:a16="http://schemas.microsoft.com/office/drawing/2014/main" id="{252957C0-9B3B-47A2-956A-014BF76CF344}"/>
              </a:ext>
            </a:extLst>
          </p:cNvPr>
          <p:cNvSpPr txBox="1"/>
          <p:nvPr/>
        </p:nvSpPr>
        <p:spPr>
          <a:xfrm>
            <a:off x="9477766" y="3551232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d19</a:t>
            </a:r>
          </a:p>
          <a:p>
            <a:endParaRPr lang="en-US" sz="1400"/>
          </a:p>
        </p:txBody>
      </p:sp>
      <p:sp>
        <p:nvSpPr>
          <p:cNvPr id="183" name="TextBox 4">
            <a:extLst>
              <a:ext uri="{FF2B5EF4-FFF2-40B4-BE49-F238E27FC236}">
                <a16:creationId xmlns:a16="http://schemas.microsoft.com/office/drawing/2014/main" id="{E9F7BC06-7790-46E1-99E3-1877C9028FE2}"/>
              </a:ext>
            </a:extLst>
          </p:cNvPr>
          <p:cNvSpPr txBox="1"/>
          <p:nvPr/>
        </p:nvSpPr>
        <p:spPr>
          <a:xfrm>
            <a:off x="10017523" y="378037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d20</a:t>
            </a:r>
          </a:p>
          <a:p>
            <a:endParaRPr lang="en-US" sz="1400"/>
          </a:p>
        </p:txBody>
      </p:sp>
      <p:sp>
        <p:nvSpPr>
          <p:cNvPr id="184" name="TextBox 4">
            <a:extLst>
              <a:ext uri="{FF2B5EF4-FFF2-40B4-BE49-F238E27FC236}">
                <a16:creationId xmlns:a16="http://schemas.microsoft.com/office/drawing/2014/main" id="{19887E98-45EC-4F65-9B2E-72B7880E58FE}"/>
              </a:ext>
            </a:extLst>
          </p:cNvPr>
          <p:cNvSpPr txBox="1"/>
          <p:nvPr/>
        </p:nvSpPr>
        <p:spPr>
          <a:xfrm>
            <a:off x="5719743" y="4504361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d20</a:t>
            </a:r>
          </a:p>
          <a:p>
            <a:endParaRPr lang="en-US" sz="1400"/>
          </a:p>
        </p:txBody>
      </p:sp>
      <p:sp>
        <p:nvSpPr>
          <p:cNvPr id="185" name="TextBox 4">
            <a:extLst>
              <a:ext uri="{FF2B5EF4-FFF2-40B4-BE49-F238E27FC236}">
                <a16:creationId xmlns:a16="http://schemas.microsoft.com/office/drawing/2014/main" id="{BE707BB4-747B-4946-82C6-A3AFEB768983}"/>
              </a:ext>
            </a:extLst>
          </p:cNvPr>
          <p:cNvSpPr txBox="1"/>
          <p:nvPr/>
        </p:nvSpPr>
        <p:spPr>
          <a:xfrm>
            <a:off x="1230279" y="341669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d20</a:t>
            </a:r>
          </a:p>
          <a:p>
            <a:endParaRPr lang="en-US" sz="140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6D1641D-F671-4BD0-A66B-37D48CC717BA}"/>
              </a:ext>
            </a:extLst>
          </p:cNvPr>
          <p:cNvSpPr/>
          <p:nvPr/>
        </p:nvSpPr>
        <p:spPr>
          <a:xfrm>
            <a:off x="6623012" y="5704601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CFEC1ED-1AD8-498D-A2B5-28AC4A06D04C}"/>
              </a:ext>
            </a:extLst>
          </p:cNvPr>
          <p:cNvSpPr txBox="1"/>
          <p:nvPr/>
        </p:nvSpPr>
        <p:spPr>
          <a:xfrm>
            <a:off x="6858198" y="5718946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Retrieve Business Constraints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BA0CCB8-8D6C-4ADA-A5AF-681644BBC03E}"/>
              </a:ext>
            </a:extLst>
          </p:cNvPr>
          <p:cNvSpPr/>
          <p:nvPr/>
        </p:nvSpPr>
        <p:spPr>
          <a:xfrm>
            <a:off x="6605107" y="4803221"/>
            <a:ext cx="1468876" cy="719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B502AB-A5B7-4638-9100-3C8F9B33DC95}"/>
              </a:ext>
            </a:extLst>
          </p:cNvPr>
          <p:cNvSpPr txBox="1"/>
          <p:nvPr/>
        </p:nvSpPr>
        <p:spPr>
          <a:xfrm>
            <a:off x="6840293" y="4817566"/>
            <a:ext cx="10154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cs typeface="Calibri"/>
              </a:rPr>
              <a:t>Retrieve Business Processes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2E3846B-95DD-41BB-8B0F-0AB2E4EC1086}"/>
              </a:ext>
            </a:extLst>
          </p:cNvPr>
          <p:cNvCxnSpPr>
            <a:cxnSpLocks/>
            <a:stCxn id="87" idx="1"/>
            <a:endCxn id="189" idx="6"/>
          </p:cNvCxnSpPr>
          <p:nvPr/>
        </p:nvCxnSpPr>
        <p:spPr>
          <a:xfrm flipH="1">
            <a:off x="8073983" y="5130103"/>
            <a:ext cx="2060736" cy="330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4">
            <a:extLst>
              <a:ext uri="{FF2B5EF4-FFF2-40B4-BE49-F238E27FC236}">
                <a16:creationId xmlns:a16="http://schemas.microsoft.com/office/drawing/2014/main" id="{EB2E0003-8E0B-41A7-B60B-EBC8CD6AB7AA}"/>
              </a:ext>
            </a:extLst>
          </p:cNvPr>
          <p:cNvSpPr txBox="1"/>
          <p:nvPr/>
        </p:nvSpPr>
        <p:spPr>
          <a:xfrm>
            <a:off x="9016453" y="5086769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d21</a:t>
            </a:r>
          </a:p>
          <a:p>
            <a:endParaRPr lang="en-US" sz="140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B9462E0-1FB1-4883-921D-9E294FBEFB04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073983" y="5453268"/>
            <a:ext cx="2950817" cy="72495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4">
            <a:extLst>
              <a:ext uri="{FF2B5EF4-FFF2-40B4-BE49-F238E27FC236}">
                <a16:creationId xmlns:a16="http://schemas.microsoft.com/office/drawing/2014/main" id="{AE92E311-CC3E-4624-842B-D8B5A1376C70}"/>
              </a:ext>
            </a:extLst>
          </p:cNvPr>
          <p:cNvSpPr txBox="1"/>
          <p:nvPr/>
        </p:nvSpPr>
        <p:spPr>
          <a:xfrm>
            <a:off x="9230556" y="5793023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d23</a:t>
            </a:r>
          </a:p>
          <a:p>
            <a:endParaRPr lang="en-US" sz="140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604072F-F550-4919-BE86-442F07273250}"/>
              </a:ext>
            </a:extLst>
          </p:cNvPr>
          <p:cNvCxnSpPr>
            <a:cxnSpLocks/>
            <a:stCxn id="115" idx="2"/>
          </p:cNvCxnSpPr>
          <p:nvPr/>
        </p:nvCxnSpPr>
        <p:spPr>
          <a:xfrm flipH="1" flipV="1">
            <a:off x="482365" y="2943968"/>
            <a:ext cx="1884218" cy="22674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80AB154-239C-4DA5-9EE8-04A7BB0B3F47}"/>
              </a:ext>
            </a:extLst>
          </p:cNvPr>
          <p:cNvCxnSpPr>
            <a:cxnSpLocks/>
            <a:stCxn id="125" idx="2"/>
          </p:cNvCxnSpPr>
          <p:nvPr/>
        </p:nvCxnSpPr>
        <p:spPr>
          <a:xfrm flipH="1" flipV="1">
            <a:off x="295342" y="2929913"/>
            <a:ext cx="2057418" cy="3073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9C289A-EC46-44A1-8B9C-68406A41EB91}"/>
              </a:ext>
            </a:extLst>
          </p:cNvPr>
          <p:cNvCxnSpPr>
            <a:cxnSpLocks/>
          </p:cNvCxnSpPr>
          <p:nvPr/>
        </p:nvCxnSpPr>
        <p:spPr>
          <a:xfrm flipH="1">
            <a:off x="3578535" y="6244190"/>
            <a:ext cx="3140557" cy="4221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4">
            <a:extLst>
              <a:ext uri="{FF2B5EF4-FFF2-40B4-BE49-F238E27FC236}">
                <a16:creationId xmlns:a16="http://schemas.microsoft.com/office/drawing/2014/main" id="{88999F65-AF98-41D8-B5A7-0C4F12A3B97C}"/>
              </a:ext>
            </a:extLst>
          </p:cNvPr>
          <p:cNvSpPr txBox="1"/>
          <p:nvPr/>
        </p:nvSpPr>
        <p:spPr>
          <a:xfrm>
            <a:off x="1974900" y="468584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d22</a:t>
            </a:r>
          </a:p>
          <a:p>
            <a:endParaRPr lang="en-US" sz="1400"/>
          </a:p>
        </p:txBody>
      </p:sp>
      <p:sp>
        <p:nvSpPr>
          <p:cNvPr id="227" name="TextBox 4">
            <a:extLst>
              <a:ext uri="{FF2B5EF4-FFF2-40B4-BE49-F238E27FC236}">
                <a16:creationId xmlns:a16="http://schemas.microsoft.com/office/drawing/2014/main" id="{CCBF6976-74E3-4227-8240-63BB9831DE3A}"/>
              </a:ext>
            </a:extLst>
          </p:cNvPr>
          <p:cNvSpPr txBox="1"/>
          <p:nvPr/>
        </p:nvSpPr>
        <p:spPr>
          <a:xfrm>
            <a:off x="1551562" y="5261458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d24</a:t>
            </a:r>
          </a:p>
          <a:p>
            <a:endParaRPr lang="en-US" sz="1400"/>
          </a:p>
        </p:txBody>
      </p:sp>
      <p:sp>
        <p:nvSpPr>
          <p:cNvPr id="229" name="TextBox 4">
            <a:extLst>
              <a:ext uri="{FF2B5EF4-FFF2-40B4-BE49-F238E27FC236}">
                <a16:creationId xmlns:a16="http://schemas.microsoft.com/office/drawing/2014/main" id="{07BABA83-64BD-473D-90E2-70359B0C5CC0}"/>
              </a:ext>
            </a:extLst>
          </p:cNvPr>
          <p:cNvSpPr txBox="1"/>
          <p:nvPr/>
        </p:nvSpPr>
        <p:spPr>
          <a:xfrm>
            <a:off x="4901323" y="6225094"/>
            <a:ext cx="46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d23</a:t>
            </a:r>
          </a:p>
          <a:p>
            <a:endParaRPr lang="en-US" sz="140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865EFAA-01FE-4A7C-8922-056CC416DBD7}"/>
              </a:ext>
            </a:extLst>
          </p:cNvPr>
          <p:cNvCxnSpPr>
            <a:cxnSpLocks/>
          </p:cNvCxnSpPr>
          <p:nvPr/>
        </p:nvCxnSpPr>
        <p:spPr>
          <a:xfrm>
            <a:off x="3711111" y="4948558"/>
            <a:ext cx="3105793" cy="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38FF2D4-75C1-4F6E-A9A3-318C9ABD0231}"/>
              </a:ext>
            </a:extLst>
          </p:cNvPr>
          <p:cNvCxnSpPr>
            <a:cxnSpLocks/>
            <a:stCxn id="189" idx="7"/>
          </p:cNvCxnSpPr>
          <p:nvPr/>
        </p:nvCxnSpPr>
        <p:spPr>
          <a:xfrm flipV="1">
            <a:off x="7858871" y="4886869"/>
            <a:ext cx="2275848" cy="21771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D502E7D-08B6-4A40-84C5-146091FE2EC9}"/>
              </a:ext>
            </a:extLst>
          </p:cNvPr>
          <p:cNvCxnSpPr>
            <a:cxnSpLocks/>
          </p:cNvCxnSpPr>
          <p:nvPr/>
        </p:nvCxnSpPr>
        <p:spPr>
          <a:xfrm flipV="1">
            <a:off x="3769283" y="5793023"/>
            <a:ext cx="3101058" cy="34472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451119D-41E7-4B02-B0E7-75844B15522A}"/>
              </a:ext>
            </a:extLst>
          </p:cNvPr>
          <p:cNvCxnSpPr>
            <a:cxnSpLocks/>
            <a:stCxn id="187" idx="7"/>
          </p:cNvCxnSpPr>
          <p:nvPr/>
        </p:nvCxnSpPr>
        <p:spPr>
          <a:xfrm flipV="1">
            <a:off x="7876776" y="5364488"/>
            <a:ext cx="2346657" cy="445532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1AC-FFE2-4570-BA6C-E6249CD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Flow Diagram for Sales Staff – Part 3</a:t>
            </a:r>
            <a:br>
              <a:rPr lang="en-US"/>
            </a:br>
            <a:r>
              <a:rPr lang="en-US"/>
              <a:t>Legend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FB4ADE-BD5B-4890-920F-A3DA743CC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03355"/>
              </p:ext>
            </p:extLst>
          </p:nvPr>
        </p:nvGraphicFramePr>
        <p:xfrm>
          <a:off x="804862" y="1825624"/>
          <a:ext cx="10548938" cy="421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13">
                  <a:extLst>
                    <a:ext uri="{9D8B030D-6E8A-4147-A177-3AD203B41FA5}">
                      <a16:colId xmlns:a16="http://schemas.microsoft.com/office/drawing/2014/main" val="3931567957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90732687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439041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505182907"/>
                    </a:ext>
                  </a:extLst>
                </a:gridCol>
              </a:tblGrid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Login credentials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Product list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9889205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Confirmation/failure of login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Formatted list of products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1424422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 account info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id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58956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Confirmation/Failure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Order invoice info</a:t>
                      </a:r>
                    </a:p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394007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Customer account info</a:t>
                      </a:r>
                    </a:p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Formatted order invoice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7632484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Confirmation/Failure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 id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299925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E34A-30F2-42BC-8AB0-A761F66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053-BD55-4009-84C3-5E61C409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1AC-FFE2-4570-BA6C-E6249CD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Flow Diagram for Sales Staff – Part 4</a:t>
            </a:r>
            <a:br>
              <a:rPr lang="en-US"/>
            </a:br>
            <a:r>
              <a:rPr lang="en-US"/>
              <a:t>Legend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FB4ADE-BD5B-4890-920F-A3DA743CC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603498"/>
              </p:ext>
            </p:extLst>
          </p:nvPr>
        </p:nvGraphicFramePr>
        <p:xfrm>
          <a:off x="804862" y="1825624"/>
          <a:ext cx="10548938" cy="421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13">
                  <a:extLst>
                    <a:ext uri="{9D8B030D-6E8A-4147-A177-3AD203B41FA5}">
                      <a16:colId xmlns:a16="http://schemas.microsoft.com/office/drawing/2014/main" val="3931567957"/>
                    </a:ext>
                  </a:extLst>
                </a:gridCol>
                <a:gridCol w="4048125">
                  <a:extLst>
                    <a:ext uri="{9D8B030D-6E8A-4147-A177-3AD203B41FA5}">
                      <a16:colId xmlns:a16="http://schemas.microsoft.com/office/drawing/2014/main" val="290732687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43904101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505182907"/>
                    </a:ext>
                  </a:extLst>
                </a:gridCol>
              </a:tblGrid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Customer credentials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d19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Order id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9889205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Formatted customer credentials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status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1424422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info (products, dimensions, etc.)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Business process from database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58956"/>
                  </a:ext>
                </a:extLst>
              </a:tr>
              <a:tr h="5545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Confirmation/Failure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Formatted business processes</a:t>
                      </a:r>
                    </a:p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394007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info (products, dimensions, etc.)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Business constraints from database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7632484"/>
                  </a:ext>
                </a:extLst>
              </a:tr>
              <a:tr h="9571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d18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Confirmation/Failure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d24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Formatted business constraints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299925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E34A-30F2-42BC-8AB0-A761F66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053-BD55-4009-84C3-5E61C409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1C8-B942-40C4-8572-7F693A8EAE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20DAC2-44C3-4CA6-9622-9AB3DDA47806}"/>
              </a:ext>
            </a:extLst>
          </p:cNvPr>
          <p:cNvSpPr/>
          <p:nvPr/>
        </p:nvSpPr>
        <p:spPr>
          <a:xfrm>
            <a:off x="1544216" y="466530"/>
            <a:ext cx="8430208" cy="94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5A846-2411-470C-9BD5-D697C623DD07}"/>
              </a:ext>
            </a:extLst>
          </p:cNvPr>
          <p:cNvSpPr/>
          <p:nvPr/>
        </p:nvSpPr>
        <p:spPr>
          <a:xfrm>
            <a:off x="1509226" y="2714617"/>
            <a:ext cx="8430208" cy="94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68CAA-99A4-42FA-9B89-34BC45733631}"/>
              </a:ext>
            </a:extLst>
          </p:cNvPr>
          <p:cNvSpPr/>
          <p:nvPr/>
        </p:nvSpPr>
        <p:spPr>
          <a:xfrm>
            <a:off x="1544216" y="5004319"/>
            <a:ext cx="8430208" cy="94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39049-4B27-4C1F-8050-EC282EADB020}"/>
              </a:ext>
            </a:extLst>
          </p:cNvPr>
          <p:cNvSpPr txBox="1"/>
          <p:nvPr/>
        </p:nvSpPr>
        <p:spPr>
          <a:xfrm>
            <a:off x="1579205" y="614560"/>
            <a:ext cx="836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Presentation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03C6A-E694-44C7-968D-176F5D8F7D60}"/>
              </a:ext>
            </a:extLst>
          </p:cNvPr>
          <p:cNvSpPr txBox="1"/>
          <p:nvPr/>
        </p:nvSpPr>
        <p:spPr>
          <a:xfrm>
            <a:off x="1509225" y="2881308"/>
            <a:ext cx="843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867AB-AA39-4E1A-BFE5-EC8DA993B103}"/>
              </a:ext>
            </a:extLst>
          </p:cNvPr>
          <p:cNvSpPr txBox="1"/>
          <p:nvPr/>
        </p:nvSpPr>
        <p:spPr>
          <a:xfrm>
            <a:off x="1544215" y="5178786"/>
            <a:ext cx="843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Persistent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6DEF4-9535-4927-9C95-BBD76B172F47}"/>
              </a:ext>
            </a:extLst>
          </p:cNvPr>
          <p:cNvSpPr txBox="1"/>
          <p:nvPr/>
        </p:nvSpPr>
        <p:spPr>
          <a:xfrm>
            <a:off x="195943" y="6242180"/>
            <a:ext cx="6937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Layered architecture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9680FF4-972B-49ED-9DD5-DC1918F8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22D716-A868-4F3D-AAF3-5EEA47D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</a:t>
            </a:fld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B82548A5-C08B-4131-9B65-82CD9EC7642D}"/>
              </a:ext>
            </a:extLst>
          </p:cNvPr>
          <p:cNvSpPr/>
          <p:nvPr/>
        </p:nvSpPr>
        <p:spPr>
          <a:xfrm>
            <a:off x="5361835" y="1427582"/>
            <a:ext cx="530196" cy="1252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6B603ECD-7F03-463C-90E9-38A010E41C0F}"/>
              </a:ext>
            </a:extLst>
          </p:cNvPr>
          <p:cNvSpPr/>
          <p:nvPr/>
        </p:nvSpPr>
        <p:spPr>
          <a:xfrm>
            <a:off x="5384617" y="3667598"/>
            <a:ext cx="484632" cy="13367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8C9AE0-5BB5-4982-8AB1-4C33259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03DD8-00BD-43A7-B7B1-3AD6A4E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40B2-A32B-4850-9FE8-7A30AE106231}"/>
              </a:ext>
            </a:extLst>
          </p:cNvPr>
          <p:cNvSpPr txBox="1"/>
          <p:nvPr/>
        </p:nvSpPr>
        <p:spPr>
          <a:xfrm>
            <a:off x="265922" y="5745671"/>
            <a:ext cx="54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Partial refinement of Presentation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00389D-F386-4221-8145-E183A670ED44}"/>
              </a:ext>
            </a:extLst>
          </p:cNvPr>
          <p:cNvSpPr/>
          <p:nvPr/>
        </p:nvSpPr>
        <p:spPr>
          <a:xfrm>
            <a:off x="643812" y="746449"/>
            <a:ext cx="10520266" cy="511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47248-B23C-4373-862A-4943A4B9083D}"/>
              </a:ext>
            </a:extLst>
          </p:cNvPr>
          <p:cNvSpPr/>
          <p:nvPr/>
        </p:nvSpPr>
        <p:spPr>
          <a:xfrm>
            <a:off x="1121253" y="1979975"/>
            <a:ext cx="4362061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061692-5234-47DE-9828-969A65B86C8F}"/>
              </a:ext>
            </a:extLst>
          </p:cNvPr>
          <p:cNvSpPr/>
          <p:nvPr/>
        </p:nvSpPr>
        <p:spPr>
          <a:xfrm>
            <a:off x="1156985" y="3320176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996C8-A1D8-4602-ABE5-DB0E75B1ABF5}"/>
              </a:ext>
            </a:extLst>
          </p:cNvPr>
          <p:cNvSpPr txBox="1"/>
          <p:nvPr/>
        </p:nvSpPr>
        <p:spPr>
          <a:xfrm>
            <a:off x="1156985" y="3534781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Enter Demand Details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786ACE-B1F6-446A-8A7B-D5D4E409A915}"/>
              </a:ext>
            </a:extLst>
          </p:cNvPr>
          <p:cNvSpPr/>
          <p:nvPr/>
        </p:nvSpPr>
        <p:spPr>
          <a:xfrm>
            <a:off x="6011714" y="1981255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6C6E7-23E6-4437-8617-921A971C90AB}"/>
              </a:ext>
            </a:extLst>
          </p:cNvPr>
          <p:cNvSpPr txBox="1"/>
          <p:nvPr/>
        </p:nvSpPr>
        <p:spPr>
          <a:xfrm>
            <a:off x="6107702" y="2200524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Previous Run 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6CCF1A-8477-4694-B64C-10D5C688BAD4}"/>
              </a:ext>
            </a:extLst>
          </p:cNvPr>
          <p:cNvSpPr/>
          <p:nvPr/>
        </p:nvSpPr>
        <p:spPr>
          <a:xfrm>
            <a:off x="1180831" y="4535884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6E251-E7CD-453B-BDBC-4FAFDC300A03}"/>
              </a:ext>
            </a:extLst>
          </p:cNvPr>
          <p:cNvSpPr txBox="1"/>
          <p:nvPr/>
        </p:nvSpPr>
        <p:spPr>
          <a:xfrm>
            <a:off x="1187051" y="4745823"/>
            <a:ext cx="427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Enter Swarm Details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E908D-6C95-445E-BDBE-18872D21CCEE}"/>
              </a:ext>
            </a:extLst>
          </p:cNvPr>
          <p:cNvSpPr/>
          <p:nvPr/>
        </p:nvSpPr>
        <p:spPr>
          <a:xfrm>
            <a:off x="5973252" y="4547447"/>
            <a:ext cx="4284306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528AF6B9-D84D-416C-BEB5-787B6FFD3531}"/>
              </a:ext>
            </a:extLst>
          </p:cNvPr>
          <p:cNvSpPr/>
          <p:nvPr/>
        </p:nvSpPr>
        <p:spPr>
          <a:xfrm>
            <a:off x="3204347" y="4169458"/>
            <a:ext cx="181807" cy="36856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AB3CE79-2CDC-4989-8755-745760C937E7}"/>
              </a:ext>
            </a:extLst>
          </p:cNvPr>
          <p:cNvSpPr/>
          <p:nvPr/>
        </p:nvSpPr>
        <p:spPr>
          <a:xfrm>
            <a:off x="5502545" y="2293446"/>
            <a:ext cx="489938" cy="231474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364038A1-F85B-4D67-AB91-A77E23BE56BE}"/>
              </a:ext>
            </a:extLst>
          </p:cNvPr>
          <p:cNvSpPr/>
          <p:nvPr/>
        </p:nvSpPr>
        <p:spPr>
          <a:xfrm>
            <a:off x="3204347" y="2858439"/>
            <a:ext cx="195874" cy="46173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68646C58-C0DD-4473-B299-AFA6B691BDE4}"/>
              </a:ext>
            </a:extLst>
          </p:cNvPr>
          <p:cNvSpPr/>
          <p:nvPr/>
        </p:nvSpPr>
        <p:spPr>
          <a:xfrm rot="2969957">
            <a:off x="5602117" y="2660297"/>
            <a:ext cx="252330" cy="84669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E622E9CB-DABE-CA23-F583-2171FA4B89B4}"/>
              </a:ext>
            </a:extLst>
          </p:cNvPr>
          <p:cNvSpPr/>
          <p:nvPr/>
        </p:nvSpPr>
        <p:spPr>
          <a:xfrm>
            <a:off x="5483314" y="4855417"/>
            <a:ext cx="489938" cy="231474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B2FBB8-2F1B-1CAB-316E-D26E49D999BD}"/>
              </a:ext>
            </a:extLst>
          </p:cNvPr>
          <p:cNvSpPr txBox="1"/>
          <p:nvPr/>
        </p:nvSpPr>
        <p:spPr>
          <a:xfrm>
            <a:off x="5992483" y="4745823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Review and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C74F9-5099-1233-151B-61DACF0576E4}"/>
              </a:ext>
            </a:extLst>
          </p:cNvPr>
          <p:cNvSpPr txBox="1"/>
          <p:nvPr/>
        </p:nvSpPr>
        <p:spPr>
          <a:xfrm>
            <a:off x="1153909" y="2200524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Previous Run Browsing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D232F9-4A1D-CBBE-7EE2-47672EE4E6C0}"/>
              </a:ext>
            </a:extLst>
          </p:cNvPr>
          <p:cNvSpPr/>
          <p:nvPr/>
        </p:nvSpPr>
        <p:spPr>
          <a:xfrm>
            <a:off x="6038564" y="3329217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4BC1D-5E0B-97D6-1976-4189486144F9}"/>
              </a:ext>
            </a:extLst>
          </p:cNvPr>
          <p:cNvSpPr txBox="1"/>
          <p:nvPr/>
        </p:nvSpPr>
        <p:spPr>
          <a:xfrm>
            <a:off x="6038564" y="3543822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Results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A9EFA839-9D4A-395F-DC05-21F8331D442A}"/>
              </a:ext>
            </a:extLst>
          </p:cNvPr>
          <p:cNvSpPr/>
          <p:nvPr/>
        </p:nvSpPr>
        <p:spPr>
          <a:xfrm>
            <a:off x="8085926" y="2867480"/>
            <a:ext cx="195874" cy="46173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3715BD6D-9473-D28F-E5B1-F6D81CDFAF1B}"/>
              </a:ext>
            </a:extLst>
          </p:cNvPr>
          <p:cNvSpPr/>
          <p:nvPr/>
        </p:nvSpPr>
        <p:spPr>
          <a:xfrm>
            <a:off x="8085926" y="4178592"/>
            <a:ext cx="181807" cy="35684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B5BDFE70-4E04-0C5A-D891-D02C687248ED}"/>
              </a:ext>
            </a:extLst>
          </p:cNvPr>
          <p:cNvSpPr/>
          <p:nvPr/>
        </p:nvSpPr>
        <p:spPr>
          <a:xfrm rot="18795044">
            <a:off x="5623123" y="2653511"/>
            <a:ext cx="247496" cy="84590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9C861-0A6B-ED80-F449-FE91AA1BC0AE}"/>
              </a:ext>
            </a:extLst>
          </p:cNvPr>
          <p:cNvSpPr txBox="1"/>
          <p:nvPr/>
        </p:nvSpPr>
        <p:spPr>
          <a:xfrm>
            <a:off x="606537" y="1433446"/>
            <a:ext cx="2057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From Application Layer – Data Access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1092557-A9AC-5F3F-2440-4EC48765AB36}"/>
              </a:ext>
            </a:extLst>
          </p:cNvPr>
          <p:cNvSpPr/>
          <p:nvPr/>
        </p:nvSpPr>
        <p:spPr>
          <a:xfrm rot="16200000" flipV="1">
            <a:off x="665923" y="2109668"/>
            <a:ext cx="423602" cy="467825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047A3-E034-762D-083C-87D02BBBAD83}"/>
              </a:ext>
            </a:extLst>
          </p:cNvPr>
          <p:cNvSpPr txBox="1"/>
          <p:nvPr/>
        </p:nvSpPr>
        <p:spPr>
          <a:xfrm>
            <a:off x="8379144" y="5437151"/>
            <a:ext cx="2057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To Application Layer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EC15F54C-6EA8-B7FF-B1A2-7FCD4C85DF42}"/>
              </a:ext>
            </a:extLst>
          </p:cNvPr>
          <p:cNvSpPr/>
          <p:nvPr/>
        </p:nvSpPr>
        <p:spPr>
          <a:xfrm flipV="1">
            <a:off x="8055932" y="5417101"/>
            <a:ext cx="423602" cy="44981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2C7E5-2605-1EF9-6F46-D403A7823167}"/>
              </a:ext>
            </a:extLst>
          </p:cNvPr>
          <p:cNvSpPr txBox="1"/>
          <p:nvPr/>
        </p:nvSpPr>
        <p:spPr>
          <a:xfrm>
            <a:off x="9199299" y="2779545"/>
            <a:ext cx="2057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From Application Layer – Data Access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86D47CAF-7CDC-F1A9-D985-991615E1D078}"/>
              </a:ext>
            </a:extLst>
          </p:cNvPr>
          <p:cNvSpPr/>
          <p:nvPr/>
        </p:nvSpPr>
        <p:spPr>
          <a:xfrm rot="5400000" flipV="1">
            <a:off x="10537753" y="3300890"/>
            <a:ext cx="423602" cy="79803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71AF6-DB7D-2727-CB01-F64209C8979C}"/>
              </a:ext>
            </a:extLst>
          </p:cNvPr>
          <p:cNvSpPr txBox="1"/>
          <p:nvPr/>
        </p:nvSpPr>
        <p:spPr>
          <a:xfrm>
            <a:off x="3382203" y="5417174"/>
            <a:ext cx="2057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To Application Layer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57AA580E-04F5-4448-2350-D498C38445B6}"/>
              </a:ext>
            </a:extLst>
          </p:cNvPr>
          <p:cNvSpPr/>
          <p:nvPr/>
        </p:nvSpPr>
        <p:spPr>
          <a:xfrm flipV="1">
            <a:off x="3058991" y="5397123"/>
            <a:ext cx="423602" cy="46708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72992-289E-B7BB-AD83-CDCFDD3E3AA4}"/>
              </a:ext>
            </a:extLst>
          </p:cNvPr>
          <p:cNvSpPr txBox="1"/>
          <p:nvPr/>
        </p:nvSpPr>
        <p:spPr>
          <a:xfrm>
            <a:off x="618103" y="2772095"/>
            <a:ext cx="221992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To Application Layer – Sim Communication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0128206E-3298-0E02-FF8B-3DEE453929D5}"/>
              </a:ext>
            </a:extLst>
          </p:cNvPr>
          <p:cNvSpPr/>
          <p:nvPr/>
        </p:nvSpPr>
        <p:spPr>
          <a:xfrm rot="5400000" flipV="1">
            <a:off x="690385" y="3479057"/>
            <a:ext cx="423602" cy="51674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EEF93259-0990-D444-DE68-9CB204EDEA10}"/>
              </a:ext>
            </a:extLst>
          </p:cNvPr>
          <p:cNvSpPr/>
          <p:nvPr/>
        </p:nvSpPr>
        <p:spPr>
          <a:xfrm rot="5400000" flipV="1">
            <a:off x="10531735" y="1949391"/>
            <a:ext cx="423602" cy="841089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AE02B3-A7B3-6AE2-B035-39D892A647C5}"/>
              </a:ext>
            </a:extLst>
          </p:cNvPr>
          <p:cNvSpPr txBox="1"/>
          <p:nvPr/>
        </p:nvSpPr>
        <p:spPr>
          <a:xfrm>
            <a:off x="9188787" y="1193516"/>
            <a:ext cx="2057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From Application Layer – Data Access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439F51-A2EF-FF33-E917-57CC70A7276E}"/>
              </a:ext>
            </a:extLst>
          </p:cNvPr>
          <p:cNvSpPr/>
          <p:nvPr/>
        </p:nvSpPr>
        <p:spPr>
          <a:xfrm>
            <a:off x="2498600" y="811904"/>
            <a:ext cx="3910881" cy="8139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41E90-C019-2F86-29E1-6FFADA8990EF}"/>
              </a:ext>
            </a:extLst>
          </p:cNvPr>
          <p:cNvSpPr txBox="1"/>
          <p:nvPr/>
        </p:nvSpPr>
        <p:spPr>
          <a:xfrm>
            <a:off x="2498600" y="956493"/>
            <a:ext cx="391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Login View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888C21A1-EA60-956B-C4CC-3096D60FEB75}"/>
              </a:ext>
            </a:extLst>
          </p:cNvPr>
          <p:cNvSpPr/>
          <p:nvPr/>
        </p:nvSpPr>
        <p:spPr>
          <a:xfrm>
            <a:off x="4325605" y="1645880"/>
            <a:ext cx="211103" cy="334471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B5A9F9-D791-F074-072E-01664A485AD2}"/>
              </a:ext>
            </a:extLst>
          </p:cNvPr>
          <p:cNvSpPr txBox="1"/>
          <p:nvPr/>
        </p:nvSpPr>
        <p:spPr>
          <a:xfrm>
            <a:off x="7131387" y="703970"/>
            <a:ext cx="2057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From Application Layer – Data Access</a:t>
            </a: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E704D3EC-1E9F-1B37-C976-07217708B7E4}"/>
              </a:ext>
            </a:extLst>
          </p:cNvPr>
          <p:cNvSpPr/>
          <p:nvPr/>
        </p:nvSpPr>
        <p:spPr>
          <a:xfrm rot="5400000" flipV="1">
            <a:off x="6600663" y="822423"/>
            <a:ext cx="423602" cy="77551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78EF30C-96DD-5834-0365-837C4FF2CBD0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6200000" flipV="1">
            <a:off x="10216996" y="1840338"/>
            <a:ext cx="318288" cy="3173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2D9C9F5-5BC4-7408-3EEE-87406D0D3ECE}"/>
              </a:ext>
            </a:extLst>
          </p:cNvPr>
          <p:cNvCxnSpPr>
            <a:cxnSpLocks/>
            <a:endCxn id="33" idx="2"/>
          </p:cNvCxnSpPr>
          <p:nvPr/>
        </p:nvCxnSpPr>
        <p:spPr>
          <a:xfrm rot="10800000">
            <a:off x="10227999" y="3425877"/>
            <a:ext cx="760322" cy="1836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3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C6233-703A-462C-8C53-D18F75B5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200B-E6B4-4B27-A02C-35F2E3CB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B1852-82A1-4492-B9AB-119CEB446797}"/>
              </a:ext>
            </a:extLst>
          </p:cNvPr>
          <p:cNvSpPr txBox="1"/>
          <p:nvPr/>
        </p:nvSpPr>
        <p:spPr>
          <a:xfrm>
            <a:off x="97972" y="5655209"/>
            <a:ext cx="6918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Partial refinement of Application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600A2-BBB3-45ED-A483-78B6D214C7CC}"/>
              </a:ext>
            </a:extLst>
          </p:cNvPr>
          <p:cNvSpPr/>
          <p:nvPr/>
        </p:nvSpPr>
        <p:spPr>
          <a:xfrm>
            <a:off x="548172" y="797767"/>
            <a:ext cx="11005457" cy="480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08972-ABF1-4671-A353-33A028164D98}"/>
              </a:ext>
            </a:extLst>
          </p:cNvPr>
          <p:cNvSpPr/>
          <p:nvPr/>
        </p:nvSpPr>
        <p:spPr>
          <a:xfrm>
            <a:off x="1427398" y="3348883"/>
            <a:ext cx="4092512" cy="989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624F9-BDE0-4330-B5D9-FA86E435129E}"/>
              </a:ext>
            </a:extLst>
          </p:cNvPr>
          <p:cNvSpPr txBox="1"/>
          <p:nvPr/>
        </p:nvSpPr>
        <p:spPr>
          <a:xfrm>
            <a:off x="1427398" y="3582149"/>
            <a:ext cx="409251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Data Access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809DBB-1688-4BC5-BEC5-111000EDD937}"/>
              </a:ext>
            </a:extLst>
          </p:cNvPr>
          <p:cNvSpPr/>
          <p:nvPr/>
        </p:nvSpPr>
        <p:spPr>
          <a:xfrm>
            <a:off x="6343202" y="3342673"/>
            <a:ext cx="4079811" cy="989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7424F-2DE3-4B71-9893-B6DA2621C91F}"/>
              </a:ext>
            </a:extLst>
          </p:cNvPr>
          <p:cNvSpPr txBox="1"/>
          <p:nvPr/>
        </p:nvSpPr>
        <p:spPr>
          <a:xfrm>
            <a:off x="6290813" y="3606360"/>
            <a:ext cx="407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 Analysis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E59FB6EB-AB35-4424-9139-B97F4EA8999F}"/>
              </a:ext>
            </a:extLst>
          </p:cNvPr>
          <p:cNvSpPr/>
          <p:nvPr/>
        </p:nvSpPr>
        <p:spPr>
          <a:xfrm rot="5400000">
            <a:off x="10758416" y="3270957"/>
            <a:ext cx="439275" cy="111008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890B9-127E-406C-AF1F-9DBFB3A281DD}"/>
              </a:ext>
            </a:extLst>
          </p:cNvPr>
          <p:cNvSpPr txBox="1"/>
          <p:nvPr/>
        </p:nvSpPr>
        <p:spPr>
          <a:xfrm>
            <a:off x="9982200" y="4462767"/>
            <a:ext cx="18151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Presentation Layer – Test Results</a:t>
            </a:r>
            <a:endParaRPr lang="en-US" dirty="0">
              <a:cs typeface="Calibri"/>
            </a:endParaRP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8A4B85A8-8B4B-4690-98DD-BF787A029CEA}"/>
              </a:ext>
            </a:extLst>
          </p:cNvPr>
          <p:cNvSpPr/>
          <p:nvPr/>
        </p:nvSpPr>
        <p:spPr>
          <a:xfrm rot="5400000">
            <a:off x="772256" y="3481071"/>
            <a:ext cx="439275" cy="85258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82667-F369-4F21-B5CB-4847BD495835}"/>
              </a:ext>
            </a:extLst>
          </p:cNvPr>
          <p:cNvSpPr txBox="1"/>
          <p:nvPr/>
        </p:nvSpPr>
        <p:spPr>
          <a:xfrm>
            <a:off x="466917" y="2996615"/>
            <a:ext cx="193235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From Persistent Layer</a:t>
            </a:r>
            <a:endParaRPr lang="en-US" dirty="0">
              <a:cs typeface="Calibri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DAC264E-404E-4E17-A591-AE0E6BC3AEB0}"/>
              </a:ext>
            </a:extLst>
          </p:cNvPr>
          <p:cNvCxnSpPr>
            <a:cxnSpLocks/>
          </p:cNvCxnSpPr>
          <p:nvPr/>
        </p:nvCxnSpPr>
        <p:spPr>
          <a:xfrm rot="5400000">
            <a:off x="10524292" y="4008208"/>
            <a:ext cx="567117" cy="360940"/>
          </a:xfrm>
          <a:prstGeom prst="curvedConnector3">
            <a:avLst>
              <a:gd name="adj1" fmla="val 52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A508F69-AAB1-43C7-8986-C5E7C5C8518D}"/>
              </a:ext>
            </a:extLst>
          </p:cNvPr>
          <p:cNvCxnSpPr>
            <a:cxnSpLocks/>
          </p:cNvCxnSpPr>
          <p:nvPr/>
        </p:nvCxnSpPr>
        <p:spPr>
          <a:xfrm flipH="1" flipV="1">
            <a:off x="1044114" y="3393929"/>
            <a:ext cx="364858" cy="335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12B9B9-9009-48B6-AD97-849663748701}"/>
              </a:ext>
            </a:extLst>
          </p:cNvPr>
          <p:cNvSpPr/>
          <p:nvPr/>
        </p:nvSpPr>
        <p:spPr>
          <a:xfrm>
            <a:off x="3982673" y="1767263"/>
            <a:ext cx="4092512" cy="989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44CF4-964C-4ACA-8150-70BCD4AE2102}"/>
              </a:ext>
            </a:extLst>
          </p:cNvPr>
          <p:cNvSpPr txBox="1"/>
          <p:nvPr/>
        </p:nvSpPr>
        <p:spPr>
          <a:xfrm>
            <a:off x="3982673" y="2000529"/>
            <a:ext cx="409251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/>
              <a:t>Sim Communication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5E7EDA-4817-4529-B366-AC080ED2AAC7}"/>
              </a:ext>
            </a:extLst>
          </p:cNvPr>
          <p:cNvSpPr txBox="1"/>
          <p:nvPr/>
        </p:nvSpPr>
        <p:spPr>
          <a:xfrm>
            <a:off x="6136414" y="742956"/>
            <a:ext cx="2057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From Presentation Layer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0EF300F-8CE0-5B8E-1938-548D85F512E4}"/>
              </a:ext>
            </a:extLst>
          </p:cNvPr>
          <p:cNvSpPr/>
          <p:nvPr/>
        </p:nvSpPr>
        <p:spPr>
          <a:xfrm flipV="1">
            <a:off x="5845086" y="810229"/>
            <a:ext cx="391718" cy="92962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AA04C2E-F62D-A924-920E-64E82DE60F0D}"/>
              </a:ext>
            </a:extLst>
          </p:cNvPr>
          <p:cNvSpPr/>
          <p:nvPr/>
        </p:nvSpPr>
        <p:spPr>
          <a:xfrm rot="10800000">
            <a:off x="3255042" y="4331718"/>
            <a:ext cx="439275" cy="111008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7849B-52B7-4021-30F1-1AECB830E1CE}"/>
              </a:ext>
            </a:extLst>
          </p:cNvPr>
          <p:cNvSpPr txBox="1"/>
          <p:nvPr/>
        </p:nvSpPr>
        <p:spPr>
          <a:xfrm>
            <a:off x="1572910" y="4230499"/>
            <a:ext cx="181514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Presentation Layer – Run Browsing, Review, and Test Results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FB8E3-CD1E-9B38-045C-5A82D39A91B4}"/>
              </a:ext>
            </a:extLst>
          </p:cNvPr>
          <p:cNvSpPr txBox="1"/>
          <p:nvPr/>
        </p:nvSpPr>
        <p:spPr>
          <a:xfrm>
            <a:off x="6464817" y="4332761"/>
            <a:ext cx="193235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From Persistent Layer – Test Storage</a:t>
            </a:r>
            <a:endParaRPr lang="en-US" dirty="0">
              <a:cs typeface="Calibri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F284005-980F-7007-EE00-1D22CC6AB384}"/>
              </a:ext>
            </a:extLst>
          </p:cNvPr>
          <p:cNvSpPr/>
          <p:nvPr/>
        </p:nvSpPr>
        <p:spPr>
          <a:xfrm>
            <a:off x="8326461" y="4331718"/>
            <a:ext cx="439275" cy="1110082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8C9AE0-5BB5-4982-8AB1-4C33259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03DD8-00BD-43A7-B7B1-3AD6A4E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40B2-A32B-4850-9FE8-7A30AE106231}"/>
              </a:ext>
            </a:extLst>
          </p:cNvPr>
          <p:cNvSpPr txBox="1"/>
          <p:nvPr/>
        </p:nvSpPr>
        <p:spPr>
          <a:xfrm>
            <a:off x="265920" y="5805901"/>
            <a:ext cx="54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Partial refinement of Sim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00389D-F386-4221-8145-E183A670ED44}"/>
              </a:ext>
            </a:extLst>
          </p:cNvPr>
          <p:cNvSpPr/>
          <p:nvPr/>
        </p:nvSpPr>
        <p:spPr>
          <a:xfrm>
            <a:off x="643812" y="746449"/>
            <a:ext cx="10520266" cy="511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47248-B23C-4373-862A-4943A4B9083D}"/>
              </a:ext>
            </a:extLst>
          </p:cNvPr>
          <p:cNvSpPr/>
          <p:nvPr/>
        </p:nvSpPr>
        <p:spPr>
          <a:xfrm>
            <a:off x="800099" y="2816852"/>
            <a:ext cx="4362061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786ACE-B1F6-446A-8A7B-D5D4E409A915}"/>
              </a:ext>
            </a:extLst>
          </p:cNvPr>
          <p:cNvSpPr/>
          <p:nvPr/>
        </p:nvSpPr>
        <p:spPr>
          <a:xfrm>
            <a:off x="6096000" y="2797785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B98BEF-37F0-4948-AB19-84681F55D675}"/>
              </a:ext>
            </a:extLst>
          </p:cNvPr>
          <p:cNvSpPr txBox="1"/>
          <p:nvPr/>
        </p:nvSpPr>
        <p:spPr>
          <a:xfrm>
            <a:off x="838976" y="2994189"/>
            <a:ext cx="428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Cycle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8D3DE-26EF-4E74-9660-879A9A13DD20}"/>
              </a:ext>
            </a:extLst>
          </p:cNvPr>
          <p:cNvSpPr txBox="1"/>
          <p:nvPr/>
        </p:nvSpPr>
        <p:spPr>
          <a:xfrm>
            <a:off x="6063343" y="2976715"/>
            <a:ext cx="428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 Setup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0EEDA998-8245-4134-9E27-2FC1A0734259}"/>
              </a:ext>
            </a:extLst>
          </p:cNvPr>
          <p:cNvSpPr/>
          <p:nvPr/>
        </p:nvSpPr>
        <p:spPr>
          <a:xfrm rot="16200000">
            <a:off x="10527419" y="2811611"/>
            <a:ext cx="484632" cy="78868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C35FD0-E584-40AC-A68F-4B0C92995FB2}"/>
              </a:ext>
            </a:extLst>
          </p:cNvPr>
          <p:cNvSpPr txBox="1"/>
          <p:nvPr/>
        </p:nvSpPr>
        <p:spPr>
          <a:xfrm>
            <a:off x="8458070" y="3612236"/>
            <a:ext cx="289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Layer –</a:t>
            </a:r>
          </a:p>
          <a:p>
            <a:r>
              <a:rPr lang="en-US" dirty="0"/>
              <a:t>Demand Details and Swarm Details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ECC297-DD93-63F2-2064-658FFF459D00}"/>
              </a:ext>
            </a:extLst>
          </p:cNvPr>
          <p:cNvSpPr/>
          <p:nvPr/>
        </p:nvSpPr>
        <p:spPr>
          <a:xfrm>
            <a:off x="5151025" y="2994189"/>
            <a:ext cx="928647" cy="472741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8C9AE0-5BB5-4982-8AB1-4C33259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03DD8-00BD-43A7-B7B1-3AD6A4E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40B2-A32B-4850-9FE8-7A30AE106231}"/>
              </a:ext>
            </a:extLst>
          </p:cNvPr>
          <p:cNvSpPr txBox="1"/>
          <p:nvPr/>
        </p:nvSpPr>
        <p:spPr>
          <a:xfrm>
            <a:off x="265922" y="5745671"/>
            <a:ext cx="543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Partial refinement of Sim Analysis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00389D-F386-4221-8145-E183A670ED44}"/>
              </a:ext>
            </a:extLst>
          </p:cNvPr>
          <p:cNvSpPr/>
          <p:nvPr/>
        </p:nvSpPr>
        <p:spPr>
          <a:xfrm>
            <a:off x="643812" y="746449"/>
            <a:ext cx="10520266" cy="511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47248-B23C-4373-862A-4943A4B9083D}"/>
              </a:ext>
            </a:extLst>
          </p:cNvPr>
          <p:cNvSpPr/>
          <p:nvPr/>
        </p:nvSpPr>
        <p:spPr>
          <a:xfrm>
            <a:off x="1615475" y="2797785"/>
            <a:ext cx="4362061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786ACE-B1F6-446A-8A7B-D5D4E409A915}"/>
              </a:ext>
            </a:extLst>
          </p:cNvPr>
          <p:cNvSpPr/>
          <p:nvPr/>
        </p:nvSpPr>
        <p:spPr>
          <a:xfrm>
            <a:off x="6096000" y="2797785"/>
            <a:ext cx="4296747" cy="858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1FDBB413-D2C1-4543-8493-F50E933ADDD1}"/>
              </a:ext>
            </a:extLst>
          </p:cNvPr>
          <p:cNvSpPr/>
          <p:nvPr/>
        </p:nvSpPr>
        <p:spPr>
          <a:xfrm rot="5400000">
            <a:off x="897463" y="2749958"/>
            <a:ext cx="484632" cy="9784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E7CF45D7-00B2-4287-849D-41FE640E115B}"/>
              </a:ext>
            </a:extLst>
          </p:cNvPr>
          <p:cNvSpPr/>
          <p:nvPr/>
        </p:nvSpPr>
        <p:spPr>
          <a:xfrm>
            <a:off x="3418616" y="1819377"/>
            <a:ext cx="484632" cy="9784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B98BEF-37F0-4948-AB19-84681F55D675}"/>
              </a:ext>
            </a:extLst>
          </p:cNvPr>
          <p:cNvSpPr txBox="1"/>
          <p:nvPr/>
        </p:nvSpPr>
        <p:spPr>
          <a:xfrm>
            <a:off x="1654352" y="2975122"/>
            <a:ext cx="428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 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8D3DE-26EF-4E74-9660-879A9A13DD20}"/>
              </a:ext>
            </a:extLst>
          </p:cNvPr>
          <p:cNvSpPr txBox="1"/>
          <p:nvPr/>
        </p:nvSpPr>
        <p:spPr>
          <a:xfrm>
            <a:off x="6063343" y="2976715"/>
            <a:ext cx="428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 Stats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72A0D47-A9D1-42E8-AD1F-2B13A2C381BE}"/>
              </a:ext>
            </a:extLst>
          </p:cNvPr>
          <p:cNvSpPr/>
          <p:nvPr/>
        </p:nvSpPr>
        <p:spPr>
          <a:xfrm rot="16200000">
            <a:off x="7681146" y="2058743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18587-E711-4F64-8E77-90BB017242D9}"/>
              </a:ext>
            </a:extLst>
          </p:cNvPr>
          <p:cNvSpPr txBox="1"/>
          <p:nvPr/>
        </p:nvSpPr>
        <p:spPr>
          <a:xfrm>
            <a:off x="618628" y="3581242"/>
            <a:ext cx="290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Test Storage/Retrieval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0EEDA998-8245-4134-9E27-2FC1A0734259}"/>
              </a:ext>
            </a:extLst>
          </p:cNvPr>
          <p:cNvSpPr/>
          <p:nvPr/>
        </p:nvSpPr>
        <p:spPr>
          <a:xfrm rot="16200000">
            <a:off x="10527419" y="2811611"/>
            <a:ext cx="484632" cy="788686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C35FD0-E584-40AC-A68F-4B0C92995FB2}"/>
              </a:ext>
            </a:extLst>
          </p:cNvPr>
          <p:cNvSpPr txBox="1"/>
          <p:nvPr/>
        </p:nvSpPr>
        <p:spPr>
          <a:xfrm>
            <a:off x="8458070" y="3612236"/>
            <a:ext cx="2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Test/Storage Retrieval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9DDF5-6580-90BD-4A23-DF9C5E52F785}"/>
              </a:ext>
            </a:extLst>
          </p:cNvPr>
          <p:cNvSpPr txBox="1"/>
          <p:nvPr/>
        </p:nvSpPr>
        <p:spPr>
          <a:xfrm>
            <a:off x="2835052" y="1242415"/>
            <a:ext cx="19953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Presentation Layer – Test Results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4A732-B879-5A49-6127-EC05563B03C2}"/>
              </a:ext>
            </a:extLst>
          </p:cNvPr>
          <p:cNvSpPr txBox="1"/>
          <p:nvPr/>
        </p:nvSpPr>
        <p:spPr>
          <a:xfrm>
            <a:off x="7361642" y="1220656"/>
            <a:ext cx="19953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Presentation Layer – Test Results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29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C6233-703A-462C-8C53-D18F75B5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746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200B-E6B4-4B27-A02C-35F2E3CB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B1852-82A1-4492-B9AB-119CEB446797}"/>
              </a:ext>
            </a:extLst>
          </p:cNvPr>
          <p:cNvSpPr txBox="1"/>
          <p:nvPr/>
        </p:nvSpPr>
        <p:spPr>
          <a:xfrm>
            <a:off x="97972" y="5655209"/>
            <a:ext cx="70910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/>
              <a:t>Partial refinement of Persistent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600A2-BBB3-45ED-A483-78B6D214C7CC}"/>
              </a:ext>
            </a:extLst>
          </p:cNvPr>
          <p:cNvSpPr/>
          <p:nvPr/>
        </p:nvSpPr>
        <p:spPr>
          <a:xfrm>
            <a:off x="548172" y="797767"/>
            <a:ext cx="11005457" cy="480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09CC-C1BC-4FA3-8ED3-1B1C640D8DD2}"/>
              </a:ext>
            </a:extLst>
          </p:cNvPr>
          <p:cNvSpPr/>
          <p:nvPr/>
        </p:nvSpPr>
        <p:spPr>
          <a:xfrm>
            <a:off x="1415736" y="2439955"/>
            <a:ext cx="4079811" cy="989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AE02-BD7A-487A-90A3-F899198F3719}"/>
              </a:ext>
            </a:extLst>
          </p:cNvPr>
          <p:cNvSpPr txBox="1"/>
          <p:nvPr/>
        </p:nvSpPr>
        <p:spPr>
          <a:xfrm>
            <a:off x="1415735" y="2703643"/>
            <a:ext cx="40798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User Directory Access/Storage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2282C-C112-4379-853F-E4076A264C0A}"/>
              </a:ext>
            </a:extLst>
          </p:cNvPr>
          <p:cNvSpPr/>
          <p:nvPr/>
        </p:nvSpPr>
        <p:spPr>
          <a:xfrm>
            <a:off x="6473955" y="2439955"/>
            <a:ext cx="4079811" cy="989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5CA69-A299-4BC9-ADFB-331FCEAB2EF7}"/>
              </a:ext>
            </a:extLst>
          </p:cNvPr>
          <p:cNvSpPr txBox="1"/>
          <p:nvPr/>
        </p:nvSpPr>
        <p:spPr>
          <a:xfrm>
            <a:off x="6473954" y="2703643"/>
            <a:ext cx="40798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Test Run Access/Storage</a:t>
            </a:r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C9613F9-327B-4BC7-9862-0FDF47889946}"/>
              </a:ext>
            </a:extLst>
          </p:cNvPr>
          <p:cNvSpPr/>
          <p:nvPr/>
        </p:nvSpPr>
        <p:spPr>
          <a:xfrm>
            <a:off x="3213324" y="1475557"/>
            <a:ext cx="484632" cy="9784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3D63AF16-08C1-5517-6C11-2384AACF3373}"/>
              </a:ext>
            </a:extLst>
          </p:cNvPr>
          <p:cNvSpPr/>
          <p:nvPr/>
        </p:nvSpPr>
        <p:spPr>
          <a:xfrm>
            <a:off x="8221974" y="1475557"/>
            <a:ext cx="484632" cy="9784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E4A39-1BBD-A4B8-9C41-969483564E49}"/>
              </a:ext>
            </a:extLst>
          </p:cNvPr>
          <p:cNvSpPr txBox="1"/>
          <p:nvPr/>
        </p:nvSpPr>
        <p:spPr>
          <a:xfrm>
            <a:off x="2457986" y="840686"/>
            <a:ext cx="22563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Application Layer – Data Access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4FF325E-BB12-203B-F56F-0C2B1902BFB1}"/>
              </a:ext>
            </a:extLst>
          </p:cNvPr>
          <p:cNvSpPr/>
          <p:nvPr/>
        </p:nvSpPr>
        <p:spPr>
          <a:xfrm rot="5400000">
            <a:off x="5742434" y="2433788"/>
            <a:ext cx="484632" cy="978407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4CE19-CD5C-DBCE-B659-F8D9F887F40E}"/>
              </a:ext>
            </a:extLst>
          </p:cNvPr>
          <p:cNvSpPr txBox="1"/>
          <p:nvPr/>
        </p:nvSpPr>
        <p:spPr>
          <a:xfrm>
            <a:off x="7341175" y="840686"/>
            <a:ext cx="232846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To Application Layer – Sim Graph, Collect Stats</a:t>
            </a:r>
          </a:p>
        </p:txBody>
      </p:sp>
    </p:spTree>
    <p:extLst>
      <p:ext uri="{BB962C8B-B14F-4D97-AF65-F5344CB8AC3E}">
        <p14:creationId xmlns:p14="http://schemas.microsoft.com/office/powerpoint/2010/main" val="13422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09B8FC-F36B-4404-A5CE-705EDB78DC55}"/>
              </a:ext>
            </a:extLst>
          </p:cNvPr>
          <p:cNvSpPr/>
          <p:nvPr/>
        </p:nvSpPr>
        <p:spPr>
          <a:xfrm>
            <a:off x="977150" y="951101"/>
            <a:ext cx="2479093" cy="2663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92F00-4492-4FE6-9AB7-E9BE8E6593B3}"/>
              </a:ext>
            </a:extLst>
          </p:cNvPr>
          <p:cNvSpPr txBox="1"/>
          <p:nvPr/>
        </p:nvSpPr>
        <p:spPr>
          <a:xfrm>
            <a:off x="958548" y="1135119"/>
            <a:ext cx="24790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cs typeface="Calibri"/>
              </a:rPr>
              <a:t>Customer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FAAF0F-80B1-4369-8BAB-7049AE32C68F}"/>
              </a:ext>
            </a:extLst>
          </p:cNvPr>
          <p:cNvSpPr/>
          <p:nvPr/>
        </p:nvSpPr>
        <p:spPr>
          <a:xfrm>
            <a:off x="975235" y="3783524"/>
            <a:ext cx="2488163" cy="26545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C18F2B-90D9-4D5C-9DE0-A50D06DA2465}"/>
              </a:ext>
            </a:extLst>
          </p:cNvPr>
          <p:cNvSpPr txBox="1"/>
          <p:nvPr/>
        </p:nvSpPr>
        <p:spPr>
          <a:xfrm>
            <a:off x="983846" y="3967542"/>
            <a:ext cx="24790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cs typeface="Calibri"/>
              </a:rPr>
              <a:t>Invoice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9F087-8F77-4707-8DE0-6603C1B271CE}"/>
              </a:ext>
            </a:extLst>
          </p:cNvPr>
          <p:cNvSpPr txBox="1"/>
          <p:nvPr/>
        </p:nvSpPr>
        <p:spPr>
          <a:xfrm>
            <a:off x="1102631" y="1456416"/>
            <a:ext cx="21172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 name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id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billingInfo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F51C35-6B97-48A6-8219-18744C1BDBF0}"/>
              </a:ext>
            </a:extLst>
          </p:cNvPr>
          <p:cNvSpPr/>
          <p:nvPr/>
        </p:nvSpPr>
        <p:spPr>
          <a:xfrm>
            <a:off x="4351721" y="978315"/>
            <a:ext cx="2479093" cy="2663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26A5-B567-45D3-853B-AFFAB469C8FC}"/>
              </a:ext>
            </a:extLst>
          </p:cNvPr>
          <p:cNvSpPr txBox="1"/>
          <p:nvPr/>
        </p:nvSpPr>
        <p:spPr>
          <a:xfrm>
            <a:off x="4333119" y="1162333"/>
            <a:ext cx="24790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cs typeface="Calibri"/>
              </a:rPr>
              <a:t>Order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36AA44-6BB6-4749-8804-700A7D7F1A67}"/>
              </a:ext>
            </a:extLst>
          </p:cNvPr>
          <p:cNvSpPr/>
          <p:nvPr/>
        </p:nvSpPr>
        <p:spPr>
          <a:xfrm>
            <a:off x="4349806" y="3810738"/>
            <a:ext cx="2488163" cy="26545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38FFC-983E-418A-81C3-9C880D022470}"/>
              </a:ext>
            </a:extLst>
          </p:cNvPr>
          <p:cNvSpPr txBox="1"/>
          <p:nvPr/>
        </p:nvSpPr>
        <p:spPr>
          <a:xfrm>
            <a:off x="4358417" y="3994756"/>
            <a:ext cx="24790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cs typeface="Calibri"/>
              </a:rPr>
              <a:t>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7B6FA-850A-4635-9048-60747AAF9689}"/>
              </a:ext>
            </a:extLst>
          </p:cNvPr>
          <p:cNvSpPr txBox="1"/>
          <p:nvPr/>
        </p:nvSpPr>
        <p:spPr>
          <a:xfrm>
            <a:off x="4431844" y="1447344"/>
            <a:ext cx="253455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-id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-products</a:t>
            </a: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deliveryAddress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estimatedDeliveryDate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D0CBD0-2D1F-40F8-9EC2-F11E36E3C7E1}"/>
              </a:ext>
            </a:extLst>
          </p:cNvPr>
          <p:cNvSpPr txBox="1"/>
          <p:nvPr/>
        </p:nvSpPr>
        <p:spPr>
          <a:xfrm>
            <a:off x="1102630" y="4177844"/>
            <a:ext cx="21172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 </a:t>
            </a:r>
            <a:r>
              <a:rPr lang="en-US" err="1"/>
              <a:t>customerID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OrderID</a:t>
            </a:r>
          </a:p>
          <a:p>
            <a:r>
              <a:rPr lang="en-US">
                <a:cs typeface="Calibri"/>
              </a:rPr>
              <a:t>- price</a:t>
            </a:r>
          </a:p>
          <a:p>
            <a:r>
              <a:rPr lang="en-US">
                <a:cs typeface="Calibri"/>
              </a:rPr>
              <a:t>- date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B76D8-4262-4A5B-B4E6-7CC7F361A994}"/>
              </a:ext>
            </a:extLst>
          </p:cNvPr>
          <p:cNvSpPr txBox="1"/>
          <p:nvPr/>
        </p:nvSpPr>
        <p:spPr>
          <a:xfrm>
            <a:off x="4431845" y="4177844"/>
            <a:ext cx="21172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/>
              <a:t>id</a:t>
            </a:r>
          </a:p>
          <a:p>
            <a:pPr marL="285750" indent="-285750" algn="l">
              <a:buFontTx/>
              <a:buChar char="-"/>
            </a:pPr>
            <a:r>
              <a:rPr lang="en-US"/>
              <a:t>name</a:t>
            </a:r>
            <a:endParaRPr lang="en-US">
              <a:cs typeface="Calibri"/>
            </a:endParaRPr>
          </a:p>
          <a:p>
            <a:pPr marL="285750" indent="-285750" algn="l">
              <a:buFontTx/>
              <a:buChar char="-"/>
            </a:pPr>
            <a:r>
              <a:rPr lang="en-US">
                <a:cs typeface="Calibri"/>
              </a:rPr>
              <a:t>model</a:t>
            </a:r>
          </a:p>
          <a:p>
            <a:r>
              <a:rPr lang="en-US">
                <a:cs typeface="Calibri"/>
              </a:rPr>
              <a:t>-    cost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B5ACFD-EC8F-41BA-B034-CCE045BBC1E4}"/>
              </a:ext>
            </a:extLst>
          </p:cNvPr>
          <p:cNvSpPr/>
          <p:nvPr/>
        </p:nvSpPr>
        <p:spPr>
          <a:xfrm>
            <a:off x="7726291" y="972539"/>
            <a:ext cx="2479093" cy="2663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64A72-C82D-4000-9B50-EAB38431EA4D}"/>
              </a:ext>
            </a:extLst>
          </p:cNvPr>
          <p:cNvSpPr txBox="1"/>
          <p:nvPr/>
        </p:nvSpPr>
        <p:spPr>
          <a:xfrm>
            <a:off x="7707689" y="1156557"/>
            <a:ext cx="24790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cs typeface="Calibri"/>
              </a:rPr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59AB4-9C43-4FE2-A026-A8E953E23A5C}"/>
              </a:ext>
            </a:extLst>
          </p:cNvPr>
          <p:cNvSpPr txBox="1"/>
          <p:nvPr/>
        </p:nvSpPr>
        <p:spPr>
          <a:xfrm>
            <a:off x="7806414" y="1450639"/>
            <a:ext cx="21172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-dimensions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-Materials</a:t>
            </a:r>
          </a:p>
          <a:p>
            <a:r>
              <a:rPr lang="en-US">
                <a:cs typeface="Calibri"/>
              </a:rPr>
              <a:t>-timeToBuild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  <a:p>
            <a:r>
              <a:rPr lang="en-US">
                <a:cs typeface="Calibri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021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257DF1E-425F-408F-A636-7A7BB7BA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2" y="-3834"/>
            <a:ext cx="10915185" cy="68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5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 2.2 - Data Centric Architecture Case Stu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C9408FB60424FB268E79EA3910C85" ma:contentTypeVersion="7" ma:contentTypeDescription="Create a new document." ma:contentTypeScope="" ma:versionID="d3a3bf8deebe3ba843522375c7b05e0a">
  <xsd:schema xmlns:xsd="http://www.w3.org/2001/XMLSchema" xmlns:xs="http://www.w3.org/2001/XMLSchema" xmlns:p="http://schemas.microsoft.com/office/2006/metadata/properties" xmlns:ns3="0b53cae8-158f-4864-9257-f1ceb7730f03" xmlns:ns4="f188afbe-48d5-49d7-aa25-2e88a1035dcb" targetNamespace="http://schemas.microsoft.com/office/2006/metadata/properties" ma:root="true" ma:fieldsID="9708b2ac203d4f177f97327e7869ef28" ns3:_="" ns4:_="">
    <xsd:import namespace="0b53cae8-158f-4864-9257-f1ceb7730f03"/>
    <xsd:import namespace="f188afbe-48d5-49d7-aa25-2e88a1035d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3cae8-158f-4864-9257-f1ceb7730f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8afbe-48d5-49d7-aa25-2e88a1035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228337-FCE1-4C1C-8A1F-EB209803A35F}">
  <ds:schemaRefs>
    <ds:schemaRef ds:uri="0b53cae8-158f-4864-9257-f1ceb7730f03"/>
    <ds:schemaRef ds:uri="f188afbe-48d5-49d7-aa25-2e88a1035d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0C3E62-F262-4BCE-9019-D03D4320C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8AE-48EB-4E03-9F9F-C3B00104D86F}">
  <ds:schemaRefs>
    <ds:schemaRef ds:uri="0b53cae8-158f-4864-9257-f1ceb7730f03"/>
    <ds:schemaRef ds:uri="f188afbe-48d5-49d7-aa25-2e88a1035d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27841</TotalTime>
  <Words>863</Words>
  <Application>Microsoft Office PowerPoint</Application>
  <PresentationFormat>Widescreen</PresentationFormat>
  <Paragraphs>373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Notes 2.2 - Data Centric Architecture Case Study</vt:lpstr>
      <vt:lpstr>Notation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</vt:lpstr>
      <vt:lpstr>PowerPoint Presentation</vt:lpstr>
      <vt:lpstr>Data Flow Diagram for Admin – Part 2 Legend</vt:lpstr>
      <vt:lpstr>PowerPoint Presentation</vt:lpstr>
      <vt:lpstr>PowerPoint Presentation</vt:lpstr>
      <vt:lpstr>Data Flow Diagram for Sales Staff – Part 3 Legend</vt:lpstr>
      <vt:lpstr>Data Flow Diagram for Sales Staff – Part 4 Legend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Software Architecture Case Study</dc:title>
  <dc:creator>Kasilingam Periyasamy</dc:creator>
  <cp:lastModifiedBy>John Cornwell</cp:lastModifiedBy>
  <cp:revision>4</cp:revision>
  <dcterms:created xsi:type="dcterms:W3CDTF">2021-02-17T19:14:18Z</dcterms:created>
  <dcterms:modified xsi:type="dcterms:W3CDTF">2023-03-01T01:15:03Z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0x010100BC2C9408FB60424FB268E79EA3910C85</vt:lpwstr>
  </property>
</Properties>
</file>