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1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511" r:id="rId22"/>
    <p:sldId id="461" r:id="rId23"/>
    <p:sldId id="462" r:id="rId24"/>
    <p:sldId id="478" r:id="rId25"/>
    <p:sldId id="464" r:id="rId26"/>
    <p:sldId id="271" r:id="rId27"/>
    <p:sldId id="279" r:id="rId28"/>
    <p:sldId id="323" r:id="rId29"/>
    <p:sldId id="354" r:id="rId30"/>
    <p:sldId id="334" r:id="rId31"/>
    <p:sldId id="281" r:id="rId32"/>
    <p:sldId id="333" r:id="rId33"/>
    <p:sldId id="367" r:id="rId34"/>
    <p:sldId id="386" r:id="rId35"/>
    <p:sldId id="322" r:id="rId36"/>
    <p:sldId id="465" r:id="rId37"/>
    <p:sldId id="351" r:id="rId38"/>
    <p:sldId id="476" r:id="rId39"/>
    <p:sldId id="479" r:id="rId40"/>
    <p:sldId id="468" r:id="rId41"/>
    <p:sldId id="492" r:id="rId42"/>
    <p:sldId id="481" r:id="rId43"/>
    <p:sldId id="467" r:id="rId44"/>
    <p:sldId id="280" r:id="rId45"/>
    <p:sldId id="369" r:id="rId46"/>
    <p:sldId id="335" r:id="rId47"/>
    <p:sldId id="449" r:id="rId48"/>
    <p:sldId id="277" r:id="rId49"/>
    <p:sldId id="299" r:id="rId50"/>
    <p:sldId id="415" r:id="rId51"/>
    <p:sldId id="383" r:id="rId52"/>
    <p:sldId id="313" r:id="rId53"/>
    <p:sldId id="310" r:id="rId54"/>
    <p:sldId id="311" r:id="rId55"/>
    <p:sldId id="312" r:id="rId56"/>
    <p:sldId id="269" r:id="rId57"/>
    <p:sldId id="336" r:id="rId58"/>
    <p:sldId id="436" r:id="rId59"/>
    <p:sldId id="373" r:id="rId60"/>
    <p:sldId id="375" r:id="rId61"/>
    <p:sldId id="374" r:id="rId62"/>
    <p:sldId id="332" r:id="rId63"/>
    <p:sldId id="356" r:id="rId64"/>
    <p:sldId id="355" r:id="rId65"/>
    <p:sldId id="261" r:id="rId66"/>
    <p:sldId id="300" r:id="rId67"/>
    <p:sldId id="318" r:id="rId68"/>
    <p:sldId id="362" r:id="rId69"/>
    <p:sldId id="368" r:id="rId70"/>
    <p:sldId id="363" r:id="rId71"/>
    <p:sldId id="397" r:id="rId72"/>
    <p:sldId id="408" r:id="rId73"/>
    <p:sldId id="406" r:id="rId74"/>
    <p:sldId id="411" r:id="rId75"/>
    <p:sldId id="410" r:id="rId76"/>
    <p:sldId id="409" r:id="rId77"/>
    <p:sldId id="407" r:id="rId78"/>
    <p:sldId id="405" r:id="rId79"/>
    <p:sldId id="472" r:id="rId80"/>
    <p:sldId id="398" r:id="rId81"/>
    <p:sldId id="474" r:id="rId82"/>
    <p:sldId id="413" r:id="rId83"/>
    <p:sldId id="309" r:id="rId84"/>
    <p:sldId id="389" r:id="rId85"/>
    <p:sldId id="427" r:id="rId86"/>
    <p:sldId id="358" r:id="rId87"/>
    <p:sldId id="404" r:id="rId88"/>
    <p:sldId id="331" r:id="rId89"/>
    <p:sldId id="260" r:id="rId90"/>
    <p:sldId id="262" r:id="rId91"/>
    <p:sldId id="307" r:id="rId92"/>
    <p:sldId id="352" r:id="rId93"/>
    <p:sldId id="337" r:id="rId94"/>
    <p:sldId id="377" r:id="rId95"/>
    <p:sldId id="378" r:id="rId96"/>
    <p:sldId id="376" r:id="rId97"/>
    <p:sldId id="379" r:id="rId98"/>
    <p:sldId id="402" r:id="rId99"/>
    <p:sldId id="418" r:id="rId100"/>
    <p:sldId id="359" r:id="rId101"/>
    <p:sldId id="273" r:id="rId102"/>
    <p:sldId id="302" r:id="rId103"/>
    <p:sldId id="340" r:id="rId104"/>
    <p:sldId id="442" r:id="rId105"/>
    <p:sldId id="348" r:id="rId106"/>
    <p:sldId id="445" r:id="rId107"/>
    <p:sldId id="470" r:id="rId108"/>
    <p:sldId id="339" r:id="rId109"/>
    <p:sldId id="364" r:id="rId110"/>
    <p:sldId id="344" r:id="rId111"/>
    <p:sldId id="444" r:id="rId112"/>
    <p:sldId id="345" r:id="rId113"/>
    <p:sldId id="347" r:id="rId114"/>
    <p:sldId id="343" r:id="rId115"/>
    <p:sldId id="346" r:id="rId116"/>
    <p:sldId id="475" r:id="rId117"/>
    <p:sldId id="349" r:id="rId118"/>
    <p:sldId id="350" r:id="rId119"/>
    <p:sldId id="267" r:id="rId120"/>
    <p:sldId id="303" r:id="rId121"/>
    <p:sldId id="420" r:id="rId122"/>
    <p:sldId id="431" r:id="rId123"/>
    <p:sldId id="421" r:id="rId124"/>
    <p:sldId id="430" r:id="rId125"/>
    <p:sldId id="423" r:id="rId126"/>
    <p:sldId id="422" r:id="rId127"/>
    <p:sldId id="437" r:id="rId128"/>
    <p:sldId id="424" r:id="rId129"/>
    <p:sldId id="447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509" r:id="rId144"/>
    <p:sldId id="392" r:id="rId145"/>
    <p:sldId id="341" r:id="rId146"/>
    <p:sldId id="469" r:id="rId147"/>
    <p:sldId id="471" r:id="rId148"/>
    <p:sldId id="390" r:id="rId149"/>
    <p:sldId id="400" r:id="rId150"/>
    <p:sldId id="399" r:id="rId151"/>
    <p:sldId id="275" r:id="rId152"/>
    <p:sldId id="305" r:id="rId153"/>
    <p:sldId id="452" r:id="rId154"/>
    <p:sldId id="453" r:id="rId155"/>
    <p:sldId id="455" r:id="rId156"/>
    <p:sldId id="454" r:id="rId157"/>
    <p:sldId id="456" r:id="rId158"/>
    <p:sldId id="486" r:id="rId159"/>
    <p:sldId id="498" r:id="rId160"/>
    <p:sldId id="487" r:id="rId161"/>
    <p:sldId id="451" r:id="rId162"/>
    <p:sldId id="450" r:id="rId163"/>
    <p:sldId id="459" r:id="rId164"/>
    <p:sldId id="426" r:id="rId165"/>
    <p:sldId id="485" r:id="rId166"/>
    <p:sldId id="266" r:id="rId167"/>
    <p:sldId id="282" r:id="rId168"/>
    <p:sldId id="460" r:id="rId169"/>
    <p:sldId id="488" r:id="rId170"/>
    <p:sldId id="502" r:id="rId171"/>
    <p:sldId id="493" r:id="rId172"/>
    <p:sldId id="506" r:id="rId173"/>
    <p:sldId id="507" r:id="rId174"/>
    <p:sldId id="494" r:id="rId175"/>
    <p:sldId id="503" r:id="rId176"/>
    <p:sldId id="504" r:id="rId177"/>
    <p:sldId id="505" r:id="rId178"/>
    <p:sldId id="495" r:id="rId179"/>
    <p:sldId id="508" r:id="rId18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595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</a:t>
            </a:r>
            <a:r>
              <a:rPr lang="en-GB" dirty="0" smtClean="0"/>
              <a:t>statement of </a:t>
            </a:r>
            <a:r>
              <a:rPr lang="en-GB" dirty="0"/>
              <a:t>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</a:t>
            </a:r>
            <a:r>
              <a:rPr lang="en-GB" dirty="0" smtClean="0"/>
              <a:t>object and is used by IDEs and the </a:t>
            </a:r>
            <a:r>
              <a:rPr lang="en-GB" i="1" dirty="0" smtClean="0"/>
              <a:t>help</a:t>
            </a:r>
            <a:r>
              <a:rPr lang="en-GB" dirty="0" smtClean="0"/>
              <a:t> function</a:t>
            </a:r>
            <a:endParaRPr lang="en-GB" dirty="0"/>
          </a:p>
          <a:p>
            <a:pPr lvl="1"/>
            <a:r>
              <a:rPr lang="en-GB" dirty="0" smtClean="0"/>
              <a:t>Conventionally, one or more complete sentences enclosed in triple quotes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085184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defining a one-line named function 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forward-compatible styles and features when working with Python 2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The mapping is carried out on demand and not at the point </a:t>
            </a:r>
            <a:r>
              <a:rPr lang="en-GB" i="1" dirty="0" smtClean="0"/>
              <a:t>map</a:t>
            </a:r>
            <a:r>
              <a:rPr lang="en-GB" dirty="0" smtClean="0"/>
              <a:t> is called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53136"/>
            <a:ext cx="7848872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 map(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that define value sequences declaratively </a:t>
            </a:r>
          </a:p>
          <a:p>
            <a:pPr lvl="1"/>
            <a:r>
              <a:rPr lang="en-GB" dirty="0" smtClean="0"/>
              <a:t>Defined by intension as an expression, rather than procedurally</a:t>
            </a:r>
          </a:p>
          <a:p>
            <a:pPr lvl="1"/>
            <a:r>
              <a:rPr lang="en-GB" dirty="0" smtClean="0"/>
              <a:t>Comprehension syntax is used to create lists, sets, dictionaries and generators</a:t>
            </a:r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implications</a:t>
            </a:r>
          </a:p>
          <a:p>
            <a:pPr lvl="1"/>
            <a:r>
              <a:rPr lang="en-GB" dirty="0" smtClean="0"/>
              <a:t>Can read </a:t>
            </a:r>
            <a:r>
              <a:rPr lang="en-GB" i="1" dirty="0" smtClean="0"/>
              <a:t>for</a:t>
            </a:r>
            <a:r>
              <a:rPr lang="en-GB" dirty="0" smtClean="0"/>
              <a:t> as </a:t>
            </a:r>
            <a:r>
              <a:rPr lang="en-GB" i="1" dirty="0" smtClean="0"/>
              <a:t>from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as </a:t>
            </a:r>
            <a:r>
              <a:rPr lang="en-GB" i="1" dirty="0" smtClean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values (again)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Prefer use of comprehensions over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</a:p>
          <a:p>
            <a:pPr lvl="1"/>
            <a:r>
              <a:rPr lang="en-GB" dirty="0" smtClean="0"/>
              <a:t>But note that a list comprehension is fully rather than lazily evaluated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[value for value in numbers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if value &gt; 0]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[value for value in numbers if value]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positive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classes</a:t>
            </a:r>
          </a:p>
          <a:p>
            <a:r>
              <a:rPr lang="en-GB" dirty="0" smtClean="0"/>
              <a:t>Attributes are not strictly private</a:t>
            </a:r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base</a:t>
            </a:r>
          </a:p>
          <a:p>
            <a:r>
              <a:rPr lang="en-GB" dirty="0" smtClean="0"/>
              <a:t>Classes and methods may be abstract by convention or by decoration</a:t>
            </a:r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54980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smtClean="0">
                <a:latin typeface="Century Gothic" panose="020B0502020202020204" pitchFamily="34" charset="0"/>
              </a:rPr>
              <a:t>numgen</a:t>
            </a:r>
            <a:r>
              <a:rPr lang="en-GB" sz="1400" b="1" smtClean="0">
                <a:latin typeface="Century Gothic" panose="020B0502020202020204" pitchFamily="34" charset="0"/>
              </a:rPr>
              <a:t> </a:t>
            </a:r>
            <a:r>
              <a:rPr lang="en-GB" sz="1400" b="1" dirty="0" smtClean="0">
                <a:latin typeface="Century Gothic" panose="020B0502020202020204" pitchFamily="34" charset="0"/>
              </a:rPr>
              <a:t>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Python</a:t>
            </a:r>
            <a:endParaRPr lang="en-GB" sz="2000" b="1" dirty="0">
              <a:latin typeface="Century Gothic" panose="020B0502020202020204" pitchFamily="34" charset="0"/>
            </a:endParaRP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https://docs.python.org/3/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https://docs.python.org/2/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://www.python.org/dev/peps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http://pep8online.com/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https://pypi.python.org/pypi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>
                <a:latin typeface="Century Gothic" panose="020B0502020202020204" pitchFamily="34" charset="0"/>
              </a:rPr>
              <a:t>Monty 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http://www.montypython.com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http://en.wikipedia.org/wiki/Monty_Python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://www.youtube.com/user/MontyPython</a:t>
            </a:r>
          </a:p>
        </p:txBody>
      </p:sp>
    </p:spTree>
    <p:extLst>
      <p:ext uri="{BB962C8B-B14F-4D97-AF65-F5344CB8AC3E}">
        <p14:creationId xmlns:p14="http://schemas.microsoft.com/office/powerpoint/2010/main" val="2380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functional programming and OOP</a:t>
            </a:r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both with positional and with keyword 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scope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from within a function, 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Control-flow constructs, such as </a:t>
            </a:r>
            <a:r>
              <a:rPr lang="en-GB" i="1" dirty="0" smtClean="0"/>
              <a:t>for,</a:t>
            </a:r>
            <a:r>
              <a:rPr lang="en-GB" dirty="0" smtClean="0"/>
              <a:t> do not define scopes</a:t>
            </a:r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'licence':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'contributors': 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2015-11-05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and uniform</a:t>
            </a:r>
          </a:p>
          <a:p>
            <a:pPr lvl="1"/>
            <a:r>
              <a:rPr lang="en-GB" dirty="0" smtClean="0"/>
              <a:t>Files integrate easily with other constructs</a:t>
            </a:r>
          </a:p>
          <a:p>
            <a:pPr lvl="1"/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  <a:r>
              <a:rPr lang="en-GB" dirty="0" smtClean="0"/>
              <a:t> so that file closing is automatic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861048"/>
            <a:ext cx="5256584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) &gt; 1: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859" y="4562544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52756" y="4725143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uniform object use across compatible object protocols</a:t>
            </a:r>
          </a:p>
          <a:p>
            <a:pPr lvl="1"/>
            <a:r>
              <a:rPr lang="en-GB" dirty="0" smtClean="0"/>
              <a:t>Inheritance factors out common and introduces hooks for polymorphism, but is an auxiliary not essential feature of OO</a:t>
            </a:r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language dictates that the current 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also assumed</a:t>
            </a:r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3096344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imports — a convention to indicate privacy in general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E.g., integers, strings, lists 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 and </a:t>
            </a:r>
            <a:r>
              <a:rPr lang="en-GB" i="1" dirty="0" err="1" smtClean="0"/>
              <a:t>dir</a:t>
            </a:r>
            <a:r>
              <a:rPr lang="en-GB" i="1" dirty="0" smtClean="0"/>
              <a:t>(value)</a:t>
            </a:r>
            <a:r>
              <a:rPr lang="en-GB" dirty="0" smtClean="0"/>
              <a:t> to query its attributes</a:t>
            </a:r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and there's 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match handles any remaining 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9" y="4705399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byZero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only accessible here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1760" y="4869160"/>
            <a:ext cx="46948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handler 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statement specifies a class or an object as the exception to raise</a:t>
            </a:r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3861048"/>
            <a:ext cx="590465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459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725145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849996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013177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59832" y="5517232"/>
            <a:ext cx="0" cy="2160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57861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ignoring any previous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doesn't allocate an actual list of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when the loop completes, i.e., (mostly) equivalent to a statement following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print('*** End of log ***')</a:t>
            </a: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  <a:r>
              <a:rPr lang="en-GB" dirty="0" smtClean="0"/>
              <a:t>, which bypasses any loop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  <a:endParaRPr lang="en-GB" i="1" dirty="0" smtClean="0"/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execute </a:t>
            </a:r>
            <a:r>
              <a:rPr lang="en-GB" i="1" dirty="0" smtClean="0"/>
              <a:t>else</a:t>
            </a:r>
            <a:r>
              <a:rPr lang="en-GB" dirty="0" smtClean="0"/>
              <a:t> if nothing further to 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</a:t>
            </a:r>
            <a:r>
              <a:rPr lang="en-GB" smtClean="0"/>
              <a:t>but not assigned </a:t>
            </a:r>
            <a:r>
              <a:rPr lang="en-GB" dirty="0" smtClean="0"/>
              <a:t>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-1</a:t>
            </a:r>
            <a:r>
              <a:rPr lang="en-GB" dirty="0" smtClean="0"/>
              <a:t> indexes the 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plus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11583</Words>
  <Application>Microsoft Office PowerPoint</Application>
  <PresentationFormat>On-screen Show (4:3)</PresentationFormat>
  <Paragraphs>1717</Paragraphs>
  <Slides>179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0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Useful links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Functional programming</vt:lpstr>
      <vt:lpstr>Function application</vt:lpstr>
      <vt:lpstr>Comprehensions</vt:lpstr>
      <vt:lpstr>OO programming</vt:lpstr>
      <vt:lpstr>Classes</vt:lpstr>
      <vt:lpstr>Class instantiation</vt:lpstr>
      <vt:lpstr>Ducks, types &amp; polymorphism</vt:lpstr>
      <vt:lpstr>Substitutable classes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Filtering values (again)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LION</cp:lastModifiedBy>
  <cp:revision>512</cp:revision>
  <cp:lastPrinted>2014-12-10T09:36:26Z</cp:lastPrinted>
  <dcterms:created xsi:type="dcterms:W3CDTF">2014-12-02T06:33:35Z</dcterms:created>
  <dcterms:modified xsi:type="dcterms:W3CDTF">2016-02-29T11:47:31Z</dcterms:modified>
</cp:coreProperties>
</file>