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F98-7B66-4E65-AABA-9B4DBEA3729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1188-AD88-4FBF-88FA-C86A85FB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F98-7B66-4E65-AABA-9B4DBEA3729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1188-AD88-4FBF-88FA-C86A85FB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F98-7B66-4E65-AABA-9B4DBEA3729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1188-AD88-4FBF-88FA-C86A85FB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4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F98-7B66-4E65-AABA-9B4DBEA3729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1188-AD88-4FBF-88FA-C86A85FB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8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F98-7B66-4E65-AABA-9B4DBEA3729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1188-AD88-4FBF-88FA-C86A85FB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F98-7B66-4E65-AABA-9B4DBEA3729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1188-AD88-4FBF-88FA-C86A85FB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F98-7B66-4E65-AABA-9B4DBEA3729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1188-AD88-4FBF-88FA-C86A85FB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5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F98-7B66-4E65-AABA-9B4DBEA3729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1188-AD88-4FBF-88FA-C86A85FB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F98-7B66-4E65-AABA-9B4DBEA3729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1188-AD88-4FBF-88FA-C86A85FB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1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F98-7B66-4E65-AABA-9B4DBEA3729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1188-AD88-4FBF-88FA-C86A85FB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1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BF98-7B66-4E65-AABA-9B4DBEA3729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1188-AD88-4FBF-88FA-C86A85FB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BF98-7B66-4E65-AABA-9B4DBEA3729C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1188-AD88-4FBF-88FA-C86A85FB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Joomla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Kann</a:t>
            </a:r>
          </a:p>
        </p:txBody>
      </p:sp>
    </p:spTree>
    <p:extLst>
      <p:ext uri="{BB962C8B-B14F-4D97-AF65-F5344CB8AC3E}">
        <p14:creationId xmlns:p14="http://schemas.microsoft.com/office/powerpoint/2010/main" val="116179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Specify Directory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1690688"/>
            <a:ext cx="60483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8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Administrator and 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690688"/>
            <a:ext cx="59721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Administrator and 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690688"/>
            <a:ext cx="59721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Click install and wait….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90688"/>
            <a:ext cx="59436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9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now have 2 sites, the administrator and user.  Bring each up in a separate browser.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1929882"/>
            <a:ext cx="60007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 into the Administrator logon, choose articles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690688"/>
            <a:ext cx="6076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8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Edit the only article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690688"/>
            <a:ext cx="60674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6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Edits on article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title and alias to “Welcome”</a:t>
            </a:r>
          </a:p>
          <a:p>
            <a:r>
              <a:rPr lang="en-US" dirty="0"/>
              <a:t>Add a table, one row two columns</a:t>
            </a:r>
          </a:p>
          <a:p>
            <a:r>
              <a:rPr lang="en-US" dirty="0"/>
              <a:t>Stretch the first column to fit about a picture, the second takes the rest of the page.</a:t>
            </a:r>
          </a:p>
          <a:p>
            <a:r>
              <a:rPr lang="en-US" b="1" dirty="0"/>
              <a:t>Size </a:t>
            </a:r>
            <a:r>
              <a:rPr lang="en-US" dirty="0"/>
              <a:t>a picture, and insert it in the first column.</a:t>
            </a:r>
          </a:p>
          <a:p>
            <a:r>
              <a:rPr lang="en-US" dirty="0"/>
              <a:t>Type some text in the second column.</a:t>
            </a:r>
          </a:p>
          <a:p>
            <a:r>
              <a:rPr lang="en-US" dirty="0"/>
              <a:t>Save and close.</a:t>
            </a:r>
          </a:p>
        </p:txBody>
      </p:sp>
    </p:spTree>
    <p:extLst>
      <p:ext uri="{BB962C8B-B14F-4D97-AF65-F5344CB8AC3E}">
        <p14:creationId xmlns:p14="http://schemas.microsoft.com/office/powerpoint/2010/main" val="2879855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Edits on article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690688"/>
            <a:ext cx="62103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7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your work by reloading the user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900820"/>
            <a:ext cx="61912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4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Systems (CMS) are used for nearly 50% of all web sites.</a:t>
            </a:r>
          </a:p>
          <a:p>
            <a:r>
              <a:rPr lang="en-US" dirty="0"/>
              <a:t>WordPress is used for about 27% of all web sites, Joomla 7%, Drupal 5%.</a:t>
            </a:r>
          </a:p>
          <a:p>
            <a:r>
              <a:rPr lang="en-US" dirty="0"/>
              <a:t>WordPress is easier to use but less flexible than Joomla and </a:t>
            </a:r>
            <a:r>
              <a:rPr lang="en-US" dirty="0" err="1"/>
              <a:t>Drupla</a:t>
            </a:r>
            <a:r>
              <a:rPr lang="en-US" dirty="0"/>
              <a:t>.</a:t>
            </a:r>
          </a:p>
          <a:p>
            <a:r>
              <a:rPr lang="en-US" dirty="0"/>
              <a:t>Cite: </a:t>
            </a:r>
            <a:r>
              <a:rPr lang="en-US" sz="2400" dirty="0"/>
              <a:t>https://w3techs.com/technologies/overview/content_management/all</a:t>
            </a:r>
          </a:p>
        </p:txBody>
      </p:sp>
    </p:spTree>
    <p:extLst>
      <p:ext uri="{BB962C8B-B14F-4D97-AF65-F5344CB8AC3E}">
        <p14:creationId xmlns:p14="http://schemas.microsoft.com/office/powerpoint/2010/main" val="349929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a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Menus in Joomla are created by creating content (in the first case, an article) to be referenced, and then creating a menu to reference it.</a:t>
            </a:r>
          </a:p>
          <a:p>
            <a:r>
              <a:rPr lang="en-US" dirty="0"/>
              <a:t>Step 1 – Create an article</a:t>
            </a:r>
          </a:p>
          <a:p>
            <a:r>
              <a:rPr lang="en-US" dirty="0"/>
              <a:t>Step 2 – Put it in a menu</a:t>
            </a:r>
          </a:p>
        </p:txBody>
      </p:sp>
    </p:spTree>
    <p:extLst>
      <p:ext uri="{BB962C8B-B14F-4D97-AF65-F5344CB8AC3E}">
        <p14:creationId xmlns:p14="http://schemas.microsoft.com/office/powerpoint/2010/main" val="3955360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a “New Article”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881187"/>
            <a:ext cx="73437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72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your resume Article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1690688"/>
            <a:ext cx="53149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7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Choose the menus/manage option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1690688"/>
            <a:ext cx="35337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Choose “Menu Items”, then “New”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933575"/>
            <a:ext cx="5981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91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a menu item, start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1943100"/>
            <a:ext cx="37242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90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Choose a single article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45" y="1490663"/>
            <a:ext cx="2524125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0" y="1490663"/>
            <a:ext cx="1190625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955" y="1490663"/>
            <a:ext cx="28479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6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our resume, and put it on the main menu, then save and close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" y="2505367"/>
            <a:ext cx="4229100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018" y="1705267"/>
            <a:ext cx="6010275" cy="2628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842" y="4717402"/>
            <a:ext cx="57626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0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and see we have the new menu option and it links to our resume.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381541"/>
            <a:ext cx="4924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75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rid of the other non-sense on the page…</a:t>
            </a:r>
          </a:p>
        </p:txBody>
      </p:sp>
    </p:spTree>
    <p:extLst>
      <p:ext uri="{BB962C8B-B14F-4D97-AF65-F5344CB8AC3E}">
        <p14:creationId xmlns:p14="http://schemas.microsoft.com/office/powerpoint/2010/main" val="40563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Gettysburg, WordPress = Digital Content</a:t>
            </a:r>
          </a:p>
          <a:p>
            <a:r>
              <a:rPr lang="en-US" dirty="0"/>
              <a:t>You can make a career doing simple WordPress and Drupal/Joomla sites…</a:t>
            </a:r>
          </a:p>
          <a:p>
            <a:r>
              <a:rPr lang="en-US" dirty="0"/>
              <a:t>Everyone in this class needs to be at least a little familiar with the tools.</a:t>
            </a:r>
          </a:p>
          <a:p>
            <a:r>
              <a:rPr lang="en-US" dirty="0"/>
              <a:t>You will do two web sites, with the same information, one in Joomla/Drupal and one in Word Press (you can substitute Jekyll or other CMS tool if you like, I will ask you to share your site).</a:t>
            </a:r>
          </a:p>
        </p:txBody>
      </p:sp>
    </p:spTree>
    <p:extLst>
      <p:ext uri="{BB962C8B-B14F-4D97-AF65-F5344CB8AC3E}">
        <p14:creationId xmlns:p14="http://schemas.microsoft.com/office/powerpoint/2010/main" val="3392185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From the control panel, choose modules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1836866"/>
            <a:ext cx="46386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73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everything except “Main Menu”, and click “</a:t>
            </a:r>
            <a:r>
              <a:rPr lang="en-US" dirty="0" err="1"/>
              <a:t>unpublish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2030865"/>
            <a:ext cx="5991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8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shows those things went away…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295525"/>
            <a:ext cx="52578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87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While we are on the modules page, select “Main Menu”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990920"/>
            <a:ext cx="4953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73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want sub menus, so lets fix it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1690688"/>
            <a:ext cx="40862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Let’s add some classes.  Go to the Manage Menu Panel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690688"/>
            <a:ext cx="7029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58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Add a new menu item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714500"/>
            <a:ext cx="5743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Call this item classes, and select a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714500"/>
            <a:ext cx="5743575" cy="3429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2066925"/>
            <a:ext cx="8629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4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type is “system links”, and we want an “external </a:t>
            </a:r>
            <a:r>
              <a:rPr lang="en-US" dirty="0" err="1"/>
              <a:t>url</a:t>
            </a:r>
            <a:r>
              <a:rPr lang="en-US" dirty="0"/>
              <a:t>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1933575"/>
            <a:ext cx="49244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49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type is “system links”, and we want an “external </a:t>
            </a:r>
            <a:r>
              <a:rPr lang="en-US" dirty="0" err="1"/>
              <a:t>url</a:t>
            </a:r>
            <a:r>
              <a:rPr lang="en-US" dirty="0"/>
              <a:t>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1933575"/>
            <a:ext cx="49244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5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Monday and Wednesday  classes will be CMS</a:t>
            </a:r>
          </a:p>
          <a:p>
            <a:r>
              <a:rPr lang="en-US" dirty="0"/>
              <a:t>One group do a presentation of WordPress (30 minutes or so)</a:t>
            </a:r>
          </a:p>
          <a:p>
            <a:r>
              <a:rPr lang="en-US" dirty="0"/>
              <a:t>One group do a presentation of more advanced features of Joomla (30 minutes or so)</a:t>
            </a:r>
          </a:p>
          <a:p>
            <a:r>
              <a:rPr lang="en-US" dirty="0"/>
              <a:t>Anyone who did a site using other CMS will have  5 - 10 minutes to present their site (I will add this to the group grade).</a:t>
            </a:r>
          </a:p>
        </p:txBody>
      </p:sp>
    </p:spTree>
    <p:extLst>
      <p:ext uri="{BB962C8B-B14F-4D97-AF65-F5344CB8AC3E}">
        <p14:creationId xmlns:p14="http://schemas.microsoft.com/office/powerpoint/2010/main" val="2076311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#?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Remember we said that in Joomla, content (e.g. an article) is created, and a menu item is then linked to it.  This classes menu is just going to be a menu to reference other menus, so we really want it to do nothing is selected.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So we have to play a little trick.  For the link, we are going to use “#”.  In HTML, # always means the current document.  So by linking to “#” we are saying link to what you are doing, or in effect, do nothing.  This is exactly the content we want to address…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that doesn’t make sense, just remember how to do this.</a:t>
            </a:r>
          </a:p>
        </p:txBody>
      </p:sp>
    </p:spTree>
    <p:extLst>
      <p:ext uri="{BB962C8B-B14F-4D97-AF65-F5344CB8AC3E}">
        <p14:creationId xmlns:p14="http://schemas.microsoft.com/office/powerpoint/2010/main" val="1446355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 menu to 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543438"/>
            <a:ext cx="5981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58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 menu to #, “Save &amp; Close”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543438"/>
            <a:ext cx="5981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6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the site again.  Note we have a classes menu which does nothing.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53" y="1690688"/>
            <a:ext cx="7191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1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article called CS391-A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CS391-A article as before.  It can just have some text, it does not need pictures, etc.</a:t>
            </a:r>
          </a:p>
        </p:txBody>
      </p:sp>
    </p:spTree>
    <p:extLst>
      <p:ext uri="{BB962C8B-B14F-4D97-AF65-F5344CB8AC3E}">
        <p14:creationId xmlns:p14="http://schemas.microsoft.com/office/powerpoint/2010/main" val="1144447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menu option for CS391-A – Note the parent item is “classes”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690688"/>
            <a:ext cx="92583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79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Retest and note we have a sub menu option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09725"/>
            <a:ext cx="85534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9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Your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site you can show to employers</a:t>
            </a:r>
          </a:p>
          <a:p>
            <a:r>
              <a:rPr lang="en-US" dirty="0"/>
              <a:t>You can use any template you want (I am not good with graphics, so I like plain things).</a:t>
            </a:r>
          </a:p>
          <a:p>
            <a:r>
              <a:rPr lang="en-US" dirty="0"/>
              <a:t>You must include your resume, and a menu item that lists some classes you have taken.  For CS classes, include some code samples.</a:t>
            </a:r>
          </a:p>
          <a:p>
            <a:r>
              <a:rPr lang="en-US" dirty="0"/>
              <a:t>This is going to help you get a job!!!  Make </a:t>
            </a:r>
            <a:r>
              <a:rPr lang="en-US"/>
              <a:t>it nice…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4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how to build a site in Joomla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Log on to sites.gettysburg.edu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059" y="1453822"/>
            <a:ext cx="7296539" cy="49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 – Select All Applications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479387"/>
            <a:ext cx="72961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1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Joomla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024354"/>
            <a:ext cx="60674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5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690688"/>
            <a:ext cx="6029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0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860</Words>
  <Application>Microsoft Office PowerPoint</Application>
  <PresentationFormat>Widescreen</PresentationFormat>
  <Paragraphs>79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Joomla</vt:lpstr>
      <vt:lpstr>Content Management Systems</vt:lpstr>
      <vt:lpstr>WordPress</vt:lpstr>
      <vt:lpstr>Next Week</vt:lpstr>
      <vt:lpstr>Overview of how to build a site in Joomla</vt:lpstr>
      <vt:lpstr>Step 1 – Log on to sites.gettysburg.edu</vt:lpstr>
      <vt:lpstr>Step 2 – Select All Applications</vt:lpstr>
      <vt:lpstr>Select Joomla</vt:lpstr>
      <vt:lpstr>Install Application</vt:lpstr>
      <vt:lpstr>Specify Directory</vt:lpstr>
      <vt:lpstr>And Administrator and Password</vt:lpstr>
      <vt:lpstr>And Administrator and Password</vt:lpstr>
      <vt:lpstr>Click install and wait….</vt:lpstr>
      <vt:lpstr>You now have 2 sites, the administrator and user.  Bring each up in a separate browser.</vt:lpstr>
      <vt:lpstr>Log into the Administrator logon, choose articles</vt:lpstr>
      <vt:lpstr>Edit the only article</vt:lpstr>
      <vt:lpstr>Edits on article</vt:lpstr>
      <vt:lpstr>Edits on article</vt:lpstr>
      <vt:lpstr>Check your work by reloading the user window</vt:lpstr>
      <vt:lpstr>Adding a menu</vt:lpstr>
      <vt:lpstr>Select a “New Article”</vt:lpstr>
      <vt:lpstr>Create your resume Article</vt:lpstr>
      <vt:lpstr>Choose the menus/manage option</vt:lpstr>
      <vt:lpstr>Choose “Menu Items”, then “New”</vt:lpstr>
      <vt:lpstr>Adding a menu item, start here</vt:lpstr>
      <vt:lpstr>Choose a single article</vt:lpstr>
      <vt:lpstr>Select our resume, and put it on the main menu, then save and close</vt:lpstr>
      <vt:lpstr>Test and see we have the new menu option and it links to our resume.</vt:lpstr>
      <vt:lpstr>Get rid of the other non-sense on the page…</vt:lpstr>
      <vt:lpstr>From the control panel, choose modules</vt:lpstr>
      <vt:lpstr>Check everything except “Main Menu”, and click “unpublish”</vt:lpstr>
      <vt:lpstr>Testing shows those things went away…</vt:lpstr>
      <vt:lpstr>While we are on the modules page, select “Main Menu”</vt:lpstr>
      <vt:lpstr>We want sub menus, so lets fix it now</vt:lpstr>
      <vt:lpstr>Let’s add some classes.  Go to the Manage Menu Panel</vt:lpstr>
      <vt:lpstr>Add a new menu item</vt:lpstr>
      <vt:lpstr>Call this item classes, and select a type</vt:lpstr>
      <vt:lpstr>The type is “system links”, and we want an “external url”</vt:lpstr>
      <vt:lpstr>The type is “system links”, and we want an “external url”</vt:lpstr>
      <vt:lpstr>What is #?</vt:lpstr>
      <vt:lpstr>Link menu to #</vt:lpstr>
      <vt:lpstr>Link menu to #, “Save &amp; Close”</vt:lpstr>
      <vt:lpstr>Test the site again.  Note we have a classes menu which does nothing.</vt:lpstr>
      <vt:lpstr>Create a new article called CS391-A</vt:lpstr>
      <vt:lpstr>Create a menu option for CS391-A – Note the parent item is “classes”</vt:lpstr>
      <vt:lpstr>Retest and note we have a sub menu option</vt:lpstr>
      <vt:lpstr>Your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Joomla</dc:title>
  <dc:creator>Charles Kann</dc:creator>
  <cp:lastModifiedBy>Charles Kann</cp:lastModifiedBy>
  <cp:revision>17</cp:revision>
  <dcterms:created xsi:type="dcterms:W3CDTF">2017-01-19T23:34:05Z</dcterms:created>
  <dcterms:modified xsi:type="dcterms:W3CDTF">2017-01-20T14:31:35Z</dcterms:modified>
</cp:coreProperties>
</file>