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AD2-7E3C-A74D-9A3A-ED1647C2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AB26E-55DF-470D-27C6-86C6A28A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C05A-D7FA-0CB9-381B-9361276D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9F08-DFA0-37BB-7780-A7B247B9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AD59-26A4-538E-233B-C8C37F7C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21F1-660B-DBAF-FEDD-DB017FCF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AD6AC-3924-5ECD-9C18-11E530C6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77D0-8B60-8775-B23D-61B5A78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01A9-47E0-A1D6-7456-444CAA0D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49DF-4748-2B94-24A5-AE1E691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EED7B-E2DC-727F-63DD-B77D9F4FE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CC15-49F3-F636-7BD4-224EE576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8F28-296A-767E-CBAC-B2B23C0F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FFB8-6878-F32A-9099-CC7598BE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8FE9-6CB0-479E-B969-1A31DB53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003-2AE9-FC37-710A-C0235837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2CB9-0531-6504-4C43-F3C06917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261C-D60B-78E7-89AF-3E528FFC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7184-D167-E150-29D4-D2DB2C6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9DAB-4C78-67C8-9AD3-0FC6961D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31EA-9B18-5881-1A90-C2FF350A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A61E-6176-A078-5406-D523974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C60E-D094-68CE-18BD-51BA6A67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4140-185E-6CD0-239E-482D78BD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3D3C-5D31-7E2B-5376-814030A6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8CA1-1826-BC93-522F-C75CABED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B8C4-829A-91F5-AAA0-CB419482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7FA6-1BA6-60FD-6F19-4BD1EF40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3B4B-2A26-043C-02F2-89796386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CC9B-4AB6-4137-1D60-03C3225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14206-1100-65E0-B991-27B878B8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EEE-387A-16AD-5C6B-29C3E006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51A9-CE58-2579-5F25-F47D6C48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4AF8-E37B-BEF1-54C3-B3C5D70A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3E20-29C8-0410-2C85-FB756B958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4F0F1-F684-1325-B888-03A57A48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8606A-3981-57DC-D64B-418CCF81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C9E9-5760-E265-F0D5-8621A9F4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B3B86-667B-2CCA-24FC-049F307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A049-A56A-D3A2-A597-D2DB58F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3D825-D05E-1861-7186-49D4F53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AB1E5-F5E0-364C-BF32-360DE45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8459-DC75-B272-45FD-1980191C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36086-BA68-5F73-B043-FCACFDA1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2B8A8-CC71-1AC5-4AA6-B5CF896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BD4-47EA-4513-6C0E-911AAA5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C6A4-153E-E9FB-D94D-9610EC7E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9F6A-1206-5543-B356-9A88373E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DCD5-44EE-2F76-3225-893DFE1B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8A06-8582-55F5-346D-BF702FD7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4FD1-AAAB-453B-9530-E146F15C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795A-CF35-8C20-929C-EEA5A1D4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A74F-D1AB-3D83-0B90-FD40EBDD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64860-5D87-0EFC-37B3-48D6B59B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36E75-EFB7-A4E9-B57F-514032ED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2B12-C914-BDB5-8833-46260E84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2E23-5FC1-4F14-5E24-0C13B8BE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EB9A-CDCC-4696-CAF4-1698695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31539-748B-DBE9-73C8-EF6F83C3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7E37-70B5-3081-5594-8E25D4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ACD-D02A-C1F1-B5B4-680357D30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F0659-5853-40F7-A8F5-C080067DDFC9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1C9E-D231-DAEB-6BED-4EA2323B8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2FA4-DE8E-5C84-19DE-987DCA62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18F2-038D-4C5E-A7A1-5E05A57CD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A20-68B3-32C3-C2CB-C5E361CCD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Observing the Free-Boundary Nature of American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172C0-ADFD-4DA8-EF35-17EDA2062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John Lee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3/20/2024</a:t>
            </a:r>
          </a:p>
        </p:txBody>
      </p:sp>
    </p:spTree>
    <p:extLst>
      <p:ext uri="{BB962C8B-B14F-4D97-AF65-F5344CB8AC3E}">
        <p14:creationId xmlns:p14="http://schemas.microsoft.com/office/powerpoint/2010/main" val="2861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3F86-E2C0-6DAD-173C-9138794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are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B689-57EE-0948-C613-5C5C1DE3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Call/Put Options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Contract that gives you the right to buy/sell an underlying asset (ex. Stocks) at a strike price K. Has an expiration time T.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Priced by time value + intrinsic value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Black Scholes Model (European Options)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2104B-1A48-649B-761C-814AA60C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2" y="3900644"/>
            <a:ext cx="8694540" cy="18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8680-BBAF-1305-05FE-957C4976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American vs. European Options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European: Can only exercise this right at expiration T.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American: Can be exercised prior to time T, sacrificing time value.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ability to early exercise stipulates an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optimal exercise boundary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(where an early exercise will occur)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would like to determine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Boundary is unknown in advance, hence “Free Boundary Value Problem”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4A66B-275E-E556-7883-984488D0E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3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3599-25F9-FC44-A4F3-DD2A5CDEF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8" y="1378227"/>
            <a:ext cx="6962523" cy="3497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B0C67-D8B2-6C40-C93E-1FDFAF16FD0C}"/>
              </a:ext>
            </a:extLst>
          </p:cNvPr>
          <p:cNvSpPr txBox="1"/>
          <p:nvPr/>
        </p:nvSpPr>
        <p:spPr>
          <a:xfrm>
            <a:off x="0" y="853710"/>
            <a:ext cx="60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Put Option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8B916-7B9B-1E57-8B48-220646FC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2" y="1378227"/>
            <a:ext cx="5397700" cy="4022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16A38-837D-1BB3-10B8-2264E8A44848}"/>
              </a:ext>
            </a:extLst>
          </p:cNvPr>
          <p:cNvSpPr txBox="1"/>
          <p:nvPr/>
        </p:nvSpPr>
        <p:spPr>
          <a:xfrm>
            <a:off x="6171029" y="853710"/>
            <a:ext cx="60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Call Option</a:t>
            </a:r>
          </a:p>
        </p:txBody>
      </p:sp>
    </p:spTree>
    <p:extLst>
      <p:ext uri="{BB962C8B-B14F-4D97-AF65-F5344CB8AC3E}">
        <p14:creationId xmlns:p14="http://schemas.microsoft.com/office/powerpoint/2010/main" val="357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8A79-63EB-F40D-B713-8A42B1C8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Cases for Early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F769-A2A8-991C-BEBF-8193C456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American Call Options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Only valid for stock with dividend (both discrete and continuous)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Underlying Spot price P &gt;&gt; Strike Price K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American Put Options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As time value decreases (t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T), then sacrificing time value will become insignificant compared to investing the immediate profit in a “riskless” asset and collecting interest.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Optimal boundary always exists for risk-free rate &gt; 0</a:t>
            </a:r>
          </a:p>
        </p:txBody>
      </p:sp>
    </p:spTree>
    <p:extLst>
      <p:ext uri="{BB962C8B-B14F-4D97-AF65-F5344CB8AC3E}">
        <p14:creationId xmlns:p14="http://schemas.microsoft.com/office/powerpoint/2010/main" val="12131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025A-D875-ADE4-6B37-37A40769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35E15-490A-D25B-3E53-3F5ABD04C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Asymptotic Analysis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APO/ACOs with infinite time to expiry and close to expiry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Close form pricing formulas for ACOs with both Discrete dividends (Supposedly simple?)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some other special cases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Linearity Complementation formulation (free boundary value problem)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Integral forms of Put and Call options (the integrals are intractable to solve analytically)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35E15-490A-D25B-3E53-3F5ABD04C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1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273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</vt:lpstr>
      <vt:lpstr>Cambria Math</vt:lpstr>
      <vt:lpstr>Office Theme</vt:lpstr>
      <vt:lpstr>Observing the Free-Boundary Nature of American Options</vt:lpstr>
      <vt:lpstr>What are options?</vt:lpstr>
      <vt:lpstr>American vs. European Options</vt:lpstr>
      <vt:lpstr>PowerPoint Presentation</vt:lpstr>
      <vt:lpstr>Cases for Early Exercise</vt:lpstr>
      <vt:lpstr>Project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Observing the Free-Boundary Nature of American Options</dc:title>
  <dc:creator>John Lee</dc:creator>
  <cp:lastModifiedBy>John Lee</cp:lastModifiedBy>
  <cp:revision>2</cp:revision>
  <dcterms:created xsi:type="dcterms:W3CDTF">2024-03-21T01:32:01Z</dcterms:created>
  <dcterms:modified xsi:type="dcterms:W3CDTF">2024-03-21T15:35:30Z</dcterms:modified>
</cp:coreProperties>
</file>