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1EA8E-A4EF-468F-B7E8-E331C362D4F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D6DB8-E136-4445-8134-FF690D45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CA6D-7978-D6F2-C0F9-E779BCBED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EEB9A-B59F-FBEB-4401-9C4011AF7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DD87-D362-784C-72F3-67AA88CD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2754-70D9-4BCA-B25C-FF6AADBAE5FB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317DF-514D-7CD6-BEC4-2789BCA0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6E338-7CF5-6C5F-0DBA-8515BB2C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C887-3795-039C-728C-7F7E1AB4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CF74-8EA8-A504-7500-4A1901D29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7B40-379C-4C86-DA04-54DBD5C3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9BB0-01CF-4256-AEF5-84151E1F9946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4C0F-CD16-C4E4-C1CB-F1B6508A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570A-825A-E1DE-5765-9D352E3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6407E-2E91-80F9-D8B8-52868E15A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6A1E8-1361-E260-890F-05D96A68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A3EE-E7CF-3A0C-006E-D53E22EB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13D-1AB9-4356-A320-E5EE4EB1C89A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5F491-2868-2E15-3D10-2624F7FC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10D3-555B-F632-AFB2-74F58097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113C-4BDA-0ADD-A281-19204C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F0AE-87FA-233B-55D8-28D4F5D8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252C-C18B-CC29-7FB3-6835567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3DD-F4DD-4BC5-995B-33C99D152198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E484-476C-BFD0-1C1F-DE4E185D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0094-019B-9438-166C-5D4FC139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30FA-007E-939D-D7B7-C92B7C6C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7287-D6AD-2EBF-F5EC-E679103A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B357-D692-CB3F-DDB8-1B77DD18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85E0-4B5E-474E-839F-BAA4435406BA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BD40D-7D1E-C619-6858-97534306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5D30-F36F-5883-459D-F1A87E6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027B-A6A1-3A5B-C1D7-B2BC5466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BD39-55E1-5EAC-B5D8-BBA5DB4D1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2B1DF-1342-BD28-6F52-E2DCBE85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37F0-67C0-807C-247B-B8CDCE2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A14-1442-46BC-9F6C-150EA695B777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0C624-3AA0-1C4B-3A18-A678890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8AA5-47AD-7B24-211D-6D4F21AB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F711-9961-BFF3-5220-78DCB2E5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61FC-34DB-D030-7EF2-146A4CD6E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A4D53-FD15-19D8-6D0D-31AE0A5F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20385-BCB5-761F-52D3-7BC48B90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DF000-5F1A-9C15-3A52-89DDC29EC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733AA-BD21-634B-8D3B-35C0DF3C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89D-01B7-4133-8B63-D7D30B80621F}" type="datetime1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C7110-E846-F858-9A8B-89B885E4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2E898-D97F-E8F3-E24D-590207A9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CE8E-7166-E099-13EF-7C2755DE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AAB28-FD38-0CF1-ABBC-B52E7506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4ED-B63F-4087-9FB0-852F56138258}" type="datetime1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98B69-4C7C-E561-074D-AA209F9C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1BDEF-9C42-385A-A1EC-CA2557A9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C5700-64DF-EC20-9FAE-003D27EF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8BDC-3F7F-458F-B014-C834CEF8E9E1}" type="datetime1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7D695-B947-6FAF-7CBA-FCAE4457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D37B3-A044-4F45-DBE9-1457D03E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E2C6-3592-3390-EB19-80AC9752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28-7274-AAEE-5A07-E2CD7202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91C41-2A69-1678-A4DF-2C4F72F7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A07F-37B9-2F87-E6FA-F3A5C95C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3561-D951-437D-B427-08CBD32BAF85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07DB-D248-2EB5-00C9-9D94701B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2A44-0BCF-B57C-37C1-BD919090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1602-1A06-CE89-1D9D-2DEE0658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C9D80-D34C-58A7-E3F5-175E84049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B8AB7-359A-6FA7-E301-74B82B6BD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C31B-7AE5-17E3-A75D-A8655741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883-C51A-4CC1-8AE9-3B5617A11C35}" type="datetime1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5C93E-55A4-D2DF-C8B9-8CDFB6B6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0D1CC-21CB-E4B7-04F2-F37DA009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326B2-9B0A-DA58-DFEE-F587CFA1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3CF6C-F289-A3DA-C0F8-879D087C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A327-18DC-BF1A-78BB-B3A0F2CB1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1FD2-CBA1-49D5-9A29-9C200961EF43}" type="datetime1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7D8F-16BD-9141-16D1-A17D7D17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F692-892E-5199-0B5E-1381EBADA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5160-CCEA-B997-0D77-B311A9051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A7882-006B-E66F-95B6-BAFB9E88A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Lee</a:t>
            </a:r>
          </a:p>
          <a:p>
            <a:r>
              <a:rPr lang="en-US" dirty="0"/>
              <a:t>5/31/2022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45A6A-D7E6-E0BE-7C01-3C0FA15D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990D-D4B1-ECF1-3192-681FE504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411F-F6B6-1ADB-4927-91692D7B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demonstrate that LLM like GPT can actually be used solve chemistry tasks without fine-tuning, given adequate prompting and </a:t>
            </a:r>
            <a:r>
              <a:rPr lang="en-US" dirty="0" err="1"/>
              <a:t>CoT</a:t>
            </a:r>
            <a:r>
              <a:rPr lang="en-US" dirty="0"/>
              <a:t> decomposition techniques</a:t>
            </a:r>
          </a:p>
          <a:p>
            <a:r>
              <a:rPr lang="en-US" dirty="0"/>
              <a:t>We like to model our research after Bradshaw et. al.’s paper, </a:t>
            </a:r>
            <a:r>
              <a:rPr lang="en-US" i="1" dirty="0"/>
              <a:t>A Generative Model for Electron Paths, </a:t>
            </a:r>
            <a:r>
              <a:rPr lang="en-US" dirty="0"/>
              <a:t>but use a LLM rather than a generative model</a:t>
            </a:r>
          </a:p>
          <a:p>
            <a:r>
              <a:rPr lang="en-US" dirty="0"/>
              <a:t>Ideally, LLM can perform similarly to trained generative models.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CD935-5FB0-4700-956A-749D5A73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9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2666-6FE6-2FE5-DA4F-F54AAAD6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275D-3E9B-2213-B57A-2D35E795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Prompt Engineering/Sampling Techniques</a:t>
            </a:r>
          </a:p>
          <a:p>
            <a:r>
              <a:rPr lang="en-US" dirty="0"/>
              <a:t>Hallucination Study?</a:t>
            </a:r>
          </a:p>
          <a:p>
            <a:r>
              <a:rPr lang="en-US" dirty="0"/>
              <a:t>Uncertainty Quantification?</a:t>
            </a:r>
          </a:p>
          <a:p>
            <a:r>
              <a:rPr lang="en-US" dirty="0"/>
              <a:t>Ablation Study?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E7573-36E3-1C62-BE67-A65DC285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5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CD92-E481-73FB-5567-8BB9DA04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246A-81E7-5D51-A824-575E7608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use the exact same dataset as Bradshaw’s paper. 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Contains only heterolytic LEF reactions</a:t>
            </a:r>
          </a:p>
          <a:p>
            <a:pPr lvl="1"/>
            <a:r>
              <a:rPr lang="en-US" dirty="0"/>
              <a:t>Filtered USPTO Dataset</a:t>
            </a:r>
          </a:p>
          <a:p>
            <a:pPr lvl="2"/>
            <a:r>
              <a:rPr lang="en-US" dirty="0"/>
              <a:t>SMILES strings</a:t>
            </a:r>
          </a:p>
          <a:p>
            <a:pPr lvl="2"/>
            <a:r>
              <a:rPr lang="en-US" dirty="0"/>
              <a:t>List of bond changes</a:t>
            </a:r>
          </a:p>
          <a:p>
            <a:pPr lvl="1"/>
            <a:r>
              <a:rPr lang="en-US" dirty="0"/>
              <a:t>Should contain an underlying electron 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7923-662C-D083-61FB-5F3FD169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4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8B1D-375C-EE52-AF84-1CCAF9A8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6AA7-4705-5758-5BFC-8534A913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 Paths become a natural </a:t>
            </a:r>
            <a:r>
              <a:rPr lang="en-US" dirty="0" err="1"/>
              <a:t>CoT</a:t>
            </a:r>
            <a:r>
              <a:rPr lang="en-US" dirty="0"/>
              <a:t> decomposition. This allows us to employ advanced prompt engineering techniques</a:t>
            </a:r>
          </a:p>
          <a:p>
            <a:pPr lvl="1"/>
            <a:r>
              <a:rPr lang="en-US" dirty="0"/>
              <a:t>Ex. Tree of Thought</a:t>
            </a:r>
          </a:p>
          <a:p>
            <a:pPr lvl="2"/>
            <a:r>
              <a:rPr lang="en-US" dirty="0"/>
              <a:t>It is possible that we could mimic a probabilistic model of the most likely bond to be removed/added at each step in electron flow. Then employ consistency to get the most likely, similar to Monte Carlo methods.</a:t>
            </a:r>
          </a:p>
          <a:p>
            <a:pPr lvl="1"/>
            <a:r>
              <a:rPr lang="en-US" dirty="0"/>
              <a:t>Hint prompting</a:t>
            </a:r>
          </a:p>
          <a:p>
            <a:pPr lvl="1"/>
            <a:r>
              <a:rPr lang="en-US" dirty="0"/>
              <a:t>Self-consistency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51711-4359-37C5-F44C-E9DB34A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1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3BF6-6CE0-514B-AEB2-AD017122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Hallucination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F49-F9B3-4B13-51C9-51B03E5F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study where hallucinations occur in SMILES strings?</a:t>
            </a:r>
          </a:p>
          <a:p>
            <a:r>
              <a:rPr lang="en-US" dirty="0"/>
              <a:t>If initial electron flow is incorrect, then perhaps hallucination rates are much higher in later steps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A28C6-6AEE-70D2-AB25-72BD4AC6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9144-4BD2-673F-1E0C-5F078A93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1815-A6C5-CA2E-2454-92E73435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methods provide some metric for the confidence of a model in its answer</a:t>
            </a:r>
          </a:p>
          <a:p>
            <a:r>
              <a:rPr lang="en-US" dirty="0"/>
              <a:t>Since electron flow is a series of steps, then perhaps we may be able to quantify the confidence of the model too, in its answer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68314-69DA-3528-FD8D-70E10DEB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FBDD-A664-BBF6-55F0-E834153F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8EDD-446C-328A-8F15-D32B9F78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done to see which parts of a prompt is necessary </a:t>
            </a:r>
            <a:r>
              <a:rPr lang="en-US"/>
              <a:t>for performance.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76D6-9D87-6909-0B01-50D95A89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3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8342</TotalTime>
  <Words>285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Office Theme</vt:lpstr>
      <vt:lpstr>Project Proposal</vt:lpstr>
      <vt:lpstr>Goal</vt:lpstr>
      <vt:lpstr>Outline</vt:lpstr>
      <vt:lpstr>Data Collection</vt:lpstr>
      <vt:lpstr>Prompt Engineering</vt:lpstr>
      <vt:lpstr>Hallucination Study</vt:lpstr>
      <vt:lpstr>Uncertainty Quantification</vt:lpstr>
      <vt:lpstr>Ablation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 Literature Summary</dc:title>
  <dc:creator>John Lee</dc:creator>
  <cp:lastModifiedBy>John Lee</cp:lastModifiedBy>
  <cp:revision>6</cp:revision>
  <dcterms:created xsi:type="dcterms:W3CDTF">2023-05-24T20:25:24Z</dcterms:created>
  <dcterms:modified xsi:type="dcterms:W3CDTF">2023-06-01T23:03:23Z</dcterms:modified>
</cp:coreProperties>
</file>