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4"/>
    <p:restoredTop sz="96327"/>
  </p:normalViewPr>
  <p:slideViewPr>
    <p:cSldViewPr snapToGrid="0">
      <p:cViewPr>
        <p:scale>
          <a:sx n="131" d="100"/>
          <a:sy n="131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821E-2345-B246-BE9D-C239C950564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A812-A639-3341-8B32-F2DEBF25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5E-09AA-CD42-4957-F96E1F88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66BF5-BB4F-77BB-0877-513F82A1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DE61-7F7D-B7B6-3391-FCC1674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CC-91A6-7416-22A6-28744522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FAA9-3ED6-0C3B-745C-3C037A36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816A-B2CB-60C4-B4A6-4CF21F1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0337-0055-7CE9-6D35-0B7AFA90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C90F-5AB5-6E9D-280C-1F30EEA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0F7A-195E-93F0-20A6-283DFC8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3187-9B9A-F232-97F9-319650E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6A5DE-8EEF-BE62-608F-63FE157D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0951-BDBF-5EEB-63B0-DF5840E2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34B9-845E-5B23-9ED2-7F4A66A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86C7-DE97-4605-B17B-48F6A19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739D-FBEB-09FE-4FCE-17A8156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9D2-0C3F-D010-C931-130A3DF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7E41-7E1C-8A05-5989-621A4430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7159-83A1-BA97-0588-3DF3A758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390-F316-5729-4121-761BED36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161C-8E8C-49EF-CD1C-BB485AE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D96-8D77-221B-C3B6-551CCF5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F684-CAD3-A418-1B98-BB503A69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423C-03B3-C804-2333-E092BDD7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6F1A-23FD-D7AD-6972-2E7759B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8877-A118-659F-13F6-37C3814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747-01F9-C9C3-C8C5-DE3AFAE5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504-FFAE-6FFB-5648-43D05ECEB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2132-5389-3F9F-97F7-A713292D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354C3-0975-78BE-FFCE-E78859A3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E931-6B1E-BD00-14FD-B9D212E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EAA-AEC5-04E5-834C-A8431A3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66A1-C8F2-0F4E-8441-9FBCDD2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8BBE-9A10-35F6-ADCC-D926918A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55E0-2648-8C0F-39B2-D3F69B49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8B36-97EE-38F0-6A21-7AFA7198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71FC-D473-8C90-949C-59A9670E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7D35E-97C6-BEBD-7269-7CE4DCB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1BE52-6137-BF8A-5A11-821B0EC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8B928-BEB3-9332-D34F-0D81418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5CF-89A9-D301-6920-E2425705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69C1-55F3-2CFF-2CC1-904FB06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99D0-5D6C-6594-5E3D-E505381E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262A0-171F-F479-038C-2C57C95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4467-2A95-2739-6CE4-A81622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B7B2-8B88-BDB9-DC7B-E732A1B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610-CE37-31F7-A0F5-5D8666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A19A-4F31-A5E1-890A-3F94636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49F8-6BA7-EF87-32A9-CA9E462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C0F9-CE22-51B5-E89D-86C4B82C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8B30-A3A6-03F0-E62B-445865B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5B45-B39C-D802-09FC-0B5C0A4A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C8FA-F85C-AC0D-4FC5-755C9FF1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EDB-3B75-71E1-9D5E-B234F43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2653-3C16-3FB4-6388-DB5278D6E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9509-B3E6-FBCE-DF7C-39182B06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0772-BD2E-B784-915A-F19791B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FF3C4-3E75-D67E-7B1F-C1F27CD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18C-68AF-4853-7869-F57396C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2D4B-789C-8E49-296E-F69D01A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B8B-705C-EFCA-341D-6F9E8C7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BBF-CDE9-53AF-7697-B7BDD99F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B3CF-01DA-3F48-8B46-456B606894A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0944-B916-7C25-49F3-B5F38FF1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6DDE-28C7-FE1B-1D3F-47591802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66F-9077-EE54-47E7-EBEA38F85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 – 4/17/2023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E346-C1DB-6E85-A609-FB9A24C4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</p:txBody>
      </p:sp>
    </p:spTree>
    <p:extLst>
      <p:ext uri="{BB962C8B-B14F-4D97-AF65-F5344CB8AC3E}">
        <p14:creationId xmlns:p14="http://schemas.microsoft.com/office/powerpoint/2010/main" val="20227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C3C8-3DE7-6530-717D-940F72FB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1941-4AB3-CA7C-E4D2-D0FE110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Correcting 0D models to match 3D simulations (Done)</a:t>
            </a:r>
          </a:p>
          <a:p>
            <a:r>
              <a:rPr lang="en-US" dirty="0"/>
              <a:t>Parametrizing Stenosis</a:t>
            </a:r>
          </a:p>
        </p:txBody>
      </p:sp>
    </p:spTree>
    <p:extLst>
      <p:ext uri="{BB962C8B-B14F-4D97-AF65-F5344CB8AC3E}">
        <p14:creationId xmlns:p14="http://schemas.microsoft.com/office/powerpoint/2010/main" val="395352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CBD5-B736-2DCA-B4A0-7FE210DF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Parametrizing (Healthy)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AC79EB0-F51F-71CA-8AA9-A701BF7F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638" y="1690688"/>
            <a:ext cx="69183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F0015-E9A4-A158-49AD-173B575F672A}"/>
              </a:ext>
            </a:extLst>
          </p:cNvPr>
          <p:cNvSpPr txBox="1"/>
          <p:nvPr/>
        </p:nvSpPr>
        <p:spPr>
          <a:xfrm>
            <a:off x="751840" y="1859339"/>
            <a:ext cx="452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method of correction adds a resistance to a </a:t>
            </a:r>
            <a:r>
              <a:rPr lang="en-US" dirty="0" err="1"/>
              <a:t>JunctionVessel</a:t>
            </a:r>
            <a:r>
              <a:rPr lang="en-US" dirty="0"/>
              <a:t>, rather than adding it to the downstream vessel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Previously, when artificially stenosing, we also modified the junctional resistances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shown that just modifying vessels alone is insufficient to cause a pressure change.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A36A9-CA11-39EC-7BED-B4B25FAF0A0F}"/>
              </a:ext>
            </a:extLst>
          </p:cNvPr>
          <p:cNvSpPr txBox="1"/>
          <p:nvPr/>
        </p:nvSpPr>
        <p:spPr>
          <a:xfrm>
            <a:off x="2926080" y="5476240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 artificial stenosing--&gt;</a:t>
            </a:r>
          </a:p>
        </p:txBody>
      </p:sp>
    </p:spTree>
    <p:extLst>
      <p:ext uri="{BB962C8B-B14F-4D97-AF65-F5344CB8AC3E}">
        <p14:creationId xmlns:p14="http://schemas.microsoft.com/office/powerpoint/2010/main" val="20769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D6E6-2776-FC5E-81DE-3E7246F8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Parametrizing (Diseased)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CA9B-1B37-5384-BB1D-AFA79CDF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56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True stenosis is often in junctions (since there are so many) </a:t>
            </a:r>
            <a:r>
              <a:rPr lang="en-US" sz="1800" dirty="0">
                <a:sym typeface="Wingdings" pitchFamily="2" charset="2"/>
              </a:rPr>
              <a:t>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For vessels, we don’t know how much to reduce the resistance by (an option is observing the radial increase corresponding to the stent size)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For junctions, there is no inherent geometrical meaning to changing the resistance of a junction.</a:t>
            </a:r>
            <a:endParaRPr lang="en-US" sz="1800" dirty="0"/>
          </a:p>
        </p:txBody>
      </p:sp>
      <p:pic>
        <p:nvPicPr>
          <p:cNvPr id="5" name="Picture 4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0830EC60-D491-1BDE-4D4B-DCC39247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98" y="1514902"/>
            <a:ext cx="6587722" cy="49779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8AAFD-5F95-979B-A1AD-FAF91721F163}"/>
              </a:ext>
            </a:extLst>
          </p:cNvPr>
          <p:cNvCxnSpPr/>
          <p:nvPr/>
        </p:nvCxnSpPr>
        <p:spPr>
          <a:xfrm flipH="1" flipV="1">
            <a:off x="7798279" y="4001294"/>
            <a:ext cx="333555" cy="495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9F46AE-D000-26DD-95B6-3C6E0ABA5E44}"/>
              </a:ext>
            </a:extLst>
          </p:cNvPr>
          <p:cNvCxnSpPr>
            <a:cxnSpLocks/>
          </p:cNvCxnSpPr>
          <p:nvPr/>
        </p:nvCxnSpPr>
        <p:spPr>
          <a:xfrm flipH="1" flipV="1">
            <a:off x="7409983" y="4439728"/>
            <a:ext cx="440055" cy="103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CD5FA-0170-B8B8-31C2-DB37C1CC0ACA}"/>
              </a:ext>
            </a:extLst>
          </p:cNvPr>
          <p:cNvCxnSpPr>
            <a:cxnSpLocks/>
          </p:cNvCxnSpPr>
          <p:nvPr/>
        </p:nvCxnSpPr>
        <p:spPr>
          <a:xfrm flipV="1">
            <a:off x="8574872" y="3843809"/>
            <a:ext cx="97551" cy="595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2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17B5-89B0-4188-0FE6-1150FE96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EFCC-7712-4119-BD0B-4FD36C65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46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Let the original linearly-corrected 0D model be “0”.</a:t>
            </a:r>
          </a:p>
          <a:p>
            <a:r>
              <a:rPr lang="en-US" sz="2000" dirty="0"/>
              <a:t>Take the stented version, run the 3D simulation and perform a second correction on the 0D model on ALL elements.</a:t>
            </a:r>
          </a:p>
          <a:p>
            <a:pPr lvl="1"/>
            <a:r>
              <a:rPr lang="en-US" sz="2000" dirty="0"/>
              <a:t>Serves as “1”</a:t>
            </a:r>
          </a:p>
          <a:p>
            <a:r>
              <a:rPr lang="en-US" sz="2000" dirty="0"/>
              <a:t>Sample from 0 – 1.</a:t>
            </a:r>
          </a:p>
          <a:p>
            <a:r>
              <a:rPr lang="en-US" sz="2000" dirty="0"/>
              <a:t>~4 large stenosis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7380B-5FC4-D800-82BA-3679787D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15" y="1825625"/>
            <a:ext cx="4439794" cy="39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3485-5C55-BA10-BBBB-AA319E27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6E65-2F95-B017-90D2-7C4FCCED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89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Lofting 3D model</a:t>
            </a:r>
          </a:p>
          <a:p>
            <a:r>
              <a:rPr lang="en-US" sz="2000" dirty="0"/>
              <a:t>Will the centerlines correspond when mapping the 3D solutions, since stenting changes 3D geometry?</a:t>
            </a:r>
          </a:p>
          <a:p>
            <a:r>
              <a:rPr lang="en-US" sz="2000" dirty="0"/>
              <a:t>Identifying the regions where the stenting covers in the 0D model</a:t>
            </a:r>
          </a:p>
          <a:p>
            <a:pPr lvl="1"/>
            <a:r>
              <a:rPr lang="en-US" sz="1600" dirty="0"/>
              <a:t>What if it only includes part of a segmentation?</a:t>
            </a:r>
          </a:p>
          <a:p>
            <a:r>
              <a:rPr lang="en-US" sz="2000" dirty="0"/>
              <a:t>Will the linear correction cause odd behaviors?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72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244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Research Update – 4/17/2023</vt:lpstr>
      <vt:lpstr>Current Work</vt:lpstr>
      <vt:lpstr>Problems in Parametrizing (Healthy) </vt:lpstr>
      <vt:lpstr>Problems in Parametrizing (Diseased)</vt:lpstr>
      <vt:lpstr>Proposed Solution</vt:lpstr>
      <vt:lpstr>Anticipated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1/29/2023</dc:title>
  <dc:creator>John Lee</dc:creator>
  <cp:lastModifiedBy>John Lee</cp:lastModifiedBy>
  <cp:revision>23</cp:revision>
  <dcterms:created xsi:type="dcterms:W3CDTF">2023-01-30T02:36:18Z</dcterms:created>
  <dcterms:modified xsi:type="dcterms:W3CDTF">2023-04-17T18:10:57Z</dcterms:modified>
</cp:coreProperties>
</file>