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1" r:id="rId4"/>
    <p:sldId id="257" r:id="rId5"/>
    <p:sldId id="258" r:id="rId6"/>
    <p:sldId id="262" r:id="rId7"/>
    <p:sldId id="263" r:id="rId8"/>
    <p:sldId id="264" r:id="rId9"/>
    <p:sldId id="25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11"/>
    <p:restoredTop sz="96327"/>
  </p:normalViewPr>
  <p:slideViewPr>
    <p:cSldViewPr snapToGrid="0">
      <p:cViewPr>
        <p:scale>
          <a:sx n="150" d="100"/>
          <a:sy n="150" d="100"/>
        </p:scale>
        <p:origin x="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D25E-09AA-CD42-4957-F96E1F88B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66BF5-BB4F-77BB-0877-513F82A1E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7DE61-7F7D-B7B6-3391-FCC16749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3CF-01DA-3F48-8B46-456B606894AC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B0BCC-91A6-7416-22A6-28744522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EFAA9-3ED6-0C3B-745C-3C037A367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0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816A-B2CB-60C4-B4A6-4CF21F16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70337-0055-7CE9-6D35-0B7AFA907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6C90F-5AB5-6E9D-280C-1F30EEA2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3CF-01DA-3F48-8B46-456B606894AC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C0F7A-195E-93F0-20A6-283DFC80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33187-9B9A-F232-97F9-319650E3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5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36A5DE-8EEF-BE62-608F-63FE157D7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00951-BDBF-5EEB-63B0-DF5840E22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34B9-845E-5B23-9ED2-7F4A66A9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3CF-01DA-3F48-8B46-456B606894AC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486C7-DE97-4605-B17B-48F6A19E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B739D-FBEB-09FE-4FCE-17A8156A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39D2-0C3F-D010-C931-130A3DF89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87E41-7E1C-8A05-5989-621A4430B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E7159-83A1-BA97-0588-3DF3A758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3CF-01DA-3F48-8B46-456B606894AC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DC390-F316-5729-4121-761BED362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B161C-8E8C-49EF-CD1C-BB485AED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4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0D96-8D77-221B-C3B6-551CCF57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2F684-CAD3-A418-1B98-BB503A696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8423C-03B3-C804-2333-E092BDD7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3CF-01DA-3F48-8B46-456B606894AC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76F1A-23FD-D7AD-6972-2E7759B00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28877-A118-659F-13F6-37C38141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6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9747-01F9-C9C3-C8C5-DE3AFAE5A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66504-FFAE-6FFB-5648-43D05ECEB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62132-5389-3F9F-97F7-A713292D8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354C3-0975-78BE-FFCE-E78859A3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3CF-01DA-3F48-8B46-456B606894AC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0E931-6B1E-BD00-14FD-B9D212E5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B8EAA-AEC5-04E5-834C-A8431A33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2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66A1-C8F2-0F4E-8441-9FBCDD29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B8BBE-9A10-35F6-ADCC-D926918A5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555E0-2648-8C0F-39B2-D3F69B491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48B36-97EE-38F0-6A21-7AFA71989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971FC-D473-8C90-949C-59A9670E7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7D35E-97C6-BEBD-7269-7CE4DCB0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3CF-01DA-3F48-8B46-456B606894AC}" type="datetimeFigureOut">
              <a:rPr lang="en-US" smtClean="0"/>
              <a:t>1/29/23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61BE52-6137-BF8A-5A11-821B0EC7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8B928-BEB3-9332-D34F-0D81418E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6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65CF-89A9-D301-6920-E2425705D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3669C1-55F3-2CFF-2CC1-904FB06E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3CF-01DA-3F48-8B46-456B606894AC}" type="datetimeFigureOut">
              <a:rPr lang="en-US" smtClean="0"/>
              <a:t>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A99D0-5D6C-6594-5E3D-E505381E2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262A0-171F-F479-038C-2C57C952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5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54467-2A95-2739-6CE4-A816224D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3CF-01DA-3F48-8B46-456B606894AC}" type="datetimeFigureOut">
              <a:rPr lang="en-US" smtClean="0"/>
              <a:t>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DB7B2-8B88-BDB9-DC7B-E732A1B1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58610-CE37-31F7-A0F5-5D866680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7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A19A-4F31-A5E1-890A-3F946365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D49F8-6BA7-EF87-32A9-CA9E46246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4C0F9-CE22-51B5-E89D-86C4B82C1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48B30-A3A6-03F0-E62B-445865B7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3CF-01DA-3F48-8B46-456B606894AC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85B45-B39C-D802-09FC-0B5C0A4A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5C8FA-F85C-AC0D-4FC5-755C9FF1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7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2EDB-3B75-71E1-9D5E-B234F43F1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92653-3C16-3FB4-6388-DB5278D6E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F9509-B3E6-FBCE-DF7C-39182B060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10772-BD2E-B784-915A-F19791B7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3CF-01DA-3F48-8B46-456B606894AC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FF3C4-3E75-D67E-7B1F-C1F27CD4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2E18C-68AF-4853-7869-F57396CA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5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22D4B-789C-8E49-296E-F69D01A90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62B8B-705C-EFCA-341D-6F9E8C7C9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43BBF-CDE9-53AF-7697-B7BDD99F2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EB3CF-01DA-3F48-8B46-456B606894AC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50944-B916-7C25-49F3-B5F38FF1B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06DDE-28C7-FE1B-1D3F-475918027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6E66F-9077-EE54-47E7-EBEA38F859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Update - 1/30/2023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3E346-C1DB-6E85-A609-FB9A24C4E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Lee</a:t>
            </a:r>
          </a:p>
        </p:txBody>
      </p:sp>
    </p:spTree>
    <p:extLst>
      <p:ext uri="{BB962C8B-B14F-4D97-AF65-F5344CB8AC3E}">
        <p14:creationId xmlns:p14="http://schemas.microsoft.com/office/powerpoint/2010/main" val="2022757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2525-866A-501E-16A0-9813608A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AC519-A807-0450-9906-4EFCB393C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tuning</a:t>
            </a:r>
          </a:p>
          <a:p>
            <a:r>
              <a:rPr lang="en-US" dirty="0"/>
              <a:t>Natalia’s ML junctions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07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3F35-BBF2-A6B4-4257-C589AFF2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Work -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BC4D-47AD-D5D9-A691-2832AF829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Ensuring 0D Model is roughly similar/correlated to 3D model	</a:t>
            </a:r>
          </a:p>
          <a:p>
            <a:r>
              <a:rPr lang="en-US" dirty="0"/>
              <a:t>Stenosis Detection to parametrize repair</a:t>
            </a:r>
          </a:p>
          <a:p>
            <a:r>
              <a:rPr lang="en-US" dirty="0"/>
              <a:t>Run ML scripts on diseased model</a:t>
            </a:r>
          </a:p>
          <a:p>
            <a:r>
              <a:rPr lang="en-US" dirty="0"/>
              <a:t>Quality/Correctness checks on ML portion.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0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153B-50E5-F8E0-1612-1E537FDC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31CBB-9038-3A2D-B089-E31E55A9B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94" y="3429000"/>
            <a:ext cx="5609206" cy="26647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9AB2E6-C3F3-872D-874C-6BBC00E6EFD8}"/>
              </a:ext>
            </a:extLst>
          </p:cNvPr>
          <p:cNvSpPr txBox="1"/>
          <p:nvPr/>
        </p:nvSpPr>
        <p:spPr>
          <a:xfrm>
            <a:off x="280219" y="1799303"/>
            <a:ext cx="5190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Running 3D simulations of Ingrid’s models no longer explodes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default parameters for 3D simulations are poor</a:t>
            </a:r>
          </a:p>
        </p:txBody>
      </p:sp>
      <p:pic>
        <p:nvPicPr>
          <p:cNvPr id="9" name="Picture 8" descr="A picture containing text, blackboard&#10;&#10;Description automatically generated">
            <a:extLst>
              <a:ext uri="{FF2B5EF4-FFF2-40B4-BE49-F238E27FC236}">
                <a16:creationId xmlns:a16="http://schemas.microsoft.com/office/drawing/2014/main" id="{69B6DEE8-EA2C-797C-5A40-0D65820E1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039" y="2040654"/>
            <a:ext cx="3247742" cy="4412367"/>
          </a:xfrm>
          <a:prstGeom prst="rect">
            <a:avLst/>
          </a:prstGeom>
        </p:spPr>
      </p:pic>
      <p:pic>
        <p:nvPicPr>
          <p:cNvPr id="11" name="Picture 10" descr="A picture containing text, blackboard, light&#10;&#10;Description automatically generated">
            <a:extLst>
              <a:ext uri="{FF2B5EF4-FFF2-40B4-BE49-F238E27FC236}">
                <a16:creationId xmlns:a16="http://schemas.microsoft.com/office/drawing/2014/main" id="{B83E0E19-D5AB-3293-EBEA-3124EA0FE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558" y="2040654"/>
            <a:ext cx="3193481" cy="44123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56D068-F69C-2AC1-5A72-AC2C378DB631}"/>
              </a:ext>
            </a:extLst>
          </p:cNvPr>
          <p:cNvSpPr txBox="1"/>
          <p:nvPr/>
        </p:nvSpPr>
        <p:spPr>
          <a:xfrm>
            <a:off x="6417499" y="775499"/>
            <a:ext cx="5643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noticed new odd behavior/ distributions even in the healthy 3D models.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807100-AF5E-33CD-9BE7-76A7B640C561}"/>
              </a:ext>
            </a:extLst>
          </p:cNvPr>
          <p:cNvSpPr txBox="1"/>
          <p:nvPr/>
        </p:nvSpPr>
        <p:spPr>
          <a:xfrm>
            <a:off x="6417499" y="1635447"/>
            <a:ext cx="192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Systolic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E2C220-881A-9910-F2F1-DDDE4964F71A}"/>
              </a:ext>
            </a:extLst>
          </p:cNvPr>
          <p:cNvSpPr txBox="1"/>
          <p:nvPr/>
        </p:nvSpPr>
        <p:spPr>
          <a:xfrm>
            <a:off x="9814675" y="1635447"/>
            <a:ext cx="192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Diastolic</a:t>
            </a:r>
          </a:p>
        </p:txBody>
      </p:sp>
    </p:spTree>
    <p:extLst>
      <p:ext uri="{BB962C8B-B14F-4D97-AF65-F5344CB8AC3E}">
        <p14:creationId xmlns:p14="http://schemas.microsoft.com/office/powerpoint/2010/main" val="294483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5213-48E3-7F0C-954F-1AEAD75C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 Mapping in 0D pipeline</a:t>
            </a:r>
          </a:p>
        </p:txBody>
      </p:sp>
      <p:pic>
        <p:nvPicPr>
          <p:cNvPr id="5" name="Content Placeholder 4" descr="A picture containing blackboard&#10;&#10;Description automatically generated">
            <a:extLst>
              <a:ext uri="{FF2B5EF4-FFF2-40B4-BE49-F238E27FC236}">
                <a16:creationId xmlns:a16="http://schemas.microsoft.com/office/drawing/2014/main" id="{33BD3E6A-E648-5D86-7BEA-0BF73D57C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765" y="1835564"/>
            <a:ext cx="3602720" cy="4351338"/>
          </a:xfrm>
        </p:spPr>
      </p:pic>
      <p:pic>
        <p:nvPicPr>
          <p:cNvPr id="7" name="Picture 6" descr="A picture containing text, colorful&#10;&#10;Description automatically generated">
            <a:extLst>
              <a:ext uri="{FF2B5EF4-FFF2-40B4-BE49-F238E27FC236}">
                <a16:creationId xmlns:a16="http://schemas.microsoft.com/office/drawing/2014/main" id="{E1300C61-6EF5-E2D8-F645-B6B940D8B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0" y="1618299"/>
            <a:ext cx="3619500" cy="4622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DE9219-F1EC-5A4F-09DF-D2D24923F7F9}"/>
              </a:ext>
            </a:extLst>
          </p:cNvPr>
          <p:cNvSpPr txBox="1"/>
          <p:nvPr/>
        </p:nvSpPr>
        <p:spPr>
          <a:xfrm>
            <a:off x="8320349" y="1570472"/>
            <a:ext cx="25344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Branch 9 contains RCR_0, which should equal LPA_7 from an ordering perspective</a:t>
            </a:r>
          </a:p>
          <a:p>
            <a:endParaRPr lang="en-US" dirty="0"/>
          </a:p>
          <a:p>
            <a:r>
              <a:rPr lang="en-US" dirty="0"/>
              <a:t>- Ran using </a:t>
            </a:r>
            <a:r>
              <a:rPr lang="en-US" dirty="0" err="1"/>
              <a:t>Simvascular</a:t>
            </a:r>
            <a:r>
              <a:rPr lang="en-US" dirty="0"/>
              <a:t> ROM</a:t>
            </a:r>
          </a:p>
        </p:txBody>
      </p:sp>
    </p:spTree>
    <p:extLst>
      <p:ext uri="{BB962C8B-B14F-4D97-AF65-F5344CB8AC3E}">
        <p14:creationId xmlns:p14="http://schemas.microsoft.com/office/powerpoint/2010/main" val="419008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7CD8F257-37A5-5F99-BB19-B929837E5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570" y="453886"/>
            <a:ext cx="167359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E53BB-4376-45FC-F477-429EFD74C0AC}"/>
              </a:ext>
            </a:extLst>
          </p:cNvPr>
          <p:cNvSpPr txBox="1"/>
          <p:nvPr/>
        </p:nvSpPr>
        <p:spPr>
          <a:xfrm>
            <a:off x="0" y="5332125"/>
            <a:ext cx="2932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 pass my own RCR file with ordering.</a:t>
            </a:r>
          </a:p>
        </p:txBody>
      </p:sp>
      <p:pic>
        <p:nvPicPr>
          <p:cNvPr id="8" name="Picture 7" descr="A picture containing text, blackboard&#10;&#10;Description automatically generated">
            <a:extLst>
              <a:ext uri="{FF2B5EF4-FFF2-40B4-BE49-F238E27FC236}">
                <a16:creationId xmlns:a16="http://schemas.microsoft.com/office/drawing/2014/main" id="{1D64E5E9-8E99-2C04-D964-7713900A2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82" y="365125"/>
            <a:ext cx="2717199" cy="3327883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4E673794-1732-860E-439F-53ECE4E6E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115" y="571327"/>
            <a:ext cx="3031675" cy="2915478"/>
          </a:xfrm>
          <a:prstGeom prst="rect">
            <a:avLst/>
          </a:prstGeom>
        </p:spPr>
      </p:pic>
      <p:pic>
        <p:nvPicPr>
          <p:cNvPr id="12" name="Picture 11" descr="A picture containing text, blackboard&#10;&#10;Description automatically generated">
            <a:extLst>
              <a:ext uri="{FF2B5EF4-FFF2-40B4-BE49-F238E27FC236}">
                <a16:creationId xmlns:a16="http://schemas.microsoft.com/office/drawing/2014/main" id="{B8CE8F3D-39F3-F0F8-07F7-F857533CD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5387" y="2054535"/>
            <a:ext cx="2834128" cy="37205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1A222A-BD8F-7B66-75AE-8A44CDA74A6E}"/>
              </a:ext>
            </a:extLst>
          </p:cNvPr>
          <p:cNvSpPr txBox="1"/>
          <p:nvPr/>
        </p:nvSpPr>
        <p:spPr>
          <a:xfrm>
            <a:off x="3011557" y="4013706"/>
            <a:ext cx="490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Branch 2^, Mapped to outlet LPA, but LPA should be at bottom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BEB792-2530-42D5-E5AC-7A2C5DB7013C}"/>
              </a:ext>
            </a:extLst>
          </p:cNvPr>
          <p:cNvSpPr txBox="1"/>
          <p:nvPr/>
        </p:nvSpPr>
        <p:spPr>
          <a:xfrm>
            <a:off x="8845826" y="879544"/>
            <a:ext cx="2923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Branch 46, mapped to LPA_25, but it is clearly on the RPA.</a:t>
            </a:r>
          </a:p>
        </p:txBody>
      </p:sp>
    </p:spTree>
    <p:extLst>
      <p:ext uri="{BB962C8B-B14F-4D97-AF65-F5344CB8AC3E}">
        <p14:creationId xmlns:p14="http://schemas.microsoft.com/office/powerpoint/2010/main" val="220237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76A4A84E-0095-2284-4A19-8771BC75CF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059"/>
          <a:stretch/>
        </p:blipFill>
        <p:spPr>
          <a:xfrm>
            <a:off x="121234" y="365125"/>
            <a:ext cx="5320922" cy="1293697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F3154EA-72C9-514B-EDDB-9FC4400DA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32" y="1880965"/>
            <a:ext cx="7679813" cy="42800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4915E0-2CCD-7209-CF56-A2636ED7E895}"/>
              </a:ext>
            </a:extLst>
          </p:cNvPr>
          <p:cNvSpPr txBox="1"/>
          <p:nvPr/>
        </p:nvSpPr>
        <p:spPr>
          <a:xfrm>
            <a:off x="8371287" y="1557799"/>
            <a:ext cx="36870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The outlet branches order are selected in increasing order of point ID’s.</a:t>
            </a:r>
          </a:p>
          <a:p>
            <a:endParaRPr lang="en-US" sz="2400" dirty="0"/>
          </a:p>
          <a:p>
            <a:r>
              <a:rPr lang="en-US" sz="2400" dirty="0"/>
              <a:t>- Then each branch is mapped to the id of the last vessel segment in that branch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26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5366DEF-4CC5-0437-70E0-B1494AF76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7" y="1676907"/>
            <a:ext cx="7772400" cy="38065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8E77A0-4A03-4F4A-4673-32DC540722E3}"/>
              </a:ext>
            </a:extLst>
          </p:cNvPr>
          <p:cNvSpPr txBox="1"/>
          <p:nvPr/>
        </p:nvSpPr>
        <p:spPr>
          <a:xfrm>
            <a:off x="8032075" y="589935"/>
            <a:ext cx="379613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When mapping BC to particular vessels and branches, it checks if that particular j, or </a:t>
            </a:r>
            <a:r>
              <a:rPr lang="en-US" sz="2400" dirty="0" err="1"/>
              <a:t>vesselID</a:t>
            </a:r>
            <a:r>
              <a:rPr lang="en-US" sz="2400" dirty="0"/>
              <a:t>, is inside a </a:t>
            </a:r>
            <a:r>
              <a:rPr lang="en-US" sz="2400" dirty="0" err="1"/>
              <a:t>mesh.terminal</a:t>
            </a:r>
            <a:r>
              <a:rPr lang="en-US" sz="2400" dirty="0"/>
              <a:t>.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Then it gets matched with the particular name at the index of </a:t>
            </a:r>
            <a:r>
              <a:rPr lang="en-US" sz="2400" dirty="0" err="1"/>
              <a:t>mesh.outlet_face_names_index</a:t>
            </a:r>
            <a:r>
              <a:rPr lang="en-US" sz="2400" dirty="0"/>
              <a:t>.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Therefore, appropriate mapping depends on the order of </a:t>
            </a:r>
            <a:r>
              <a:rPr lang="en-US" sz="2400" dirty="0" err="1"/>
              <a:t>mesh.outlet_face_names</a:t>
            </a:r>
            <a:r>
              <a:rPr lang="en-US" sz="2400" dirty="0"/>
              <a:t>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26065B-CB9B-A236-8EE5-102E604E38C7}"/>
              </a:ext>
            </a:extLst>
          </p:cNvPr>
          <p:cNvCxnSpPr/>
          <p:nvPr/>
        </p:nvCxnSpPr>
        <p:spPr>
          <a:xfrm flipH="1">
            <a:off x="6916994" y="3429000"/>
            <a:ext cx="1268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ight Arrow 9">
            <a:extLst>
              <a:ext uri="{FF2B5EF4-FFF2-40B4-BE49-F238E27FC236}">
                <a16:creationId xmlns:a16="http://schemas.microsoft.com/office/drawing/2014/main" id="{0FF4A501-08F0-C1E6-3CE1-71F87EE85B9D}"/>
              </a:ext>
            </a:extLst>
          </p:cNvPr>
          <p:cNvSpPr/>
          <p:nvPr/>
        </p:nvSpPr>
        <p:spPr>
          <a:xfrm rot="10800000">
            <a:off x="6017342" y="4442577"/>
            <a:ext cx="1533832" cy="302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7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946C4E25-0A7D-05D5-926D-F6CF5FF96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733" y="389783"/>
            <a:ext cx="7347158" cy="38282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E5B58B-D8AE-D140-BA1B-28954A683A13}"/>
              </a:ext>
            </a:extLst>
          </p:cNvPr>
          <p:cNvSpPr txBox="1"/>
          <p:nvPr/>
        </p:nvSpPr>
        <p:spPr>
          <a:xfrm>
            <a:off x="7912513" y="412955"/>
            <a:ext cx="391569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If I provide my own </a:t>
            </a:r>
            <a:r>
              <a:rPr lang="en-US" sz="2400" dirty="0" err="1"/>
              <a:t>outlet_face_names.dat</a:t>
            </a:r>
            <a:r>
              <a:rPr lang="en-US" sz="2400" dirty="0"/>
              <a:t> file, I have no guarantee that the order will match appropriately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Even when I used </a:t>
            </a:r>
            <a:r>
              <a:rPr lang="en-US" sz="2400" dirty="0" err="1"/>
              <a:t>Simvascular’s</a:t>
            </a:r>
            <a:r>
              <a:rPr lang="en-US" sz="2400" dirty="0"/>
              <a:t> build in method to double check, I don’t believe it matches up correctly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Essentially, the logic for associating the correct branches to the correct Face ID’s is not internal.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ACADA9-73F0-3C76-3C0D-787EC1BE4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12" y="4238454"/>
            <a:ext cx="7772400" cy="261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9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12FCD-A8C6-59AB-A7DC-942C5D83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0D -&gt; 3D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B7432-F098-7824-CE3B-3FD4991DF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2704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Constructs an approximate 3D model from the 0D model</a:t>
            </a:r>
          </a:p>
          <a:p>
            <a:pPr lvl="1"/>
            <a:r>
              <a:rPr lang="en-US" dirty="0"/>
              <a:t>Does not factor in non-linear resistance, since it reverse engineers the radius from the Poiseuille resistance</a:t>
            </a:r>
          </a:p>
          <a:p>
            <a:r>
              <a:rPr lang="en-US" dirty="0"/>
              <a:t>It is a bit odd that the earlier segments severely overestimate the pressure</a:t>
            </a:r>
          </a:p>
          <a:p>
            <a:r>
              <a:rPr lang="en-US" dirty="0"/>
              <a:t>Curious how significant not capturing junctions is. The main stenosis is in the junction.</a:t>
            </a:r>
          </a:p>
        </p:txBody>
      </p:sp>
      <p:pic>
        <p:nvPicPr>
          <p:cNvPr id="5" name="Picture 4" descr="A picture containing several&#10;&#10;Description automatically generated">
            <a:extLst>
              <a:ext uri="{FF2B5EF4-FFF2-40B4-BE49-F238E27FC236}">
                <a16:creationId xmlns:a16="http://schemas.microsoft.com/office/drawing/2014/main" id="{C414E821-7263-8312-2082-9825C4AE1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687" y="418909"/>
            <a:ext cx="3077817" cy="3676281"/>
          </a:xfrm>
          <a:prstGeom prst="rect">
            <a:avLst/>
          </a:prstGeom>
        </p:spPr>
      </p:pic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5FA13F5D-0605-5086-C3CC-DB1818769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504" y="3678650"/>
            <a:ext cx="3147391" cy="2738900"/>
          </a:xfrm>
          <a:prstGeom prst="rect">
            <a:avLst/>
          </a:prstGeom>
        </p:spPr>
      </p:pic>
      <p:pic>
        <p:nvPicPr>
          <p:cNvPr id="10" name="Picture 9" descr="A close-up of a toy&#10;&#10;Description automatically generated with low confidence">
            <a:extLst>
              <a:ext uri="{FF2B5EF4-FFF2-40B4-BE49-F238E27FC236}">
                <a16:creationId xmlns:a16="http://schemas.microsoft.com/office/drawing/2014/main" id="{A2923F2E-2DD4-9B4C-4611-EDB95A4F8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152" y="228082"/>
            <a:ext cx="1959834" cy="15996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9F3AB5-2846-39D2-8854-4CE12B2A1A52}"/>
              </a:ext>
            </a:extLst>
          </p:cNvPr>
          <p:cNvSpPr txBox="1"/>
          <p:nvPr/>
        </p:nvSpPr>
        <p:spPr>
          <a:xfrm>
            <a:off x="8568812" y="2072383"/>
            <a:ext cx="184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 Healthy Model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00FF3B-8248-9DD1-251E-246B8CA71F6A}"/>
              </a:ext>
            </a:extLst>
          </p:cNvPr>
          <p:cNvSpPr txBox="1"/>
          <p:nvPr/>
        </p:nvSpPr>
        <p:spPr>
          <a:xfrm>
            <a:off x="6376220" y="5147459"/>
            <a:ext cx="247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Diseased Model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0CF8271E-3E30-FC65-FF78-FDE9631F6C7D}"/>
              </a:ext>
            </a:extLst>
          </p:cNvPr>
          <p:cNvSpPr/>
          <p:nvPr/>
        </p:nvSpPr>
        <p:spPr>
          <a:xfrm rot="1911047">
            <a:off x="10427109" y="3671803"/>
            <a:ext cx="250723" cy="96962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1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3601</TotalTime>
  <Words>373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Research Update - 1/30/2023</vt:lpstr>
      <vt:lpstr>Current Work - Steps</vt:lpstr>
      <vt:lpstr>Current Work</vt:lpstr>
      <vt:lpstr>BC Mapping in 0D pipeline</vt:lpstr>
      <vt:lpstr>PowerPoint Presentation</vt:lpstr>
      <vt:lpstr>PowerPoint Presentation</vt:lpstr>
      <vt:lpstr>PowerPoint Presentation</vt:lpstr>
      <vt:lpstr>PowerPoint Presentation</vt:lpstr>
      <vt:lpstr>0D -&gt; 3D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1/29/2023</dc:title>
  <dc:creator>John Lee</dc:creator>
  <cp:lastModifiedBy>John Lee</cp:lastModifiedBy>
  <cp:revision>4</cp:revision>
  <dcterms:created xsi:type="dcterms:W3CDTF">2023-01-30T02:36:18Z</dcterms:created>
  <dcterms:modified xsi:type="dcterms:W3CDTF">2023-02-01T14:38:09Z</dcterms:modified>
</cp:coreProperties>
</file>