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F4A4-2E13-45D3-93AD-B1B9F3EF45D9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Recursive Functions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Recursion 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Recursion Concept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19256" cy="5256584"/>
          </a:xfrm>
        </p:spPr>
        <p:txBody>
          <a:bodyPr>
            <a:normAutofit fontScale="62500" lnSpcReduction="20000"/>
          </a:bodyPr>
          <a:lstStyle/>
          <a:p>
            <a:r>
              <a:rPr lang="en-GB" sz="5100" dirty="0">
                <a:solidFill>
                  <a:schemeClr val="accent4"/>
                </a:solidFill>
              </a:rPr>
              <a:t>Recursion is a programming technique that allows the programmer to express operations in terms of themselves</a:t>
            </a:r>
            <a:r>
              <a:rPr lang="en-GB" sz="5100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endParaRPr lang="en-GB" sz="5100" dirty="0" smtClean="0"/>
          </a:p>
          <a:p>
            <a:r>
              <a:rPr lang="en-GB" sz="5100" dirty="0" smtClean="0"/>
              <a:t> </a:t>
            </a:r>
            <a:r>
              <a:rPr lang="en-GB" sz="5100" dirty="0">
                <a:solidFill>
                  <a:schemeClr val="accent2"/>
                </a:solidFill>
              </a:rPr>
              <a:t>In C, this takes the form of a function that calls itself</a:t>
            </a:r>
            <a:r>
              <a:rPr lang="en-GB" sz="5100" dirty="0" smtClean="0">
                <a:solidFill>
                  <a:schemeClr val="accent2"/>
                </a:solidFill>
              </a:rPr>
              <a:t>.</a:t>
            </a:r>
          </a:p>
          <a:p>
            <a:endParaRPr lang="en-GB" sz="5100" dirty="0" smtClean="0"/>
          </a:p>
          <a:p>
            <a:r>
              <a:rPr lang="en-GB" sz="51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5100" dirty="0">
                <a:solidFill>
                  <a:schemeClr val="accent3">
                    <a:lumMod val="50000"/>
                  </a:schemeClr>
                </a:solidFill>
              </a:rPr>
              <a:t>A useful way to think of recursive functions is to imagine them as a process being performed where one of the instructions is to "repeat the process".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Recursion Cont.........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This makes it sound very similar to a loop.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This is because it repeats the same code, and in some ways it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smtClean="0">
                <a:solidFill>
                  <a:srgbClr val="00B050"/>
                </a:solidFill>
              </a:rPr>
              <a:t>is similar to looping without the recursive call. </a:t>
            </a:r>
          </a:p>
          <a:p>
            <a:r>
              <a:rPr lang="en-GB" dirty="0">
                <a:solidFill>
                  <a:schemeClr val="accent1"/>
                </a:solidFill>
              </a:rPr>
              <a:t>R</a:t>
            </a:r>
            <a:r>
              <a:rPr lang="en-GB" dirty="0" smtClean="0">
                <a:solidFill>
                  <a:schemeClr val="accent1"/>
                </a:solidFill>
              </a:rPr>
              <a:t>ecursion makes it easier to express ideas in which the result of the recursive call is necessary to complete the task</a:t>
            </a:r>
            <a:r>
              <a:rPr lang="en-GB" dirty="0" smtClean="0">
                <a:solidFill>
                  <a:schemeClr val="accent2"/>
                </a:solidFill>
              </a:rPr>
              <a:t>.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  void recursive()</a:t>
            </a:r>
          </a:p>
          <a:p>
            <a:pPr>
              <a:buNone/>
            </a:pPr>
            <a:r>
              <a:rPr lang="en-GB" dirty="0" smtClean="0"/>
              <a:t>    { 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recursive();     /* Function calls itself */ 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}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main() </a:t>
            </a:r>
          </a:p>
          <a:p>
            <a:pPr>
              <a:buNone/>
            </a:pPr>
            <a:r>
              <a:rPr lang="en-GB" dirty="0" smtClean="0"/>
              <a:t>    {</a:t>
            </a:r>
          </a:p>
          <a:p>
            <a:pPr>
              <a:buNone/>
            </a:pPr>
            <a:r>
              <a:rPr lang="en-GB" dirty="0" smtClean="0"/>
              <a:t>       recursive();      /* Sets off the recursion */ </a:t>
            </a:r>
          </a:p>
          <a:p>
            <a:pPr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     return </a:t>
            </a:r>
            <a:r>
              <a:rPr lang="en-GB" dirty="0" smtClean="0"/>
              <a:t>0; </a:t>
            </a:r>
          </a:p>
          <a:p>
            <a:pPr>
              <a:buNone/>
            </a:pPr>
            <a:r>
              <a:rPr lang="en-GB" dirty="0" smtClean="0"/>
              <a:t>    }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836712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/>
              <a:t>This program will not continue </a:t>
            </a:r>
            <a:r>
              <a:rPr lang="en-GB" sz="3200" dirty="0" smtClean="0"/>
              <a:t>forever.</a:t>
            </a:r>
          </a:p>
          <a:p>
            <a:pPr>
              <a:buFont typeface="Arial" pitchFamily="34" charset="0"/>
              <a:buChar char="•"/>
            </a:pPr>
            <a:endParaRPr lang="en-GB" sz="3200" dirty="0"/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</a:t>
            </a:r>
            <a:r>
              <a:rPr lang="en-GB" sz="3200" dirty="0"/>
              <a:t>The computer keeps function calls on a stack and once </a:t>
            </a:r>
            <a:r>
              <a:rPr lang="en-GB" sz="3200" dirty="0" smtClean="0"/>
              <a:t>too many </a:t>
            </a:r>
            <a:r>
              <a:rPr lang="en-GB" sz="3200" dirty="0"/>
              <a:t>are called without ending, the program will crash</a:t>
            </a:r>
            <a:r>
              <a:rPr lang="en-GB" sz="3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GB" sz="3200" dirty="0"/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The number of calls in a recursive function   must be controlled, otherwise stack overflow causes the program to crash.</a:t>
            </a:r>
            <a:endParaRPr lang="en-GB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921966"/>
            <a:ext cx="9144000" cy="7386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#include 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recursive_Count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count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/* Each call gets its own copy of count */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println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"%d\n", count ); </a:t>
            </a:r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/*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urier New" pitchFamily="49" charset="0"/>
                <a:cs typeface="Courier New" pitchFamily="49" charset="0"/>
              </a:rPr>
              <a:t>It is not necessary   to increment count since each function's variables are separate (so each count will be initialized one greater)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*/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ecursive_Count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count + 1 );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Recursive_Count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( 1 ); </a:t>
            </a:r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/* First function call, so it starts at one */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urier New" pitchFamily="49" charset="0"/>
                <a:cs typeface="Courier New" pitchFamily="49" charset="0"/>
              </a:rPr>
              <a:t>return 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437626"/>
            <a:ext cx="9144000" cy="52629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count_to_ten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count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/* we only keep counting if we have a    value less than ten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if ( count &lt; 10 )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count_to_ten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count + 1 );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count_to_ten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( 0 );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007147"/>
            <a:ext cx="9144000" cy="4339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printnum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begin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println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"%d", begin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if ( begin &lt; 9 )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/* The base case is when begin is no longer less than 9 */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printnum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 begin + 1 );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/* display begin again after we've already printed everything from 1 to 9 * and from 9 to begin + 1 */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println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"%d", begin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403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Recursive Functions</vt:lpstr>
      <vt:lpstr>Recursion Concept</vt:lpstr>
      <vt:lpstr>Recursion Cont.........</vt:lpstr>
      <vt:lpstr>Example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Functions</dc:title>
  <dc:creator>temp</dc:creator>
  <cp:lastModifiedBy>temp</cp:lastModifiedBy>
  <cp:revision>17</cp:revision>
  <dcterms:created xsi:type="dcterms:W3CDTF">2013-03-13T21:37:51Z</dcterms:created>
  <dcterms:modified xsi:type="dcterms:W3CDTF">2014-03-10T22:37:59Z</dcterms:modified>
</cp:coreProperties>
</file>