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Gradle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23822" y="4163209"/>
            <a:ext cx="5417166" cy="1094590"/>
          </a:xfrm>
        </p:spPr>
        <p:txBody>
          <a:bodyPr/>
          <a:lstStyle/>
          <a:p>
            <a:r>
              <a:rPr lang="zh-CN" altLang="en-US" dirty="0" smtClean="0"/>
              <a:t>蒋旦</a:t>
            </a:r>
            <a:endParaRPr lang="en-US" altLang="zh-CN" dirty="0" smtClean="0"/>
          </a:p>
          <a:p>
            <a:r>
              <a:rPr lang="en-US" altLang="zh-CN" dirty="0" smtClean="0"/>
              <a:t>2016/10/10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创世之</a:t>
            </a:r>
            <a:r>
              <a:rPr lang="zh-CN" altLang="en-US" dirty="0" smtClean="0"/>
              <a:t>初，只有</a:t>
            </a:r>
            <a:r>
              <a:rPr lang="en-US" altLang="zh-CN" dirty="0" smtClean="0"/>
              <a:t>Make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Android build File 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基本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41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640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2043954"/>
            <a:ext cx="10363826" cy="37472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File</a:t>
            </a:r>
            <a:r>
              <a:rPr lang="en-US" altLang="zh-CN" dirty="0"/>
              <a:t> &gt; </a:t>
            </a:r>
            <a:r>
              <a:rPr lang="en-US" altLang="zh-CN" b="1" dirty="0"/>
              <a:t>Project Structure</a:t>
            </a:r>
            <a:r>
              <a:rPr lang="en-US" altLang="zh-CN" dirty="0"/>
              <a:t> &gt; </a:t>
            </a:r>
            <a:r>
              <a:rPr lang="en-US" altLang="zh-CN" b="1" dirty="0"/>
              <a:t>Project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r>
              <a:rPr lang="en-US" altLang="zh-CN" dirty="0"/>
              <a:t> Android Plugin for 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Version</a:t>
            </a:r>
            <a:r>
              <a:rPr lang="zh-CN" altLang="en-US" dirty="0" smtClean="0"/>
              <a:t>：</a:t>
            </a:r>
            <a:r>
              <a:rPr lang="en-US" altLang="zh-CN" dirty="0"/>
              <a:t>top-level </a:t>
            </a:r>
            <a:r>
              <a:rPr lang="en-US" altLang="zh-CN" dirty="0" err="1"/>
              <a:t>build.gradle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dependencies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classpath</a:t>
            </a:r>
            <a:r>
              <a:rPr lang="en-US" altLang="zh-CN" dirty="0"/>
              <a:t> 'com.android.tools.build:gradle:2.2.0'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/>
              <a:t>Gradle</a:t>
            </a:r>
            <a:r>
              <a:rPr lang="en-US" altLang="zh-CN" dirty="0"/>
              <a:t> </a:t>
            </a:r>
            <a:r>
              <a:rPr lang="en-US" altLang="zh-CN" dirty="0" smtClean="0"/>
              <a:t>version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/wrapper/</a:t>
            </a:r>
            <a:r>
              <a:rPr lang="en-US" altLang="zh-CN" dirty="0" err="1" smtClean="0"/>
              <a:t>gradle-wrapper.properties</a:t>
            </a:r>
            <a:endParaRPr lang="en-US" altLang="zh-CN" dirty="0" smtClean="0"/>
          </a:p>
          <a:p>
            <a:r>
              <a:rPr lang="en-US" altLang="zh-CN" dirty="0" err="1"/>
              <a:t>distributionUrl</a:t>
            </a:r>
            <a:r>
              <a:rPr lang="en-US" altLang="zh-CN" dirty="0"/>
              <a:t> = https\://services.gradle.org/distributions/gradle-2.10-all.zip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102</TotalTime>
  <Words>18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Tw Cen MT</vt:lpstr>
      <vt:lpstr>水滴</vt:lpstr>
      <vt:lpstr>Gradle</vt:lpstr>
      <vt:lpstr>PowerPoint 演示文稿</vt:lpstr>
      <vt:lpstr>PowerPoint 演示文稿</vt:lpstr>
      <vt:lpstr>PowerPoint 演示文稿</vt:lpstr>
    </vt:vector>
  </TitlesOfParts>
  <Company>Arcsoft.com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Jiang Dan[蒋旦]</dc:creator>
  <cp:lastModifiedBy>Jiang Dan[蒋旦]</cp:lastModifiedBy>
  <cp:revision>11</cp:revision>
  <dcterms:created xsi:type="dcterms:W3CDTF">2016-09-30T07:25:49Z</dcterms:created>
  <dcterms:modified xsi:type="dcterms:W3CDTF">2016-09-30T09:08:48Z</dcterms:modified>
</cp:coreProperties>
</file>