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23822" y="4163209"/>
            <a:ext cx="5417166" cy="1094590"/>
          </a:xfrm>
        </p:spPr>
        <p:txBody>
          <a:bodyPr/>
          <a:lstStyle/>
          <a:p>
            <a:r>
              <a:rPr lang="zh-CN" altLang="en-US" dirty="0" smtClean="0"/>
              <a:t>蒋旦</a:t>
            </a:r>
            <a:endParaRPr lang="en-US" altLang="zh-CN" dirty="0" smtClean="0"/>
          </a:p>
          <a:p>
            <a:r>
              <a:rPr lang="en-US" altLang="zh-CN" dirty="0" smtClean="0"/>
              <a:t>2016/10/10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创世之</a:t>
            </a:r>
            <a:r>
              <a:rPr lang="zh-CN" altLang="en-US" dirty="0" smtClean="0"/>
              <a:t>初，只有</a:t>
            </a:r>
            <a:r>
              <a:rPr lang="en-US" altLang="zh-CN" dirty="0" smtClean="0"/>
              <a:t>Make</a:t>
            </a:r>
          </a:p>
          <a:p>
            <a:endParaRPr lang="en-US" altLang="zh-CN" dirty="0"/>
          </a:p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follows the concept of convention over configuration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16562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cap="none" dirty="0"/>
              <a:t>最简单的</a:t>
            </a:r>
            <a:r>
              <a:rPr lang="en-US" altLang="zh-CN" cap="none" dirty="0" smtClean="0"/>
              <a:t>Android build file </a:t>
            </a:r>
            <a:r>
              <a:rPr lang="zh-CN" altLang="en-US" cap="none" dirty="0" smtClean="0"/>
              <a:t>由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个部分组成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41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3873378" cy="909069"/>
          </a:xfrm>
        </p:spPr>
        <p:txBody>
          <a:bodyPr/>
          <a:lstStyle/>
          <a:p>
            <a:r>
              <a:rPr lang="zh-CN" altLang="en-US" dirty="0" smtClean="0"/>
              <a:t>基本命令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49499" y="1861483"/>
            <a:ext cx="4704628" cy="3424107"/>
          </a:xfrm>
        </p:spPr>
        <p:txBody>
          <a:bodyPr/>
          <a:lstStyle/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tasks	</a:t>
            </a:r>
            <a:r>
              <a:rPr lang="en-US" altLang="zh-CN" dirty="0" smtClean="0"/>
              <a:t>					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99" y="2604864"/>
            <a:ext cx="4586294" cy="290553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839659" y="1861483"/>
            <a:ext cx="4704628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</a:t>
            </a:r>
            <a:r>
              <a:rPr lang="en-US" altLang="zh-CN" cap="none" dirty="0" err="1" smtClean="0"/>
              <a:t>sourcesets</a:t>
            </a:r>
            <a:r>
              <a:rPr lang="en-US" altLang="zh-CN" cap="none" dirty="0" smtClean="0"/>
              <a:t>	</a:t>
            </a:r>
            <a:r>
              <a:rPr lang="en-US" altLang="zh-CN" dirty="0" smtClean="0"/>
              <a:t>	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912" y="2604864"/>
            <a:ext cx="4586400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3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3873378" cy="909069"/>
          </a:xfrm>
        </p:spPr>
        <p:txBody>
          <a:bodyPr/>
          <a:lstStyle/>
          <a:p>
            <a:r>
              <a:rPr lang="zh-CN" altLang="en-US" dirty="0" smtClean="0"/>
              <a:t>基本命令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49499" y="1861483"/>
            <a:ext cx="4704628" cy="3424107"/>
          </a:xfrm>
        </p:spPr>
        <p:txBody>
          <a:bodyPr/>
          <a:lstStyle/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</a:t>
            </a:r>
            <a:r>
              <a:rPr lang="en-US" altLang="zh-CN" cap="none" dirty="0" err="1" smtClean="0"/>
              <a:t>init</a:t>
            </a:r>
            <a:r>
              <a:rPr lang="zh-CN" altLang="en-US" cap="none" dirty="0" smtClean="0"/>
              <a:t>：</a:t>
            </a:r>
            <a:endParaRPr lang="en-US" altLang="zh-CN" cap="none" dirty="0" smtClean="0"/>
          </a:p>
          <a:p>
            <a:r>
              <a:rPr lang="zh-CN" altLang="en-US" cap="none" dirty="0" smtClean="0"/>
              <a:t>提供</a:t>
            </a:r>
            <a:r>
              <a:rPr lang="en-US" altLang="zh-CN" cap="none" dirty="0" err="1" smtClean="0"/>
              <a:t>build.gradle</a:t>
            </a:r>
            <a:r>
              <a:rPr lang="zh-CN" altLang="en-US" cap="none" dirty="0" smtClean="0"/>
              <a:t>等模板</a:t>
            </a:r>
            <a:r>
              <a:rPr lang="en-US" altLang="zh-CN" cap="none" dirty="0" smtClean="0"/>
              <a:t>	</a:t>
            </a:r>
            <a:r>
              <a:rPr lang="en-US" altLang="zh-CN" dirty="0" smtClean="0"/>
              <a:t>					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39659" y="1861483"/>
            <a:ext cx="4704628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wrapper</a:t>
            </a:r>
            <a:r>
              <a:rPr lang="zh-CN" altLang="en-US" cap="none" dirty="0" smtClean="0"/>
              <a:t>：</a:t>
            </a:r>
            <a:endParaRPr lang="en-US" altLang="zh-CN" cap="none" dirty="0" smtClean="0"/>
          </a:p>
          <a:p>
            <a:r>
              <a:rPr lang="zh-CN" altLang="en-US" cap="none" dirty="0"/>
              <a:t>自动</a:t>
            </a:r>
            <a:r>
              <a:rPr lang="zh-CN" altLang="en-US" cap="none" dirty="0" smtClean="0"/>
              <a:t>安装并保证安装正确的版本</a:t>
            </a:r>
            <a:r>
              <a:rPr lang="en-US" altLang="zh-CN" cap="none" dirty="0" smtClean="0"/>
              <a:t>	</a:t>
            </a:r>
            <a:r>
              <a:rPr lang="en-US" altLang="zh-CN" dirty="0" smtClean="0"/>
              <a:t>	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9" y="2977028"/>
            <a:ext cx="4670220" cy="24670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659" y="3135553"/>
            <a:ext cx="4336675" cy="21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5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71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640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043954"/>
            <a:ext cx="10363826" cy="3747246"/>
          </a:xfrm>
        </p:spPr>
        <p:txBody>
          <a:bodyPr>
            <a:normAutofit/>
          </a:bodyPr>
          <a:lstStyle/>
          <a:p>
            <a:r>
              <a:rPr lang="en-US" altLang="zh-CN" b="1" cap="none" dirty="0" smtClean="0"/>
              <a:t>File</a:t>
            </a:r>
            <a:r>
              <a:rPr lang="en-US" altLang="zh-CN" cap="none" dirty="0" smtClean="0"/>
              <a:t> &gt; </a:t>
            </a:r>
            <a:r>
              <a:rPr lang="en-US" altLang="zh-CN" b="1" cap="none" dirty="0" smtClean="0"/>
              <a:t>project structure</a:t>
            </a:r>
            <a:r>
              <a:rPr lang="en-US" altLang="zh-CN" cap="none" dirty="0" smtClean="0"/>
              <a:t> &gt; </a:t>
            </a:r>
            <a:r>
              <a:rPr lang="en-US" altLang="zh-CN" b="1" cap="none" dirty="0" smtClean="0"/>
              <a:t>project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cap="none" dirty="0" smtClean="0"/>
              <a:t>Android plugin for </a:t>
            </a:r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version</a:t>
            </a:r>
            <a:r>
              <a:rPr lang="zh-CN" altLang="en-US" cap="none" dirty="0" smtClean="0"/>
              <a:t>：</a:t>
            </a:r>
            <a:r>
              <a:rPr lang="en-US" altLang="zh-CN" cap="none" dirty="0" smtClean="0"/>
              <a:t>top-level </a:t>
            </a:r>
            <a:r>
              <a:rPr lang="en-US" altLang="zh-CN" cap="none" dirty="0" err="1" smtClean="0"/>
              <a:t>build.Gradle</a:t>
            </a:r>
            <a:r>
              <a:rPr lang="en-US" altLang="zh-CN" cap="none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version</a:t>
            </a:r>
            <a:r>
              <a:rPr lang="zh-CN" altLang="en-US" cap="none" dirty="0" smtClean="0"/>
              <a:t>：</a:t>
            </a:r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/wrapper/</a:t>
            </a:r>
            <a:r>
              <a:rPr lang="en-US" altLang="zh-CN" cap="none" dirty="0" err="1" smtClean="0"/>
              <a:t>gradle-wrapper.Properties</a:t>
            </a:r>
            <a:endParaRPr lang="en-US" altLang="zh-CN" cap="none" dirty="0" smtClean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66221" y="3073381"/>
            <a:ext cx="4604273" cy="126824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buildscript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dependencies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classpath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'com.android.tools.build:gradle:2.2.0'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08037" y="5204722"/>
            <a:ext cx="8380207" cy="3756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distributionUrl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https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\: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//services.gradle.org/distributions/gradle-2.10-all.zip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54926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195</TotalTime>
  <Words>80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Consolas</vt:lpstr>
      <vt:lpstr>Tw Cen MT</vt:lpstr>
      <vt:lpstr>水滴</vt:lpstr>
      <vt:lpstr>Gradle</vt:lpstr>
      <vt:lpstr>PowerPoint 演示文稿</vt:lpstr>
      <vt:lpstr>PowerPoint 演示文稿</vt:lpstr>
      <vt:lpstr>基本命令</vt:lpstr>
      <vt:lpstr>基本命令</vt:lpstr>
      <vt:lpstr>PowerPoint 演示文稿</vt:lpstr>
      <vt:lpstr>PowerPoint 演示文稿</vt:lpstr>
    </vt:vector>
  </TitlesOfParts>
  <Company>Arcsoft.com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</dc:title>
  <dc:creator>Jiang Dan[蒋旦]</dc:creator>
  <cp:lastModifiedBy>Jiang Dan[蒋旦]</cp:lastModifiedBy>
  <cp:revision>20</cp:revision>
  <dcterms:created xsi:type="dcterms:W3CDTF">2016-09-30T07:25:49Z</dcterms:created>
  <dcterms:modified xsi:type="dcterms:W3CDTF">2016-10-08T10:00:18Z</dcterms:modified>
</cp:coreProperties>
</file>