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0" r:id="rId25"/>
    <p:sldId id="278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6257-7BE5-4C99-8237-2796BABE0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4AD7E-6D9B-44D5-88DB-0019E8654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509C-E868-43D2-8A37-2945BF93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6EF79-BFD8-4595-A268-FC7C946C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33FB-A58E-4739-B834-39F8AD52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066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6D8A-024B-4A12-86B2-A719B84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A954-EF30-4D97-9C19-3A3AF0CD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1D694-4E9F-4D04-A2B7-EB66D63A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4F01-8389-4DCC-94FF-E24B16B5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19A41-738B-437C-9D06-F3C8717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638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8E128-97C9-4554-B597-4CB6D351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92C52-9E98-4A5E-A9F2-DCE0975CF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8AD5-BEBC-4FDD-A697-96671460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1C23-45D5-4AD6-8F63-565E7D65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7CEF-504D-4ED8-93B6-9FB33C9F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31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F4A7-72CE-430F-A859-C96CA5E1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5E50-A89A-42C8-84D8-84615451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B7D6-D2D9-42F8-80EA-0C0F8319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7BD6C-8C33-47FF-870D-5C35E1B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519E2-550D-4F08-96D7-75300A8C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248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9BA-0AFC-464A-A8B5-FE0F4D40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903C-E8D0-49D1-AD8C-573D338E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2CA0-1691-4FA5-9953-53FDCD80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F67C-79C6-433D-B2EC-BBC52392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23ED-57FF-4E0F-8D00-653CEA45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016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B4C5-D7A6-4212-A406-DF77407E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3BBD-9DC0-4115-920E-73DC92711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55E9C-2E97-4EB2-ABBB-E1C5BE55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A033-91E7-4D2F-BA4F-A3823FCB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EDF1-A04C-472A-AFD1-E294E9BC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35D4A-8EA8-4E68-A60B-63717A43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418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929B-E791-4535-993B-DB0B3A33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5817-DDCF-4FFB-AE37-12E767C1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5B5DB-B975-43B2-8878-3D5095030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6C2FE-EDB7-4CF4-8E31-B5B57154F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A0D35-565E-452A-8252-12C294F4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56CF-D7E9-4EF1-9FEC-EAA7B1AD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F46D1-E126-477F-9198-AC1820D4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870A0-DF0B-440C-93A6-F21CC558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171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C609-D223-4C9B-833D-F5B819B1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4ABF6-8339-4CBA-8208-B5F7218D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96AA4-24CF-43A9-A31E-BAA732FB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FFACC-E35A-48AA-855F-866F373E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942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87CC5-BA1C-44AF-9347-8BB0DEC7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66BE3-B5B1-4836-85A3-17AF3078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0E154-1ED1-4A4E-83F2-5B7C6AB5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055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27BA-4C0F-4118-96DA-2986B7C5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A17A-4E06-4C86-B171-0B762285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99178-5927-4A0A-BD60-29C2942D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6DEFC-4668-474D-8457-13228E74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14C54-E0ED-4585-A5CB-8BF10E2C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3F65-5230-4542-95F0-07770B43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30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92B0-5E43-4486-B291-95891915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CDF88-8078-482B-B450-944DEA12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CFB90-D463-4E28-BDC5-2E807A2E6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EAEE-5FA9-4CEC-A52C-323E4096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2AC25-29B1-4D1F-A314-F5FC350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8263-D213-4D4F-AB7E-8AD114B7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1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17AB2-83AF-4EE8-99D7-92971D9C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35BE8-763E-4975-B18B-240D132F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B7DB-0850-49EA-932E-226F11DA5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6774-7A98-4920-898E-FEE1D456A752}" type="datetimeFigureOut">
              <a:rPr lang="en-MY" smtClean="0"/>
              <a:t>10/10/2024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335D-6E59-4E7B-9084-B9A0DB170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FE683-8899-428B-84A2-50F7C4C03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D2ECB-031D-4DB5-8F5D-FF6B6B0580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8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EF6C4-D9AA-47E7-AAC3-CC1B416FC762}"/>
              </a:ext>
            </a:extLst>
          </p:cNvPr>
          <p:cNvSpPr/>
          <p:nvPr/>
        </p:nvSpPr>
        <p:spPr>
          <a:xfrm>
            <a:off x="2197336" y="2967335"/>
            <a:ext cx="7797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Hotel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8671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B3964-7E31-4638-9E9E-9FAD3D0FA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06" y="1099245"/>
            <a:ext cx="5827504" cy="41218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AA14D-6675-4DE2-B0AB-8F9B3D16A4C8}"/>
              </a:ext>
            </a:extLst>
          </p:cNvPr>
          <p:cNvSpPr/>
          <p:nvPr/>
        </p:nvSpPr>
        <p:spPr>
          <a:xfrm>
            <a:off x="3487282" y="50265"/>
            <a:ext cx="521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BookingForm.java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E3099-DEB3-4C36-8C26-01166D82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3688"/>
            <a:ext cx="5107335" cy="35974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ED3132-C218-49E6-8E78-6B43DFC4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2" y="5638498"/>
            <a:ext cx="4591691" cy="9145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97CFA6-180C-4C5E-842E-6E2C37BF61F2}"/>
              </a:ext>
            </a:extLst>
          </p:cNvPr>
          <p:cNvSpPr txBox="1"/>
          <p:nvPr/>
        </p:nvSpPr>
        <p:spPr>
          <a:xfrm>
            <a:off x="5704210" y="5495598"/>
            <a:ext cx="48259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 easy step</a:t>
            </a:r>
            <a:endParaRPr lang="en-US" dirty="0"/>
          </a:p>
          <a:p>
            <a:r>
              <a:rPr lang="en-US" dirty="0"/>
              <a:t>Remove previous panel</a:t>
            </a:r>
          </a:p>
          <a:p>
            <a:r>
              <a:rPr lang="en-US" dirty="0"/>
              <a:t>Add new panel</a:t>
            </a:r>
          </a:p>
          <a:p>
            <a:r>
              <a:rPr lang="en-US" dirty="0"/>
              <a:t>Refresh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BAD4A6-4410-4880-9307-5A69F64D26BE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669144" y="3418750"/>
            <a:ext cx="1306284" cy="22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D067DE-8C6D-4E79-9F6A-6F0AEEC4B2AB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5271273" y="6095762"/>
            <a:ext cx="432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390B89-D9A0-4092-B3F9-2C472138CDC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975428" y="2888344"/>
            <a:ext cx="3945301" cy="275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D78DD8-FE0D-4B2B-A0BE-9C3E2C3E97EA}"/>
              </a:ext>
            </a:extLst>
          </p:cNvPr>
          <p:cNvCxnSpPr>
            <a:cxnSpLocks/>
          </p:cNvCxnSpPr>
          <p:nvPr/>
        </p:nvCxnSpPr>
        <p:spPr>
          <a:xfrm>
            <a:off x="2119086" y="2017486"/>
            <a:ext cx="4801643" cy="87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E9594-137A-4B43-9496-A7E8DBC8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1365"/>
            <a:ext cx="5704114" cy="37121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07398D-B3D3-4FBC-90EE-CB204E41EA14}"/>
              </a:ext>
            </a:extLst>
          </p:cNvPr>
          <p:cNvSpPr/>
          <p:nvPr/>
        </p:nvSpPr>
        <p:spPr>
          <a:xfrm>
            <a:off x="2808801" y="50265"/>
            <a:ext cx="657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NewBookingPanel.java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76406-8406-4308-8D41-6D0B9906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06" y="1064802"/>
            <a:ext cx="5921251" cy="4156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4D7DA-B491-4948-9107-9CC13142BFEC}"/>
              </a:ext>
            </a:extLst>
          </p:cNvPr>
          <p:cNvSpPr txBox="1"/>
          <p:nvPr/>
        </p:nvSpPr>
        <p:spPr>
          <a:xfrm>
            <a:off x="1190171" y="5105203"/>
            <a:ext cx="24331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Select Date &amp; Duration</a:t>
            </a:r>
            <a:endParaRPr lang="en-US" dirty="0"/>
          </a:p>
          <a:p>
            <a:r>
              <a:rPr lang="en-US" dirty="0"/>
              <a:t>Select date to search</a:t>
            </a:r>
            <a:endParaRPr lang="en-MY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191060-42A6-4980-ADE0-0413D9FD4DC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23287" y="3236691"/>
            <a:ext cx="3212942" cy="2191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63CA04-F9E0-4D52-A126-651D72BCC122}"/>
              </a:ext>
            </a:extLst>
          </p:cNvPr>
          <p:cNvSpPr txBox="1"/>
          <p:nvPr/>
        </p:nvSpPr>
        <p:spPr>
          <a:xfrm>
            <a:off x="1821542" y="5997831"/>
            <a:ext cx="56968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Customer Credential &amp; Room of their choice</a:t>
            </a:r>
            <a:endParaRPr lang="en-US" dirty="0"/>
          </a:p>
          <a:p>
            <a:r>
              <a:rPr lang="en-US" dirty="0"/>
              <a:t>Select Customer Credential &amp; Room of their choice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6E845D-E19B-4E94-A5DB-F3469DB4B66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69971" y="4035422"/>
            <a:ext cx="2166258" cy="196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4BD52C-0DAD-4601-BBFF-FBEBF2FAC293}"/>
              </a:ext>
            </a:extLst>
          </p:cNvPr>
          <p:cNvSpPr txBox="1"/>
          <p:nvPr/>
        </p:nvSpPr>
        <p:spPr>
          <a:xfrm>
            <a:off x="8048209" y="5823088"/>
            <a:ext cx="1255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Submit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57C47-C2C8-4712-AB43-CE240322A369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538056" y="5026549"/>
            <a:ext cx="137897" cy="79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FAC4776-B6B4-4F6B-8765-32D0B6411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229" y="5601349"/>
            <a:ext cx="2818224" cy="11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1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07398D-B3D3-4FBC-90EE-CB204E41EA14}"/>
              </a:ext>
            </a:extLst>
          </p:cNvPr>
          <p:cNvSpPr/>
          <p:nvPr/>
        </p:nvSpPr>
        <p:spPr>
          <a:xfrm>
            <a:off x="2808801" y="50265"/>
            <a:ext cx="657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NewBookingPanel.java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76406-8406-4308-8D41-6D0B9906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595"/>
            <a:ext cx="5921251" cy="4156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4BD52C-0DAD-4601-BBFF-FBEBF2FAC293}"/>
              </a:ext>
            </a:extLst>
          </p:cNvPr>
          <p:cNvSpPr txBox="1"/>
          <p:nvPr/>
        </p:nvSpPr>
        <p:spPr>
          <a:xfrm>
            <a:off x="2692438" y="5601349"/>
            <a:ext cx="1255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Submit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57C47-C2C8-4712-AB43-CE240322A369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182285" y="4804810"/>
            <a:ext cx="137897" cy="79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FAC4776-B6B4-4F6B-8765-32D0B641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28" y="840663"/>
            <a:ext cx="6170595" cy="25883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FB844-269D-4D46-BD74-532D8776D174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V="1">
            <a:off x="3320182" y="3429000"/>
            <a:ext cx="5795944" cy="217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92A5CF-A5A1-4827-8B3F-4AA7E4473797}"/>
              </a:ext>
            </a:extLst>
          </p:cNvPr>
          <p:cNvSpPr txBox="1"/>
          <p:nvPr/>
        </p:nvSpPr>
        <p:spPr>
          <a:xfrm>
            <a:off x="6302442" y="5320878"/>
            <a:ext cx="2619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Upon Succeed</a:t>
            </a:r>
            <a:endParaRPr lang="en-US" dirty="0"/>
          </a:p>
          <a:p>
            <a:r>
              <a:rPr lang="en-US" dirty="0"/>
              <a:t>Update database</a:t>
            </a:r>
          </a:p>
          <a:p>
            <a:r>
              <a:rPr lang="en-US" dirty="0"/>
              <a:t>Show message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0EE7D5-6FC5-4815-BF83-04E8CD1BD18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909674" y="2611969"/>
            <a:ext cx="702702" cy="270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C948C8-BE2F-4C27-903A-23D7912DA3FE}"/>
              </a:ext>
            </a:extLst>
          </p:cNvPr>
          <p:cNvSpPr txBox="1"/>
          <p:nvPr/>
        </p:nvSpPr>
        <p:spPr>
          <a:xfrm>
            <a:off x="9383229" y="5163279"/>
            <a:ext cx="26198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Upon Failure</a:t>
            </a:r>
            <a:endParaRPr lang="en-US" dirty="0"/>
          </a:p>
          <a:p>
            <a:r>
              <a:rPr lang="en-US" dirty="0"/>
              <a:t>Show message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CFA2FA-4C18-41BD-8CEE-2A750D59B60A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9595105" y="3315721"/>
            <a:ext cx="1098058" cy="184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7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CBC1E-845D-4D6A-AB9E-8F9DD1CE7B65}"/>
              </a:ext>
            </a:extLst>
          </p:cNvPr>
          <p:cNvSpPr/>
          <p:nvPr/>
        </p:nvSpPr>
        <p:spPr>
          <a:xfrm>
            <a:off x="2309050" y="50265"/>
            <a:ext cx="757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ManageBookingPanel.java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FCB6F-05C6-4E70-A934-627A5C56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811"/>
            <a:ext cx="6097011" cy="4538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CAF40-49F6-4DE9-ABE2-3B6DD1D1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496" y="2736107"/>
            <a:ext cx="5827504" cy="4121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3128D-5DC2-4F64-B672-98241BB1BD81}"/>
              </a:ext>
            </a:extLst>
          </p:cNvPr>
          <p:cNvSpPr txBox="1"/>
          <p:nvPr/>
        </p:nvSpPr>
        <p:spPr>
          <a:xfrm>
            <a:off x="6545942" y="1848071"/>
            <a:ext cx="3193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Select Date &amp; Search</a:t>
            </a:r>
            <a:endParaRPr lang="en-US" dirty="0"/>
          </a:p>
          <a:p>
            <a:r>
              <a:rPr lang="en-US" dirty="0"/>
              <a:t>All option would be list down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6C0780-1ADE-40A9-84A8-86AC0DF976C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739086" y="2171237"/>
            <a:ext cx="653143" cy="241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922EB5-1CAF-4729-B6C9-6298E057E88E}"/>
              </a:ext>
            </a:extLst>
          </p:cNvPr>
          <p:cNvSpPr txBox="1"/>
          <p:nvPr/>
        </p:nvSpPr>
        <p:spPr>
          <a:xfrm>
            <a:off x="1507909" y="6008575"/>
            <a:ext cx="3193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Select Room &amp; Manage</a:t>
            </a:r>
            <a:endParaRPr lang="en-US" dirty="0"/>
          </a:p>
          <a:p>
            <a:r>
              <a:rPr lang="en-US" dirty="0"/>
              <a:t>All option would be list down</a:t>
            </a:r>
            <a:endParaRPr lang="en-MY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C4134-0AD1-41AD-8B3F-E82AF33993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01053" y="5380134"/>
            <a:ext cx="5836318" cy="95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1F66C4-F78A-43CD-8B93-0F35B59D089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01053" y="5784156"/>
            <a:ext cx="5836318" cy="54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D1987F-B2AA-4561-8387-86DAFBD709C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01053" y="6102210"/>
            <a:ext cx="5836318" cy="22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55778-C70B-4A5D-92AA-4FB2006B0A4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01053" y="5304129"/>
            <a:ext cx="2512547" cy="102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71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CBC1E-845D-4D6A-AB9E-8F9DD1CE7B65}"/>
              </a:ext>
            </a:extLst>
          </p:cNvPr>
          <p:cNvSpPr/>
          <p:nvPr/>
        </p:nvSpPr>
        <p:spPr>
          <a:xfrm>
            <a:off x="2309050" y="50265"/>
            <a:ext cx="757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ManageBookingPanel.java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CAF40-49F6-4DE9-ABE2-3B6DD1D1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96" y="2736107"/>
            <a:ext cx="5827504" cy="4121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33128D-5DC2-4F64-B672-98241BB1BD81}"/>
              </a:ext>
            </a:extLst>
          </p:cNvPr>
          <p:cNvSpPr txBox="1"/>
          <p:nvPr/>
        </p:nvSpPr>
        <p:spPr>
          <a:xfrm>
            <a:off x="6545942" y="1848071"/>
            <a:ext cx="3193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Upon Succeed</a:t>
            </a:r>
            <a:endParaRPr lang="en-US" dirty="0"/>
          </a:p>
          <a:p>
            <a:r>
              <a:rPr lang="en-US" dirty="0"/>
              <a:t>Change Screen to Details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6C0780-1ADE-40A9-84A8-86AC0DF976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064000" y="2171237"/>
            <a:ext cx="2481942" cy="79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F729A6C-7C88-44C1-8873-0AD913FF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3" y="1240214"/>
            <a:ext cx="3553321" cy="42773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052B2D-D1B9-4203-9723-152C5390D7EE}"/>
              </a:ext>
            </a:extLst>
          </p:cNvPr>
          <p:cNvSpPr txBox="1"/>
          <p:nvPr/>
        </p:nvSpPr>
        <p:spPr>
          <a:xfrm>
            <a:off x="2608417" y="5765340"/>
            <a:ext cx="3193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Upon Failure</a:t>
            </a:r>
            <a:endParaRPr lang="en-US" dirty="0"/>
          </a:p>
          <a:p>
            <a:r>
              <a:rPr lang="en-US" dirty="0"/>
              <a:t>Show error</a:t>
            </a:r>
            <a:endParaRPr lang="en-MY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03D9-0C68-4F52-BB4C-4E53D8EE93A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890116" y="5225143"/>
            <a:ext cx="314873" cy="54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3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0F1926-56A6-494F-A459-79C4338F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16" y="2404539"/>
            <a:ext cx="3934535" cy="4275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0CBC1E-845D-4D6A-AB9E-8F9DD1CE7B65}"/>
              </a:ext>
            </a:extLst>
          </p:cNvPr>
          <p:cNvSpPr/>
          <p:nvPr/>
        </p:nvSpPr>
        <p:spPr>
          <a:xfrm>
            <a:off x="2793288" y="50265"/>
            <a:ext cx="6605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ViewBookingForm.java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3128D-5DC2-4F64-B672-98241BB1BD81}"/>
              </a:ext>
            </a:extLst>
          </p:cNvPr>
          <p:cNvSpPr txBox="1"/>
          <p:nvPr/>
        </p:nvSpPr>
        <p:spPr>
          <a:xfrm>
            <a:off x="8644007" y="1285239"/>
            <a:ext cx="3193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Booking Details</a:t>
            </a:r>
            <a:endParaRPr lang="en-US" dirty="0"/>
          </a:p>
          <a:p>
            <a:r>
              <a:rPr lang="en-US" dirty="0"/>
              <a:t>All the details specified</a:t>
            </a:r>
            <a:endParaRPr lang="en-MY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6C0780-1ADE-40A9-84A8-86AC0DF976C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794171" y="1608405"/>
            <a:ext cx="849836" cy="235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D9D983-1B02-4401-BADD-C867EA92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4" y="924940"/>
            <a:ext cx="4499182" cy="4228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FD04BE-359A-471B-A1B2-9D13C0851A54}"/>
              </a:ext>
            </a:extLst>
          </p:cNvPr>
          <p:cNvSpPr txBox="1"/>
          <p:nvPr/>
        </p:nvSpPr>
        <p:spPr>
          <a:xfrm>
            <a:off x="261504" y="5221636"/>
            <a:ext cx="3867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Toggle Button</a:t>
            </a:r>
            <a:endParaRPr lang="en-US" dirty="0"/>
          </a:p>
          <a:p>
            <a:r>
              <a:rPr lang="en-US" dirty="0"/>
              <a:t>Change from edit to view &amp; vice versa</a:t>
            </a:r>
            <a:endParaRPr lang="en-MY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1F81C-878B-450D-BF65-E14E77029A0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28902" y="5544802"/>
            <a:ext cx="18074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FB1CF0-2880-4B23-A0C4-BB1D3025E73F}"/>
              </a:ext>
            </a:extLst>
          </p:cNvPr>
          <p:cNvSpPr txBox="1"/>
          <p:nvPr/>
        </p:nvSpPr>
        <p:spPr>
          <a:xfrm>
            <a:off x="8644007" y="2716183"/>
            <a:ext cx="21981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Validation</a:t>
            </a:r>
            <a:endParaRPr lang="en-US" dirty="0"/>
          </a:p>
          <a:p>
            <a:r>
              <a:rPr lang="en-US" dirty="0"/>
              <a:t>Al data must be fill in</a:t>
            </a:r>
            <a:endParaRPr lang="en-MY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D539A-1881-4F46-8561-747F4C98C2B8}"/>
              </a:ext>
            </a:extLst>
          </p:cNvPr>
          <p:cNvCxnSpPr>
            <a:cxnSpLocks/>
          </p:cNvCxnSpPr>
          <p:nvPr/>
        </p:nvCxnSpPr>
        <p:spPr>
          <a:xfrm flipH="1">
            <a:off x="7946571" y="3062514"/>
            <a:ext cx="697436" cy="105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098C7D-5676-4A85-BE49-31516EFF863A}"/>
              </a:ext>
            </a:extLst>
          </p:cNvPr>
          <p:cNvSpPr txBox="1"/>
          <p:nvPr/>
        </p:nvSpPr>
        <p:spPr>
          <a:xfrm>
            <a:off x="9398751" y="4914374"/>
            <a:ext cx="21981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Close</a:t>
            </a:r>
            <a:endParaRPr lang="en-US" dirty="0"/>
          </a:p>
          <a:p>
            <a:r>
              <a:rPr lang="en-US" dirty="0"/>
              <a:t>Close the form</a:t>
            </a:r>
            <a:endParaRPr lang="en-MY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D4240F-CB24-4A38-9F75-DD92565F2BA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644007" y="5237540"/>
            <a:ext cx="754744" cy="27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3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0CBC1E-845D-4D6A-AB9E-8F9DD1CE7B65}"/>
              </a:ext>
            </a:extLst>
          </p:cNvPr>
          <p:cNvSpPr/>
          <p:nvPr/>
        </p:nvSpPr>
        <p:spPr>
          <a:xfrm>
            <a:off x="3783465" y="50265"/>
            <a:ext cx="46251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FileHandler.java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3128D-5DC2-4F64-B672-98241BB1BD81}"/>
              </a:ext>
            </a:extLst>
          </p:cNvPr>
          <p:cNvSpPr txBox="1"/>
          <p:nvPr/>
        </p:nvSpPr>
        <p:spPr>
          <a:xfrm>
            <a:off x="2901571" y="5289767"/>
            <a:ext cx="18484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saveData</a:t>
            </a:r>
            <a:endParaRPr lang="en-US" dirty="0"/>
          </a:p>
          <a:p>
            <a:r>
              <a:rPr lang="en-US" dirty="0"/>
              <a:t>Update database from local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B1CF0-2880-4B23-A0C4-BB1D3025E73F}"/>
              </a:ext>
            </a:extLst>
          </p:cNvPr>
          <p:cNvSpPr txBox="1"/>
          <p:nvPr/>
        </p:nvSpPr>
        <p:spPr>
          <a:xfrm>
            <a:off x="141177" y="5295762"/>
            <a:ext cx="21981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checkDataExists</a:t>
            </a:r>
            <a:endParaRPr lang="en-US" dirty="0"/>
          </a:p>
          <a:p>
            <a:r>
              <a:rPr lang="en-US" dirty="0"/>
              <a:t>Check data available in database</a:t>
            </a:r>
            <a:endParaRPr lang="en-M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098C7D-5676-4A85-BE49-31516EFF863A}"/>
              </a:ext>
            </a:extLst>
          </p:cNvPr>
          <p:cNvSpPr txBox="1"/>
          <p:nvPr/>
        </p:nvSpPr>
        <p:spPr>
          <a:xfrm>
            <a:off x="5670758" y="5289767"/>
            <a:ext cx="16162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loadData</a:t>
            </a:r>
            <a:endParaRPr lang="en-US" dirty="0"/>
          </a:p>
          <a:p>
            <a:r>
              <a:rPr lang="en-US" dirty="0"/>
              <a:t>Update local from database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AA7BF-376F-4EB4-8035-26AC353F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801"/>
            <a:ext cx="9326277" cy="28674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9EC753-DC3F-4A6A-AD3D-50F5B5114EE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240259" y="3686629"/>
            <a:ext cx="1285227" cy="16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87ADEF-6BC6-4BCF-B180-6490C55E5F5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901571" y="4248395"/>
            <a:ext cx="924232" cy="104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A51D6-A3BC-4AFE-B0F6-5BCBB509EC6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83465" y="4630057"/>
            <a:ext cx="2695420" cy="65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3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FCA4D-FBAA-45DC-B98C-221410ED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6" y="1191876"/>
            <a:ext cx="5715798" cy="32198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30CBC1E-845D-4D6A-AB9E-8F9DD1CE7B65}"/>
              </a:ext>
            </a:extLst>
          </p:cNvPr>
          <p:cNvSpPr/>
          <p:nvPr/>
        </p:nvSpPr>
        <p:spPr>
          <a:xfrm>
            <a:off x="1707228" y="50265"/>
            <a:ext cx="8777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HotelManagementSystem.java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B1CF0-2880-4B23-A0C4-BB1D3025E73F}"/>
              </a:ext>
            </a:extLst>
          </p:cNvPr>
          <p:cNvSpPr txBox="1"/>
          <p:nvPr/>
        </p:nvSpPr>
        <p:spPr>
          <a:xfrm>
            <a:off x="141177" y="5295762"/>
            <a:ext cx="21981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main</a:t>
            </a:r>
            <a:endParaRPr lang="en-US" dirty="0"/>
          </a:p>
          <a:p>
            <a:r>
              <a:rPr lang="en-US" dirty="0"/>
              <a:t>Start the program</a:t>
            </a:r>
            <a:endParaRPr lang="en-MY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9EC753-DC3F-4A6A-AD3D-50F5B5114EE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240259" y="3686630"/>
            <a:ext cx="1285227" cy="160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7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F2276-341E-4674-BB24-E350CE60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639"/>
            <a:ext cx="6285774" cy="3648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5DE08B-ADC8-4482-B877-6AF21211E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78" y="238494"/>
            <a:ext cx="4653849" cy="334214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7C9F45-056D-4D9B-89EA-91905F177216}"/>
              </a:ext>
            </a:extLst>
          </p:cNvPr>
          <p:cNvCxnSpPr/>
          <p:nvPr/>
        </p:nvCxnSpPr>
        <p:spPr>
          <a:xfrm flipV="1">
            <a:off x="1988598" y="1180730"/>
            <a:ext cx="4918229" cy="4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DEAE1-A16D-4F57-9702-2C9F8C76297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509204" y="1604640"/>
            <a:ext cx="7750206" cy="102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DC84B-740D-4C1F-8899-FDA785D3EAAF}"/>
              </a:ext>
            </a:extLst>
          </p:cNvPr>
          <p:cNvCxnSpPr>
            <a:cxnSpLocks/>
          </p:cNvCxnSpPr>
          <p:nvPr/>
        </p:nvCxnSpPr>
        <p:spPr>
          <a:xfrm flipV="1">
            <a:off x="2530136" y="2743200"/>
            <a:ext cx="8096435" cy="10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E9FF5F0-2CBE-4885-A315-2D8F68D1BE8A}"/>
              </a:ext>
            </a:extLst>
          </p:cNvPr>
          <p:cNvSpPr/>
          <p:nvPr/>
        </p:nvSpPr>
        <p:spPr>
          <a:xfrm>
            <a:off x="488272" y="2627790"/>
            <a:ext cx="2041864" cy="443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D6861-6E7A-4DF1-8190-28EDF471C049}"/>
              </a:ext>
            </a:extLst>
          </p:cNvPr>
          <p:cNvSpPr/>
          <p:nvPr/>
        </p:nvSpPr>
        <p:spPr>
          <a:xfrm>
            <a:off x="843379" y="1599478"/>
            <a:ext cx="2565647" cy="25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7923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F2276-341E-4674-BB24-E350CE60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639"/>
            <a:ext cx="6285774" cy="3648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6B0629-6038-4D72-913A-B9CA2D735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13" y="1540045"/>
            <a:ext cx="4971993" cy="354685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4FA61D-A92B-4A33-8310-646DC65EF6BB}"/>
              </a:ext>
            </a:extLst>
          </p:cNvPr>
          <p:cNvCxnSpPr/>
          <p:nvPr/>
        </p:nvCxnSpPr>
        <p:spPr>
          <a:xfrm>
            <a:off x="1589103" y="2015231"/>
            <a:ext cx="422577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1CD6F9-5B03-4B13-A262-70EB9B2461B0}"/>
              </a:ext>
            </a:extLst>
          </p:cNvPr>
          <p:cNvCxnSpPr>
            <a:cxnSpLocks/>
          </p:cNvCxnSpPr>
          <p:nvPr/>
        </p:nvCxnSpPr>
        <p:spPr>
          <a:xfrm>
            <a:off x="108011" y="2220897"/>
            <a:ext cx="50454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B5E3FE-55E2-4F17-B157-ADCE4E31D5A6}"/>
              </a:ext>
            </a:extLst>
          </p:cNvPr>
          <p:cNvCxnSpPr/>
          <p:nvPr/>
        </p:nvCxnSpPr>
        <p:spPr>
          <a:xfrm>
            <a:off x="5814874" y="2015231"/>
            <a:ext cx="3923930" cy="236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A34C8-97C0-46C4-A9A6-8579AFCAFFB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921406" y="3639843"/>
            <a:ext cx="1953087" cy="94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2B9C38F-F11D-4165-A643-36A7EEE3ACD8}"/>
              </a:ext>
            </a:extLst>
          </p:cNvPr>
          <p:cNvSpPr/>
          <p:nvPr/>
        </p:nvSpPr>
        <p:spPr>
          <a:xfrm>
            <a:off x="967666" y="3045041"/>
            <a:ext cx="4953740" cy="1189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781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DFEE8DE-D13D-4A95-94F0-3BA255661860}"/>
              </a:ext>
            </a:extLst>
          </p:cNvPr>
          <p:cNvGrpSpPr/>
          <p:nvPr/>
        </p:nvGrpSpPr>
        <p:grpSpPr>
          <a:xfrm>
            <a:off x="68146" y="1435260"/>
            <a:ext cx="12055708" cy="4618770"/>
            <a:chOff x="1134319" y="1435260"/>
            <a:chExt cx="12055708" cy="4618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24FC6B-E23A-404F-A0C6-47934F20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319" y="1435260"/>
              <a:ext cx="4715533" cy="263879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CB34DB-4F88-43F2-8153-A0C6838DCD5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233914" y="1620455"/>
              <a:ext cx="5625296" cy="130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495CF8-5AE4-4E08-A6EB-9A9C4850102B}"/>
                </a:ext>
              </a:extLst>
            </p:cNvPr>
            <p:cNvSpPr txBox="1"/>
            <p:nvPr/>
          </p:nvSpPr>
          <p:spPr>
            <a:xfrm>
              <a:off x="7859210" y="2604303"/>
              <a:ext cx="30324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Contains External Library I Use</a:t>
              </a:r>
            </a:p>
            <a:p>
              <a:r>
                <a:rPr lang="en-US" dirty="0"/>
                <a:t>[</a:t>
              </a:r>
              <a:r>
                <a:rPr lang="en-US" dirty="0" err="1"/>
                <a:t>Jcalendar</a:t>
              </a:r>
              <a:r>
                <a:rPr lang="en-US" dirty="0"/>
                <a:t>]</a:t>
              </a:r>
              <a:endParaRPr lang="en-MY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1F998C-D2A6-4D7B-9E52-B4443C981A34}"/>
                </a:ext>
              </a:extLst>
            </p:cNvPr>
            <p:cNvSpPr txBox="1"/>
            <p:nvPr/>
          </p:nvSpPr>
          <p:spPr>
            <a:xfrm>
              <a:off x="7859209" y="3427722"/>
              <a:ext cx="37735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Contains Images use in Authentication</a:t>
              </a:r>
              <a:endParaRPr lang="en-MY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A49B9-CDA2-4131-9BE9-C4997A6E95B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33915" y="1862254"/>
              <a:ext cx="5625294" cy="1750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FB9AF9-EE74-430F-80E9-6BDDB5149FD9}"/>
                </a:ext>
              </a:extLst>
            </p:cNvPr>
            <p:cNvSpPr txBox="1"/>
            <p:nvPr/>
          </p:nvSpPr>
          <p:spPr>
            <a:xfrm>
              <a:off x="7859209" y="4074053"/>
              <a:ext cx="53308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Contains .txt file for database [authentication use only]</a:t>
              </a:r>
              <a:endParaRPr lang="en-MY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89AD42-9F2E-41D4-91A1-34B6343E8E26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2233913" y="2375567"/>
              <a:ext cx="5625296" cy="1883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E73802-3B3B-4BAB-9013-FED6520CA765}"/>
                </a:ext>
              </a:extLst>
            </p:cNvPr>
            <p:cNvSpPr txBox="1"/>
            <p:nvPr/>
          </p:nvSpPr>
          <p:spPr>
            <a:xfrm>
              <a:off x="7859209" y="4772032"/>
              <a:ext cx="30187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rest are </a:t>
              </a:r>
              <a:r>
                <a:rPr lang="en-US" dirty="0" err="1"/>
                <a:t>netbeans</a:t>
              </a:r>
              <a:r>
                <a:rPr lang="en-US" dirty="0"/>
                <a:t> prebuilt</a:t>
              </a:r>
              <a:endParaRPr lang="en-MY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3811D5-4650-4EEF-AD2C-FD320777CF80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1979271" y="3169270"/>
              <a:ext cx="4608652" cy="2700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956D5D-82AE-440F-A99A-791B2C156E6F}"/>
                </a:ext>
              </a:extLst>
            </p:cNvPr>
            <p:cNvSpPr txBox="1"/>
            <p:nvPr/>
          </p:nvSpPr>
          <p:spPr>
            <a:xfrm>
              <a:off x="6587923" y="5684698"/>
              <a:ext cx="2193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the code locations</a:t>
              </a:r>
              <a:endParaRPr lang="en-MY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4671E-8410-421B-A16F-4EB5F432793D}"/>
              </a:ext>
            </a:extLst>
          </p:cNvPr>
          <p:cNvSpPr/>
          <p:nvPr/>
        </p:nvSpPr>
        <p:spPr>
          <a:xfrm>
            <a:off x="2736238" y="50265"/>
            <a:ext cx="6719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50633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F2276-341E-4674-BB24-E350CE60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639"/>
            <a:ext cx="6285774" cy="3648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D707C2-A3C5-4223-A279-EB343FE1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97" y="192762"/>
            <a:ext cx="3975681" cy="28237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2BA507-7082-42CF-81E6-E357C19E44E3}"/>
              </a:ext>
            </a:extLst>
          </p:cNvPr>
          <p:cNvSpPr/>
          <p:nvPr/>
        </p:nvSpPr>
        <p:spPr>
          <a:xfrm>
            <a:off x="639192" y="4216893"/>
            <a:ext cx="4083728" cy="18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D5E72D-80E7-4E5E-AD25-1BFEB5DFEE3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722920" y="1899822"/>
            <a:ext cx="5805997" cy="241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9ED50-A3CF-4BA2-B9D2-8705650CA0A6}"/>
              </a:ext>
            </a:extLst>
          </p:cNvPr>
          <p:cNvSpPr/>
          <p:nvPr/>
        </p:nvSpPr>
        <p:spPr>
          <a:xfrm>
            <a:off x="639192" y="4403323"/>
            <a:ext cx="5362113" cy="911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C64E3-0A72-4F2A-BD31-A5713B219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03" y="3688239"/>
            <a:ext cx="2740242" cy="2976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717501-BDD7-4235-8C39-2796CD463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675" y="3130962"/>
            <a:ext cx="2976978" cy="31852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14746F-BF20-4317-8455-F057EEC90F3E}"/>
              </a:ext>
            </a:extLst>
          </p:cNvPr>
          <p:cNvCxnSpPr>
            <a:cxnSpLocks/>
          </p:cNvCxnSpPr>
          <p:nvPr/>
        </p:nvCxnSpPr>
        <p:spPr>
          <a:xfrm>
            <a:off x="6001305" y="4858858"/>
            <a:ext cx="1725419" cy="84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D112F4-4219-4CB3-A9FF-AF5A1B5F1A13}"/>
              </a:ext>
            </a:extLst>
          </p:cNvPr>
          <p:cNvCxnSpPr>
            <a:cxnSpLocks/>
          </p:cNvCxnSpPr>
          <p:nvPr/>
        </p:nvCxnSpPr>
        <p:spPr>
          <a:xfrm>
            <a:off x="6001305" y="4858858"/>
            <a:ext cx="373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11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18812-035A-4AFC-AA73-5BFBFABA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02"/>
            <a:ext cx="7275129" cy="1788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16697-29D0-4AE6-9BEC-3AEF7122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95" y="570449"/>
            <a:ext cx="4477305" cy="26112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5A7980-9516-43B7-99B4-B41D7369798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7031115" y="1188626"/>
            <a:ext cx="683580" cy="68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32885C-5733-4CC7-B397-095D98B87D2B}"/>
              </a:ext>
            </a:extLst>
          </p:cNvPr>
          <p:cNvSpPr/>
          <p:nvPr/>
        </p:nvSpPr>
        <p:spPr>
          <a:xfrm>
            <a:off x="88777" y="885802"/>
            <a:ext cx="6942338" cy="605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19BE04-6F0A-4263-8817-116A9870DCDA}"/>
              </a:ext>
            </a:extLst>
          </p:cNvPr>
          <p:cNvSpPr/>
          <p:nvPr/>
        </p:nvSpPr>
        <p:spPr>
          <a:xfrm>
            <a:off x="88777" y="1503979"/>
            <a:ext cx="6942338" cy="605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05EA36-9740-42B5-AC69-9543E0AA589F}"/>
              </a:ext>
            </a:extLst>
          </p:cNvPr>
          <p:cNvSpPr/>
          <p:nvPr/>
        </p:nvSpPr>
        <p:spPr>
          <a:xfrm>
            <a:off x="88777" y="2141229"/>
            <a:ext cx="6942338" cy="605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3FAEE-3EB3-4D5A-BD44-109030E8A608}"/>
              </a:ext>
            </a:extLst>
          </p:cNvPr>
          <p:cNvCxnSpPr>
            <a:cxnSpLocks/>
            <a:stCxn id="18" idx="3"/>
            <a:endCxn id="23" idx="0"/>
          </p:cNvCxnSpPr>
          <p:nvPr/>
        </p:nvCxnSpPr>
        <p:spPr>
          <a:xfrm>
            <a:off x="7031115" y="1806803"/>
            <a:ext cx="778863" cy="199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4005-E671-49EE-8B70-6DA6836AD5F7}"/>
              </a:ext>
            </a:extLst>
          </p:cNvPr>
          <p:cNvCxnSpPr>
            <a:cxnSpLocks/>
            <a:stCxn id="19" idx="2"/>
            <a:endCxn id="26" idx="1"/>
          </p:cNvCxnSpPr>
          <p:nvPr/>
        </p:nvCxnSpPr>
        <p:spPr>
          <a:xfrm>
            <a:off x="3559946" y="2746876"/>
            <a:ext cx="1373080" cy="233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53CAA08-01A2-4631-943D-877A0B367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026" y="3799921"/>
            <a:ext cx="5753903" cy="257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2235DE-5852-4325-B49A-1F38AECA7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026" y="4200301"/>
            <a:ext cx="455358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B66DC-2287-4919-B738-2E9BF9EF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3"/>
            <a:ext cx="11555438" cy="3315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F97A4-A8A1-4774-B2D1-EDC79A4D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5381"/>
            <a:ext cx="6973273" cy="26959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769580-DFDD-4EE7-874D-74AB8BCBC8A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77721" y="3182458"/>
            <a:ext cx="2132282" cy="51065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9368CA-8166-4950-93C3-02B236993319}"/>
              </a:ext>
            </a:extLst>
          </p:cNvPr>
          <p:cNvSpPr txBox="1"/>
          <p:nvPr/>
        </p:nvSpPr>
        <p:spPr>
          <a:xfrm>
            <a:off x="6525086" y="2536127"/>
            <a:ext cx="27698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Text</a:t>
            </a:r>
          </a:p>
          <a:p>
            <a:r>
              <a:rPr lang="en-US" dirty="0"/>
              <a:t>String use for file path</a:t>
            </a:r>
            <a:endParaRPr lang="en-M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5A4E1-3035-4F54-9707-D87FC0F90057}"/>
              </a:ext>
            </a:extLst>
          </p:cNvPr>
          <p:cNvSpPr txBox="1"/>
          <p:nvPr/>
        </p:nvSpPr>
        <p:spPr>
          <a:xfrm>
            <a:off x="7428830" y="4273894"/>
            <a:ext cx="27698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Variable</a:t>
            </a:r>
          </a:p>
          <a:p>
            <a:r>
              <a:rPr lang="en-US" dirty="0"/>
              <a:t>Placeholder to hold values</a:t>
            </a:r>
            <a:endParaRPr lang="en-MY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0C3C53-5C4E-42DD-9CD6-3EF3DD779C3C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888419" y="3958951"/>
            <a:ext cx="3540411" cy="63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13EFEB-AF52-4D9A-B988-CDDA75758C9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660126" y="4597060"/>
            <a:ext cx="576870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58E549-7A51-47E8-A59C-3A8DC57361ED}"/>
              </a:ext>
            </a:extLst>
          </p:cNvPr>
          <p:cNvSpPr txBox="1"/>
          <p:nvPr/>
        </p:nvSpPr>
        <p:spPr>
          <a:xfrm>
            <a:off x="7428829" y="5033884"/>
            <a:ext cx="27698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Value</a:t>
            </a:r>
          </a:p>
          <a:p>
            <a:r>
              <a:rPr lang="en-US" dirty="0"/>
              <a:t>Literal that have meaning</a:t>
            </a:r>
            <a:endParaRPr lang="en-MY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675751-65B8-448B-8E57-A5A036828248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361461" y="4483402"/>
            <a:ext cx="5067368" cy="873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72C7E3-5FAF-4B9E-8A32-47E51F81181F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1993337" y="4710718"/>
            <a:ext cx="5435492" cy="6463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01C24F-0425-4769-9C7A-9A0B8B074205}"/>
              </a:ext>
            </a:extLst>
          </p:cNvPr>
          <p:cNvSpPr txBox="1"/>
          <p:nvPr/>
        </p:nvSpPr>
        <p:spPr>
          <a:xfrm>
            <a:off x="7428829" y="5872607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Comment</a:t>
            </a:r>
          </a:p>
          <a:p>
            <a:r>
              <a:rPr lang="en-US" dirty="0"/>
              <a:t>For human understanding;</a:t>
            </a:r>
          </a:p>
          <a:p>
            <a:r>
              <a:rPr lang="en-US" dirty="0"/>
              <a:t>Compiler does not care</a:t>
            </a:r>
            <a:endParaRPr lang="en-MY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C61B9B-4BE1-43F7-B257-6CD98C299007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50237" y="5320136"/>
            <a:ext cx="4978592" cy="1014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4608FF-817E-4C3B-AF9D-C42414527443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361461" y="4383690"/>
            <a:ext cx="5067368" cy="19505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7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B66DC-2287-4919-B738-2E9BF9EF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3"/>
            <a:ext cx="11555438" cy="33151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B7DC07-C743-4C8F-A165-19AFCAB9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0866"/>
            <a:ext cx="6677957" cy="15337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9FADF-278F-44CE-AF36-6B0D6DEC1CC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73841" y="3379679"/>
            <a:ext cx="2139517" cy="4616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77EE4-C853-4A84-A909-44746BFF2345}"/>
              </a:ext>
            </a:extLst>
          </p:cNvPr>
          <p:cNvSpPr txBox="1"/>
          <p:nvPr/>
        </p:nvSpPr>
        <p:spPr>
          <a:xfrm>
            <a:off x="7013358" y="2918014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Selection Control </a:t>
            </a:r>
          </a:p>
          <a:p>
            <a:r>
              <a:rPr lang="en-US" b="1" dirty="0"/>
              <a:t>[if statement]</a:t>
            </a:r>
          </a:p>
          <a:p>
            <a:r>
              <a:rPr lang="en-US" dirty="0"/>
              <a:t>Logical comparison of data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6E117-0CAF-4C04-9B65-91B1853C0CA0}"/>
              </a:ext>
            </a:extLst>
          </p:cNvPr>
          <p:cNvSpPr txBox="1"/>
          <p:nvPr/>
        </p:nvSpPr>
        <p:spPr>
          <a:xfrm>
            <a:off x="7139125" y="4038080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Iteration structures</a:t>
            </a:r>
          </a:p>
          <a:p>
            <a:r>
              <a:rPr lang="en-US" b="1" dirty="0"/>
              <a:t>[for loop]</a:t>
            </a:r>
          </a:p>
          <a:p>
            <a:r>
              <a:rPr lang="en-US" dirty="0"/>
              <a:t>Go through a sequence</a:t>
            </a:r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F4CD13-2116-436A-965B-4112537E0C9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394447" y="4499745"/>
            <a:ext cx="2744678" cy="670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68C970-0F09-419C-8C4D-3DE88EF504D3}"/>
              </a:ext>
            </a:extLst>
          </p:cNvPr>
          <p:cNvSpPr txBox="1"/>
          <p:nvPr/>
        </p:nvSpPr>
        <p:spPr>
          <a:xfrm>
            <a:off x="569145" y="5566518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Array</a:t>
            </a:r>
          </a:p>
          <a:p>
            <a:r>
              <a:rPr lang="en-US" dirty="0"/>
              <a:t>Store multiple value in single variable</a:t>
            </a:r>
            <a:endParaRPr lang="en-MY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E704EB-AA1E-46ED-BBDF-A8EF135C7899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954062" y="4235384"/>
            <a:ext cx="87803" cy="13311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9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B66DC-2287-4919-B738-2E9BF9EF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3"/>
            <a:ext cx="11555438" cy="3315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F97A4-A8A1-4774-B2D1-EDC79A4D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84"/>
          <a:stretch/>
        </p:blipFill>
        <p:spPr>
          <a:xfrm>
            <a:off x="0" y="5149049"/>
            <a:ext cx="6973273" cy="1092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52193-3F4E-49A4-BB82-8FDE021F2F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837"/>
          <a:stretch/>
        </p:blipFill>
        <p:spPr>
          <a:xfrm>
            <a:off x="0" y="4041560"/>
            <a:ext cx="4629796" cy="7257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E8E7A5-DFE8-422B-9668-6E79959975AF}"/>
              </a:ext>
            </a:extLst>
          </p:cNvPr>
          <p:cNvCxnSpPr>
            <a:cxnSpLocks/>
            <a:stCxn id="14" idx="1"/>
            <a:endCxn id="4" idx="0"/>
          </p:cNvCxnSpPr>
          <p:nvPr/>
        </p:nvCxnSpPr>
        <p:spPr>
          <a:xfrm flipH="1">
            <a:off x="2314898" y="2997792"/>
            <a:ext cx="4210188" cy="104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16D96A-1925-43AD-8D09-9B8955D73202}"/>
              </a:ext>
            </a:extLst>
          </p:cNvPr>
          <p:cNvSpPr txBox="1"/>
          <p:nvPr/>
        </p:nvSpPr>
        <p:spPr>
          <a:xfrm>
            <a:off x="6525086" y="2536127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 Definition</a:t>
            </a:r>
          </a:p>
          <a:p>
            <a:r>
              <a:rPr lang="en-US" dirty="0"/>
              <a:t>Tell the compiler that the object exists and functional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1029E-EF14-4E5B-93AB-93E7589CD061}"/>
              </a:ext>
            </a:extLst>
          </p:cNvPr>
          <p:cNvSpPr txBox="1"/>
          <p:nvPr/>
        </p:nvSpPr>
        <p:spPr>
          <a:xfrm>
            <a:off x="6525085" y="3741965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Creation of Object</a:t>
            </a:r>
          </a:p>
          <a:p>
            <a:r>
              <a:rPr lang="en-US" dirty="0"/>
              <a:t>Create an instance of Object [our class definition]</a:t>
            </a:r>
            <a:endParaRPr lang="en-MY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D9C43A-E508-4A26-88B7-90E8B9A377FF}"/>
              </a:ext>
            </a:extLst>
          </p:cNvPr>
          <p:cNvCxnSpPr>
            <a:cxnSpLocks/>
            <a:stCxn id="16" idx="1"/>
            <a:endCxn id="3" idx="0"/>
          </p:cNvCxnSpPr>
          <p:nvPr/>
        </p:nvCxnSpPr>
        <p:spPr>
          <a:xfrm flipH="1">
            <a:off x="3486637" y="4203630"/>
            <a:ext cx="3038448" cy="94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8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B66DC-2287-4919-B738-2E9BF9EF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43"/>
            <a:ext cx="11555438" cy="331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6171C-A564-4B26-82BD-0A541090C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1840"/>
            <a:ext cx="5850384" cy="839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C1E1F-8231-4A6D-BE91-C7D2BAC7C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0598"/>
            <a:ext cx="6258798" cy="166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B0525-7B68-4815-A620-DE64B63BF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66586"/>
            <a:ext cx="4153480" cy="5906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011777-817E-4181-91E5-D5A8C45113D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402671" y="2859293"/>
            <a:ext cx="5122415" cy="108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8E4443-5663-4A8B-B4F5-500404CF3050}"/>
              </a:ext>
            </a:extLst>
          </p:cNvPr>
          <p:cNvSpPr txBox="1"/>
          <p:nvPr/>
        </p:nvSpPr>
        <p:spPr>
          <a:xfrm>
            <a:off x="6525086" y="2536127"/>
            <a:ext cx="27698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Constructor</a:t>
            </a:r>
          </a:p>
          <a:p>
            <a:r>
              <a:rPr lang="en-US" dirty="0"/>
              <a:t>Run Upon Class Creation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92095-598D-4B8D-917F-B96D40B2859F}"/>
              </a:ext>
            </a:extLst>
          </p:cNvPr>
          <p:cNvSpPr txBox="1"/>
          <p:nvPr/>
        </p:nvSpPr>
        <p:spPr>
          <a:xfrm>
            <a:off x="6525086" y="3358787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Constructor Overloading</a:t>
            </a:r>
          </a:p>
          <a:p>
            <a:r>
              <a:rPr lang="en-US" dirty="0"/>
              <a:t>Constructor Alternative depends on signature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4D894-DF08-4116-86CF-30492F201969}"/>
              </a:ext>
            </a:extLst>
          </p:cNvPr>
          <p:cNvSpPr txBox="1"/>
          <p:nvPr/>
        </p:nvSpPr>
        <p:spPr>
          <a:xfrm>
            <a:off x="6525086" y="4372274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Method Overloading</a:t>
            </a:r>
          </a:p>
          <a:p>
            <a:r>
              <a:rPr lang="en-US" dirty="0"/>
              <a:t>Method Alternative depends on signature</a:t>
            </a:r>
            <a:endParaRPr lang="en-M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8E77CF-ADC6-47C4-85E7-EF46D4FFECB3}"/>
              </a:ext>
            </a:extLst>
          </p:cNvPr>
          <p:cNvSpPr txBox="1"/>
          <p:nvPr/>
        </p:nvSpPr>
        <p:spPr>
          <a:xfrm>
            <a:off x="9397012" y="3358787"/>
            <a:ext cx="276983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Signature </a:t>
            </a:r>
          </a:p>
          <a:p>
            <a:r>
              <a:rPr lang="en-US" dirty="0"/>
              <a:t>Same name, different `return type`, `number of parameter`, `type of parameter` or `mixture of any`</a:t>
            </a:r>
            <a:endParaRPr lang="en-MY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D963E8-F2E6-4CB8-8036-C3E1262255F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897081" y="3820452"/>
            <a:ext cx="3628005" cy="39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155430-C844-4C6D-B7F4-5EEA34233E9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980373" y="4675929"/>
            <a:ext cx="1544713" cy="1580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8DC7BF-AE9B-4578-93FB-C8D5BCD21F0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878282" y="4833939"/>
            <a:ext cx="1646804" cy="2153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01CE4D-4B18-4553-8B53-D904CCE0C3B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96000" y="5295604"/>
            <a:ext cx="1814003" cy="1270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966F0B-5A77-4F8C-A0C4-4823A66D69D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096001" y="5295604"/>
            <a:ext cx="1814002" cy="5556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B87A0A-9EA2-4BB3-AC55-6C74691B50AA}"/>
              </a:ext>
            </a:extLst>
          </p:cNvPr>
          <p:cNvSpPr txBox="1"/>
          <p:nvPr/>
        </p:nvSpPr>
        <p:spPr>
          <a:xfrm>
            <a:off x="6525086" y="5823365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Method Overriding</a:t>
            </a:r>
          </a:p>
          <a:p>
            <a:r>
              <a:rPr lang="en-US" dirty="0"/>
              <a:t>Redefine the function purpose</a:t>
            </a:r>
            <a:endParaRPr lang="en-M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18A6AE-A21C-42E9-BC0D-7DB5149DE8D3}"/>
              </a:ext>
            </a:extLst>
          </p:cNvPr>
          <p:cNvSpPr txBox="1"/>
          <p:nvPr/>
        </p:nvSpPr>
        <p:spPr>
          <a:xfrm>
            <a:off x="9397011" y="5823005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Method Overriding</a:t>
            </a:r>
          </a:p>
          <a:p>
            <a:r>
              <a:rPr lang="en-US" dirty="0"/>
              <a:t>Normally: subclass differ from parent</a:t>
            </a:r>
            <a:endParaRPr lang="en-MY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03B34A-FE52-4B0C-9EB7-BF09CA2166EA}"/>
              </a:ext>
            </a:extLst>
          </p:cNvPr>
          <p:cNvCxnSpPr>
            <a:stCxn id="35" idx="1"/>
            <a:endCxn id="10" idx="3"/>
          </p:cNvCxnSpPr>
          <p:nvPr/>
        </p:nvCxnSpPr>
        <p:spPr>
          <a:xfrm flipH="1">
            <a:off x="4153480" y="6285030"/>
            <a:ext cx="2371606" cy="1768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62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B66DC-2287-4919-B738-2E9BF9EF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" y="0"/>
            <a:ext cx="11555438" cy="3315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63E9EB-C853-46ED-8707-FE83D78E8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9602"/>
            <a:ext cx="5658640" cy="118126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12877-CA3F-45C8-9FE0-4D2D9F84154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041864" y="3451119"/>
            <a:ext cx="5122414" cy="94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12F0E1-E3A7-4D74-AA30-9F56ACA69C90}"/>
              </a:ext>
            </a:extLst>
          </p:cNvPr>
          <p:cNvSpPr txBox="1"/>
          <p:nvPr/>
        </p:nvSpPr>
        <p:spPr>
          <a:xfrm>
            <a:off x="7164278" y="2989454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</a:p>
          <a:p>
            <a:r>
              <a:rPr lang="en-US" dirty="0"/>
              <a:t>Allow a class to copy every parent attribute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75D70-FE4C-4AAB-9A78-2A2C70BDBDA7}"/>
              </a:ext>
            </a:extLst>
          </p:cNvPr>
          <p:cNvSpPr/>
          <p:nvPr/>
        </p:nvSpPr>
        <p:spPr>
          <a:xfrm>
            <a:off x="961750" y="2886057"/>
            <a:ext cx="4101484" cy="588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088E0-9AFC-46A1-859A-B965F313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4519"/>
            <a:ext cx="6430272" cy="67636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1BDACC-43AF-4476-82F1-7D6986B3D482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81057" y="4726863"/>
            <a:ext cx="3098304" cy="9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46F632-2FEA-4311-81F5-37B9A1F77B02}"/>
              </a:ext>
            </a:extLst>
          </p:cNvPr>
          <p:cNvSpPr txBox="1"/>
          <p:nvPr/>
        </p:nvSpPr>
        <p:spPr>
          <a:xfrm>
            <a:off x="5779361" y="4126698"/>
            <a:ext cx="276983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Parse</a:t>
            </a:r>
          </a:p>
          <a:p>
            <a:r>
              <a:rPr lang="en-US" dirty="0"/>
              <a:t>Allow an object to become another object [Polymorphism]</a:t>
            </a:r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17FB0A-D392-4188-8E7C-E00443D5F4D4}"/>
              </a:ext>
            </a:extLst>
          </p:cNvPr>
          <p:cNvSpPr txBox="1"/>
          <p:nvPr/>
        </p:nvSpPr>
        <p:spPr>
          <a:xfrm>
            <a:off x="8877665" y="4126698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Polymorphism</a:t>
            </a:r>
          </a:p>
          <a:p>
            <a:r>
              <a:rPr lang="en-US" dirty="0"/>
              <a:t>Allow an object to be in multiple form</a:t>
            </a:r>
            <a:endParaRPr lang="en-M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79E0C8-1592-434B-938E-21C6DD001046}"/>
              </a:ext>
            </a:extLst>
          </p:cNvPr>
          <p:cNvSpPr txBox="1"/>
          <p:nvPr/>
        </p:nvSpPr>
        <p:spPr>
          <a:xfrm>
            <a:off x="7164278" y="5772703"/>
            <a:ext cx="276983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Substring</a:t>
            </a:r>
          </a:p>
          <a:p>
            <a:r>
              <a:rPr lang="en-US" dirty="0"/>
              <a:t>String method to slice string</a:t>
            </a:r>
            <a:endParaRPr lang="en-MY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C43BCC-19C8-45D2-8BBB-587A749069D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631866" y="5960681"/>
            <a:ext cx="2532412" cy="27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1D6416-A1CA-4EEB-ABE3-F990B7C0CE0F}"/>
              </a:ext>
            </a:extLst>
          </p:cNvPr>
          <p:cNvSpPr/>
          <p:nvPr/>
        </p:nvSpPr>
        <p:spPr>
          <a:xfrm>
            <a:off x="2902998" y="2474302"/>
            <a:ext cx="2160236" cy="411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24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7984B1-6506-4DAC-B400-D42739D0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04"/>
            <a:ext cx="12169367" cy="537099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65A1B0D-9445-4082-AA1D-69BF5EB7F24E}"/>
              </a:ext>
            </a:extLst>
          </p:cNvPr>
          <p:cNvGrpSpPr/>
          <p:nvPr/>
        </p:nvGrpSpPr>
        <p:grpSpPr>
          <a:xfrm>
            <a:off x="7009066" y="2230515"/>
            <a:ext cx="466584" cy="233741"/>
            <a:chOff x="6395855" y="4702243"/>
            <a:chExt cx="876240" cy="4911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E40E70-34D7-4135-8F0A-04ED2FD723AB}"/>
                </a:ext>
              </a:extLst>
            </p:cNvPr>
            <p:cNvSpPr/>
            <p:nvPr/>
          </p:nvSpPr>
          <p:spPr>
            <a:xfrm rot="3194516">
              <a:off x="6202958" y="4895140"/>
              <a:ext cx="491193" cy="105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3C24CF-F3F4-4FEC-A61B-63895ABF8A51}"/>
                </a:ext>
              </a:extLst>
            </p:cNvPr>
            <p:cNvSpPr/>
            <p:nvPr/>
          </p:nvSpPr>
          <p:spPr>
            <a:xfrm rot="19307628">
              <a:off x="6437099" y="4817038"/>
              <a:ext cx="834996" cy="1129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84173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8931-9686-45A9-90E1-27595AAE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7" y="1538023"/>
            <a:ext cx="4458322" cy="3781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9F122C-C6A5-486E-88CF-CE6CB7A5CDC8}"/>
              </a:ext>
            </a:extLst>
          </p:cNvPr>
          <p:cNvSpPr/>
          <p:nvPr/>
        </p:nvSpPr>
        <p:spPr>
          <a:xfrm>
            <a:off x="2736238" y="50265"/>
            <a:ext cx="6719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Directory Management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E974B9-2EB5-4AC5-A40C-7CFE4AB2061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77030" y="1399523"/>
            <a:ext cx="3788578" cy="25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DBD2E8-02F6-4E25-AC4B-BE0260426C76}"/>
              </a:ext>
            </a:extLst>
          </p:cNvPr>
          <p:cNvSpPr txBox="1"/>
          <p:nvPr/>
        </p:nvSpPr>
        <p:spPr>
          <a:xfrm>
            <a:off x="6865608" y="1214857"/>
            <a:ext cx="18336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Project name</a:t>
            </a:r>
            <a:endParaRPr lang="en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64D68-4BA2-4DF3-96E5-C9248FFDD22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10010" y="2061029"/>
            <a:ext cx="4339484" cy="1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9632A2-2731-4739-B3EF-3D71C80EE20B}"/>
              </a:ext>
            </a:extLst>
          </p:cNvPr>
          <p:cNvSpPr txBox="1"/>
          <p:nvPr/>
        </p:nvSpPr>
        <p:spPr>
          <a:xfrm>
            <a:off x="6749494" y="1899349"/>
            <a:ext cx="19786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Package auth</a:t>
            </a:r>
          </a:p>
          <a:p>
            <a:r>
              <a:rPr lang="en-US" dirty="0"/>
              <a:t>Login page for staff</a:t>
            </a:r>
            <a:endParaRPr lang="en-MY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E3AAC-7EF4-4667-8064-165E80CC02B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10010" y="2790594"/>
            <a:ext cx="4339484" cy="1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630654-8700-4AFC-95C0-432182E31EBE}"/>
              </a:ext>
            </a:extLst>
          </p:cNvPr>
          <p:cNvSpPr txBox="1"/>
          <p:nvPr/>
        </p:nvSpPr>
        <p:spPr>
          <a:xfrm>
            <a:off x="6749494" y="2628914"/>
            <a:ext cx="2240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Package booking</a:t>
            </a:r>
          </a:p>
          <a:p>
            <a:r>
              <a:rPr lang="en-US" dirty="0"/>
              <a:t>Booking management</a:t>
            </a:r>
            <a:endParaRPr lang="en-MY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563A0D-4E1E-4365-936A-97B50672BF8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368482" y="3744436"/>
            <a:ext cx="4339484" cy="1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582A8C-0F06-4CBF-95CB-3080228DE638}"/>
              </a:ext>
            </a:extLst>
          </p:cNvPr>
          <p:cNvSpPr txBox="1"/>
          <p:nvPr/>
        </p:nvSpPr>
        <p:spPr>
          <a:xfrm>
            <a:off x="6707966" y="3582756"/>
            <a:ext cx="2321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Package </a:t>
            </a:r>
            <a:r>
              <a:rPr lang="en-US" b="1" dirty="0" err="1"/>
              <a:t>filehandler</a:t>
            </a:r>
            <a:endParaRPr lang="en-US" b="1" dirty="0"/>
          </a:p>
          <a:p>
            <a:r>
              <a:rPr lang="en-US" dirty="0"/>
              <a:t>Handle reading </a:t>
            </a:r>
            <a:r>
              <a:rPr lang="en-US" dirty="0" err="1"/>
              <a:t>textfile</a:t>
            </a:r>
            <a:endParaRPr lang="en-MY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22FDCE-D46F-4332-837B-1638193B1CF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309258" y="4289832"/>
            <a:ext cx="3398708" cy="54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622F41-59E6-4D6A-841D-AE104C22AAC7}"/>
              </a:ext>
            </a:extLst>
          </p:cNvPr>
          <p:cNvSpPr txBox="1"/>
          <p:nvPr/>
        </p:nvSpPr>
        <p:spPr>
          <a:xfrm>
            <a:off x="6707966" y="4512062"/>
            <a:ext cx="343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Package </a:t>
            </a:r>
            <a:r>
              <a:rPr lang="en-US" b="1" dirty="0" err="1"/>
              <a:t>hotelmanagementsystem</a:t>
            </a:r>
            <a:endParaRPr lang="en-US" b="1" dirty="0"/>
          </a:p>
          <a:p>
            <a:r>
              <a:rPr lang="en-US" dirty="0"/>
              <a:t>Main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138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259467-35E7-4397-986C-70063A67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799771"/>
            <a:ext cx="5639587" cy="2886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1CAC7B-88F2-4C07-92C7-FB0E2FAF2740}"/>
              </a:ext>
            </a:extLst>
          </p:cNvPr>
          <p:cNvSpPr txBox="1"/>
          <p:nvPr/>
        </p:nvSpPr>
        <p:spPr>
          <a:xfrm>
            <a:off x="7228114" y="1320800"/>
            <a:ext cx="3701143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Structure Authentication Data for easy save/load from/to database</a:t>
            </a:r>
          </a:p>
          <a:p>
            <a:endParaRPr lang="en-US" dirty="0"/>
          </a:p>
          <a:p>
            <a:r>
              <a:rPr lang="en-US" dirty="0"/>
              <a:t>Contains 1 constant &amp; 2 data</a:t>
            </a:r>
          </a:p>
          <a:p>
            <a:r>
              <a:rPr lang="en-US" dirty="0"/>
              <a:t>D</a:t>
            </a:r>
            <a:r>
              <a:rPr lang="en-MY" dirty="0"/>
              <a:t>ELIM: </a:t>
            </a:r>
          </a:p>
          <a:p>
            <a:r>
              <a:rPr lang="en-MY" dirty="0"/>
              <a:t>file separator use for database to recognize the different data</a:t>
            </a:r>
          </a:p>
          <a:p>
            <a:r>
              <a:rPr lang="en-US" dirty="0"/>
              <a:t>!WARNING! </a:t>
            </a:r>
          </a:p>
          <a:p>
            <a:r>
              <a:rPr lang="en-US" dirty="0"/>
              <a:t>Make sure DELIM character not been using in other string as it would cause the program to malfunction</a:t>
            </a:r>
          </a:p>
          <a:p>
            <a:endParaRPr lang="en-US" dirty="0"/>
          </a:p>
          <a:p>
            <a:r>
              <a:rPr lang="en-US" dirty="0" err="1"/>
              <a:t>staffId</a:t>
            </a:r>
            <a:r>
              <a:rPr lang="en-US" dirty="0"/>
              <a:t>:</a:t>
            </a:r>
          </a:p>
          <a:p>
            <a:r>
              <a:rPr lang="en-US" dirty="0"/>
              <a:t>Id to recognize staff</a:t>
            </a:r>
          </a:p>
          <a:p>
            <a:endParaRPr lang="en-US" dirty="0"/>
          </a:p>
          <a:p>
            <a:r>
              <a:rPr lang="en-US" dirty="0"/>
              <a:t>password:</a:t>
            </a:r>
          </a:p>
          <a:p>
            <a:r>
              <a:rPr lang="en-US" dirty="0"/>
              <a:t>For credential purposes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86840-9281-479A-9A83-1992FB6E4FAA}"/>
              </a:ext>
            </a:extLst>
          </p:cNvPr>
          <p:cNvSpPr/>
          <p:nvPr/>
        </p:nvSpPr>
        <p:spPr>
          <a:xfrm>
            <a:off x="4022169" y="50265"/>
            <a:ext cx="4147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AuthData.java</a:t>
            </a:r>
          </a:p>
        </p:txBody>
      </p:sp>
    </p:spTree>
    <p:extLst>
      <p:ext uri="{BB962C8B-B14F-4D97-AF65-F5344CB8AC3E}">
        <p14:creationId xmlns:p14="http://schemas.microsoft.com/office/powerpoint/2010/main" val="165147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425F8-2642-4FF0-9034-A5127D55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595"/>
            <a:ext cx="5747657" cy="4298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EDC44-0DE7-4C9B-8ACE-F4A9F90C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76" y="2559816"/>
            <a:ext cx="5994224" cy="4298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AA14D-6675-4DE2-B0AB-8F9B3D16A4C8}"/>
              </a:ext>
            </a:extLst>
          </p:cNvPr>
          <p:cNvSpPr/>
          <p:nvPr/>
        </p:nvSpPr>
        <p:spPr>
          <a:xfrm>
            <a:off x="4004119" y="50265"/>
            <a:ext cx="4183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AuthView.java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BCB493A1-E886-4797-A766-38A69D055C0C}"/>
              </a:ext>
            </a:extLst>
          </p:cNvPr>
          <p:cNvSpPr/>
          <p:nvPr/>
        </p:nvSpPr>
        <p:spPr>
          <a:xfrm flipV="1">
            <a:off x="4672863" y="5266731"/>
            <a:ext cx="1524913" cy="1541004"/>
          </a:xfrm>
          <a:prstGeom prst="ben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EDC44-0DE7-4C9B-8ACE-F4A9F90C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908"/>
            <a:ext cx="5994224" cy="4298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AA14D-6675-4DE2-B0AB-8F9B3D16A4C8}"/>
              </a:ext>
            </a:extLst>
          </p:cNvPr>
          <p:cNvSpPr/>
          <p:nvPr/>
        </p:nvSpPr>
        <p:spPr>
          <a:xfrm>
            <a:off x="4004119" y="50265"/>
            <a:ext cx="4183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AuthView.java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945DF-E9DE-430F-BA71-A9A7FFF9458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18630" y="2113155"/>
            <a:ext cx="2830636" cy="97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642637-BF7D-45BD-8379-98967544A067}"/>
              </a:ext>
            </a:extLst>
          </p:cNvPr>
          <p:cNvSpPr txBox="1"/>
          <p:nvPr/>
        </p:nvSpPr>
        <p:spPr>
          <a:xfrm>
            <a:off x="8549266" y="1789989"/>
            <a:ext cx="1628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staffId</a:t>
            </a:r>
            <a:endParaRPr lang="en-US" dirty="0"/>
          </a:p>
          <a:p>
            <a:r>
              <a:rPr lang="en-US" dirty="0"/>
              <a:t>To identify staff</a:t>
            </a:r>
            <a:endParaRPr lang="en-MY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34B245-E643-4EC6-AF09-D292919C634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18630" y="2946402"/>
            <a:ext cx="2830636" cy="97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D54A07-B8AC-47D7-AB57-402F9C68C025}"/>
              </a:ext>
            </a:extLst>
          </p:cNvPr>
          <p:cNvSpPr txBox="1"/>
          <p:nvPr/>
        </p:nvSpPr>
        <p:spPr>
          <a:xfrm>
            <a:off x="8549266" y="2623236"/>
            <a:ext cx="23981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  <a:endParaRPr lang="en-US" dirty="0"/>
          </a:p>
          <a:p>
            <a:r>
              <a:rPr lang="en-US" dirty="0"/>
              <a:t>For credential purposes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50A7B-634B-42F9-AEFC-8C5F7532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65" y="4684141"/>
            <a:ext cx="5042237" cy="19764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0C3E16-B8A7-458A-8220-85DB5244926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718630" y="4684141"/>
            <a:ext cx="1260735" cy="98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FE97D-BE5F-4739-B004-80EA43A0C50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22067" y="4039565"/>
            <a:ext cx="1958014" cy="46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E0A7F2-3229-4F0C-8543-A0EE0E55447F}"/>
              </a:ext>
            </a:extLst>
          </p:cNvPr>
          <p:cNvSpPr txBox="1"/>
          <p:nvPr/>
        </p:nvSpPr>
        <p:spPr>
          <a:xfrm>
            <a:off x="7780081" y="3716399"/>
            <a:ext cx="2927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signin</a:t>
            </a:r>
            <a:endParaRPr lang="en-US" dirty="0"/>
          </a:p>
          <a:p>
            <a:r>
              <a:rPr lang="en-US" dirty="0"/>
              <a:t>For validation function to run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5134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4AA14D-6675-4DE2-B0AB-8F9B3D16A4C8}"/>
              </a:ext>
            </a:extLst>
          </p:cNvPr>
          <p:cNvSpPr/>
          <p:nvPr/>
        </p:nvSpPr>
        <p:spPr>
          <a:xfrm>
            <a:off x="4004119" y="50265"/>
            <a:ext cx="4183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AuthView.java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50A7B-634B-42F9-AEFC-8C5F7532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85"/>
            <a:ext cx="9812694" cy="38464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0103F-F10F-471A-A0CC-09C53F81DC3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889928" y="2141316"/>
            <a:ext cx="2375134" cy="74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9D295F-C7BE-499F-A518-2A2ACB0FE6C7}"/>
              </a:ext>
            </a:extLst>
          </p:cNvPr>
          <p:cNvSpPr txBox="1"/>
          <p:nvPr/>
        </p:nvSpPr>
        <p:spPr>
          <a:xfrm>
            <a:off x="10265062" y="2565492"/>
            <a:ext cx="1926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validateCredential</a:t>
            </a:r>
            <a:endParaRPr lang="en-US" dirty="0"/>
          </a:p>
          <a:p>
            <a:r>
              <a:rPr lang="en-US" dirty="0"/>
              <a:t>Verify staff</a:t>
            </a:r>
            <a:endParaRPr lang="en-MY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DC0E31-4683-4DDC-BDAA-4C176353A5D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461862" y="3370914"/>
            <a:ext cx="2375134" cy="116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0F55A0-90F7-49C1-BE41-C21AD7E23839}"/>
              </a:ext>
            </a:extLst>
          </p:cNvPr>
          <p:cNvSpPr txBox="1"/>
          <p:nvPr/>
        </p:nvSpPr>
        <p:spPr>
          <a:xfrm>
            <a:off x="9836996" y="3795089"/>
            <a:ext cx="23550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Upon Success</a:t>
            </a:r>
            <a:endParaRPr lang="en-US" dirty="0"/>
          </a:p>
          <a:p>
            <a:r>
              <a:rPr lang="en-US" dirty="0"/>
              <a:t>Show message</a:t>
            </a:r>
          </a:p>
          <a:p>
            <a:r>
              <a:rPr lang="en-US" dirty="0"/>
              <a:t>Change Screen</a:t>
            </a:r>
          </a:p>
          <a:p>
            <a:r>
              <a:rPr lang="en-US" dirty="0"/>
              <a:t>-&gt; Open new Screen</a:t>
            </a:r>
          </a:p>
          <a:p>
            <a:r>
              <a:rPr lang="en-US" dirty="0"/>
              <a:t>-&gt; Close current Screen</a:t>
            </a:r>
            <a:endParaRPr lang="en-MY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5AA49-3C26-4387-9FD4-BEC348B0EA9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004119" y="4816200"/>
            <a:ext cx="2375134" cy="74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4A61D6-D049-4178-AEAE-E845CEB655DF}"/>
              </a:ext>
            </a:extLst>
          </p:cNvPr>
          <p:cNvSpPr txBox="1"/>
          <p:nvPr/>
        </p:nvSpPr>
        <p:spPr>
          <a:xfrm>
            <a:off x="6379253" y="5240376"/>
            <a:ext cx="15636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Upon Failure</a:t>
            </a:r>
            <a:endParaRPr lang="en-US" dirty="0"/>
          </a:p>
          <a:p>
            <a:r>
              <a:rPr lang="en-US" dirty="0"/>
              <a:t>Show message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5649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527075-86A9-418E-B76E-D3B1248D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2" y="973595"/>
            <a:ext cx="5079111" cy="37524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AA14D-6675-4DE2-B0AB-8F9B3D16A4C8}"/>
              </a:ext>
            </a:extLst>
          </p:cNvPr>
          <p:cNvSpPr/>
          <p:nvPr/>
        </p:nvSpPr>
        <p:spPr>
          <a:xfrm>
            <a:off x="3487282" y="50265"/>
            <a:ext cx="521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BookingForm.java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E3099-DEB3-4C36-8C26-01166D82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614" y="2927345"/>
            <a:ext cx="5107335" cy="3597455"/>
          </a:xfrm>
          <a:prstGeom prst="rect">
            <a:avLst/>
          </a:prstGeom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E2DCE0A7-94AC-4003-A108-C03A7529D5EF}"/>
              </a:ext>
            </a:extLst>
          </p:cNvPr>
          <p:cNvSpPr/>
          <p:nvPr/>
        </p:nvSpPr>
        <p:spPr>
          <a:xfrm flipV="1">
            <a:off x="4650459" y="4726072"/>
            <a:ext cx="1524913" cy="1541004"/>
          </a:xfrm>
          <a:prstGeom prst="ben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6E2D2-BD74-4D05-AEEA-412B8473B416}"/>
              </a:ext>
            </a:extLst>
          </p:cNvPr>
          <p:cNvSpPr txBox="1"/>
          <p:nvPr/>
        </p:nvSpPr>
        <p:spPr>
          <a:xfrm>
            <a:off x="5744483" y="1488805"/>
            <a:ext cx="16289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New Panel</a:t>
            </a:r>
            <a:endParaRPr lang="en-US" dirty="0"/>
          </a:p>
          <a:p>
            <a:r>
              <a:rPr lang="en-US" dirty="0"/>
              <a:t>Open new booking panel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FBB2B-0584-4A91-A43C-793F55D77CB3}"/>
              </a:ext>
            </a:extLst>
          </p:cNvPr>
          <p:cNvSpPr txBox="1"/>
          <p:nvPr/>
        </p:nvSpPr>
        <p:spPr>
          <a:xfrm>
            <a:off x="7975447" y="1488805"/>
            <a:ext cx="16289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Manage Panel</a:t>
            </a:r>
            <a:endParaRPr lang="en-US" dirty="0"/>
          </a:p>
          <a:p>
            <a:r>
              <a:rPr lang="en-US" dirty="0"/>
              <a:t>Open previous booking panel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C9176-E83E-4B27-9CD7-DCA26C81D51E}"/>
              </a:ext>
            </a:extLst>
          </p:cNvPr>
          <p:cNvSpPr txBox="1"/>
          <p:nvPr/>
        </p:nvSpPr>
        <p:spPr>
          <a:xfrm>
            <a:off x="10015359" y="1488805"/>
            <a:ext cx="16289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Log Out</a:t>
            </a:r>
            <a:endParaRPr lang="en-US" dirty="0"/>
          </a:p>
          <a:p>
            <a:r>
              <a:rPr lang="en-US" dirty="0"/>
              <a:t>Back to Authentication</a:t>
            </a:r>
            <a:endParaRPr lang="en-MY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9F4704-977E-4779-8630-2514C74351F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558969" y="2412135"/>
            <a:ext cx="698174" cy="101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665A7B-F722-4C39-9F5F-8D515E376D2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187941" y="2412135"/>
            <a:ext cx="601992" cy="101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C675F3-F77D-495B-8868-6699B71A482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829845" y="2412135"/>
            <a:ext cx="31751" cy="101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BB84939-E673-4392-B39D-1ADDF2F80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0272"/>
            <a:ext cx="4591691" cy="91452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89E89-B594-4205-A81A-78C05881AB9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591691" y="4992914"/>
            <a:ext cx="3913680" cy="107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4EE31-A89C-4B82-8B7C-5ACF58F7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06" y="1064802"/>
            <a:ext cx="5921251" cy="4156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4AA14D-6675-4DE2-B0AB-8F9B3D16A4C8}"/>
              </a:ext>
            </a:extLst>
          </p:cNvPr>
          <p:cNvSpPr/>
          <p:nvPr/>
        </p:nvSpPr>
        <p:spPr>
          <a:xfrm>
            <a:off x="3487282" y="50265"/>
            <a:ext cx="521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BookingForm.java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E3099-DEB3-4C36-8C26-01166D82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3688"/>
            <a:ext cx="5107335" cy="35974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ED3132-C218-49E6-8E78-6B43DFC4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82" y="5638498"/>
            <a:ext cx="4591691" cy="9145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97CFA6-180C-4C5E-842E-6E2C37BF61F2}"/>
              </a:ext>
            </a:extLst>
          </p:cNvPr>
          <p:cNvSpPr txBox="1"/>
          <p:nvPr/>
        </p:nvSpPr>
        <p:spPr>
          <a:xfrm>
            <a:off x="5704210" y="5495598"/>
            <a:ext cx="48259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 easy step</a:t>
            </a:r>
            <a:endParaRPr lang="en-US" dirty="0"/>
          </a:p>
          <a:p>
            <a:r>
              <a:rPr lang="en-US" dirty="0"/>
              <a:t>Remove previous panel</a:t>
            </a:r>
          </a:p>
          <a:p>
            <a:r>
              <a:rPr lang="en-US" dirty="0"/>
              <a:t>Add new panel</a:t>
            </a:r>
          </a:p>
          <a:p>
            <a:r>
              <a:rPr lang="en-US" dirty="0"/>
              <a:t>Refresh</a:t>
            </a:r>
            <a:endParaRPr lang="en-MY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BAD4A6-4410-4880-9307-5A69F64D26BE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669144" y="3418750"/>
            <a:ext cx="1306284" cy="221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D067DE-8C6D-4E79-9F6A-6F0AEEC4B2AB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5271273" y="6095762"/>
            <a:ext cx="432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390B89-D9A0-4092-B3F9-2C472138CDC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975428" y="2888344"/>
            <a:ext cx="3945301" cy="275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D78DD8-FE0D-4B2B-A0BE-9C3E2C3E97EA}"/>
              </a:ext>
            </a:extLst>
          </p:cNvPr>
          <p:cNvCxnSpPr>
            <a:cxnSpLocks/>
          </p:cNvCxnSpPr>
          <p:nvPr/>
        </p:nvCxnSpPr>
        <p:spPr>
          <a:xfrm>
            <a:off x="986971" y="2002971"/>
            <a:ext cx="5933758" cy="88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3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519</Words>
  <Application>Microsoft Office PowerPoint</Application>
  <PresentationFormat>Widescreen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SHAZWAN BIN SHARUM MIZAN</dc:creator>
  <cp:lastModifiedBy>NAVENESH KUMAR A/L SASEEKUMAR</cp:lastModifiedBy>
  <cp:revision>17</cp:revision>
  <dcterms:created xsi:type="dcterms:W3CDTF">2023-05-02T04:07:37Z</dcterms:created>
  <dcterms:modified xsi:type="dcterms:W3CDTF">2024-10-10T11:21:26Z</dcterms:modified>
</cp:coreProperties>
</file>