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778"/>
    <a:srgbClr val="AFD186"/>
    <a:srgbClr val="FCA841"/>
    <a:srgbClr val="5CA5E0"/>
    <a:srgbClr val="980004"/>
    <a:srgbClr val="41840A"/>
    <a:srgbClr val="F67E17"/>
    <a:srgbClr val="0C5CC4"/>
    <a:srgbClr val="0073CF"/>
    <a:srgbClr val="0B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0981" autoAdjust="0"/>
  </p:normalViewPr>
  <p:slideViewPr>
    <p:cSldViewPr snapToGrid="0" snapToObjects="1">
      <p:cViewPr varScale="1">
        <p:scale>
          <a:sx n="78" d="100"/>
          <a:sy n="78" d="100"/>
        </p:scale>
        <p:origin x="12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EB92-7A1B-954D-987C-CACD2F941E42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ADDFD-1496-EE47-814B-EF158D5D6F52}">
      <dgm:prSet phldrT="[Text]"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16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Well-Educated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Rational Thinker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Personable</a:t>
          </a:r>
          <a:br>
            <a:rPr lang="en-US" sz="1600" dirty="0"/>
          </a:br>
          <a:r>
            <a:rPr lang="en-US" sz="1600" dirty="0"/>
            <a:t>Kind</a:t>
          </a:r>
          <a:br>
            <a:rPr lang="en-US" sz="1600" dirty="0"/>
          </a:br>
          <a:r>
            <a:rPr lang="en-US" sz="1600" dirty="0"/>
            <a:t>Athletic</a:t>
          </a:r>
          <a:br>
            <a:rPr lang="en-US" sz="1600" dirty="0"/>
          </a:br>
          <a:endParaRPr lang="en-US" sz="1600" dirty="0"/>
        </a:p>
      </dgm:t>
    </dgm:pt>
    <dgm:pt modelId="{8234F3E2-2294-6C4A-9347-1F36C7F021BA}" type="parTrans" cxnId="{CF067F7F-E281-B545-BB36-2C39FD6B2789}">
      <dgm:prSet/>
      <dgm:spPr/>
      <dgm:t>
        <a:bodyPr/>
        <a:lstStyle/>
        <a:p>
          <a:endParaRPr lang="en-US"/>
        </a:p>
      </dgm:t>
    </dgm:pt>
    <dgm:pt modelId="{34534289-8527-DF45-B265-863FA55E7DB2}" type="sibTrans" cxnId="{CF067F7F-E281-B545-BB36-2C39FD6B2789}">
      <dgm:prSet/>
      <dgm:spPr/>
      <dgm:t>
        <a:bodyPr/>
        <a:lstStyle/>
        <a:p>
          <a:endParaRPr lang="en-US"/>
        </a:p>
      </dgm:t>
    </dgm:pt>
    <dgm:pt modelId="{704A455A-5BC0-CD42-B883-222C2AC55C66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dirty="0"/>
            <a:t>Lacks Specialization</a:t>
          </a:r>
        </a:p>
        <a:p>
          <a:pPr>
            <a:spcAft>
              <a:spcPts val="0"/>
            </a:spcAft>
          </a:pPr>
          <a:r>
            <a:rPr lang="en-US" sz="1600" dirty="0"/>
            <a:t>Poor Investor</a:t>
          </a:r>
        </a:p>
        <a:p>
          <a:pPr>
            <a:spcAft>
              <a:spcPts val="0"/>
            </a:spcAft>
          </a:pPr>
          <a:r>
            <a:rPr lang="en-US" sz="1600" dirty="0"/>
            <a:t>Unhealthy Eating Habits</a:t>
          </a:r>
          <a:br>
            <a:rPr lang="en-US" sz="1600" dirty="0"/>
          </a:br>
          <a:r>
            <a:rPr lang="en-US" sz="1600" dirty="0"/>
            <a:t>Inconsistent Organization</a:t>
          </a:r>
          <a:br>
            <a:rPr lang="en-US" sz="1600" dirty="0"/>
          </a:br>
          <a:endParaRPr lang="en-US" sz="1600" dirty="0"/>
        </a:p>
      </dgm:t>
    </dgm:pt>
    <dgm:pt modelId="{66CD7BEA-2B9A-F24B-88E9-3233E0028AF2}" type="parTrans" cxnId="{8DE68E78-5A24-954A-B9C8-B5220B3B4F2B}">
      <dgm:prSet/>
      <dgm:spPr/>
      <dgm:t>
        <a:bodyPr/>
        <a:lstStyle/>
        <a:p>
          <a:endParaRPr lang="en-US"/>
        </a:p>
      </dgm:t>
    </dgm:pt>
    <dgm:pt modelId="{E5477ABA-DAF7-8F4A-B6C1-D944FAB755F9}" type="sibTrans" cxnId="{8DE68E78-5A24-954A-B9C8-B5220B3B4F2B}">
      <dgm:prSet/>
      <dgm:spPr/>
      <dgm:t>
        <a:bodyPr/>
        <a:lstStyle/>
        <a:p>
          <a:endParaRPr lang="en-US"/>
        </a:p>
      </dgm:t>
    </dgm:pt>
    <dgm:pt modelId="{4812753F-E961-134C-A5F9-5981D6BB3AEC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br>
            <a:rPr lang="en-US" sz="1600" dirty="0"/>
          </a:br>
          <a:r>
            <a:rPr lang="en-US" sz="1600" dirty="0"/>
            <a:t>Master’s In Analytics</a:t>
          </a:r>
        </a:p>
        <a:p>
          <a:pPr>
            <a:spcAft>
              <a:spcPts val="0"/>
            </a:spcAft>
          </a:pPr>
          <a:r>
            <a:rPr lang="en-US" sz="1600" dirty="0"/>
            <a:t>Time</a:t>
          </a:r>
        </a:p>
        <a:p>
          <a:pPr>
            <a:spcAft>
              <a:spcPts val="0"/>
            </a:spcAft>
          </a:pPr>
          <a:r>
            <a:rPr lang="en-US" sz="1600" dirty="0"/>
            <a:t>Real Estate</a:t>
          </a:r>
        </a:p>
        <a:p>
          <a:pPr>
            <a:spcAft>
              <a:spcPts val="0"/>
            </a:spcAft>
          </a:pPr>
          <a:r>
            <a:rPr lang="en-US" sz="1600" dirty="0"/>
            <a:t>Sports Analytics</a:t>
          </a:r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</dgm:t>
    </dgm:pt>
    <dgm:pt modelId="{A7F3F48E-39CF-F941-A650-435781ECA87A}" type="parTrans" cxnId="{520FAD5C-EDF4-654A-8EA4-C0ED0133CF4E}">
      <dgm:prSet/>
      <dgm:spPr/>
      <dgm:t>
        <a:bodyPr/>
        <a:lstStyle/>
        <a:p>
          <a:endParaRPr lang="en-US"/>
        </a:p>
      </dgm:t>
    </dgm:pt>
    <dgm:pt modelId="{31A9C396-461F-EB4F-ABED-CBDBD3E09C4F}" type="sibTrans" cxnId="{520FAD5C-EDF4-654A-8EA4-C0ED0133CF4E}">
      <dgm:prSet/>
      <dgm:spPr/>
      <dgm:t>
        <a:bodyPr/>
        <a:lstStyle/>
        <a:p>
          <a:endParaRPr lang="en-US"/>
        </a:p>
      </dgm:t>
    </dgm:pt>
    <dgm:pt modelId="{BAC18BBD-8CAE-8748-A765-77E1AA37D1F4}">
      <dgm:prSet phldrT="[Text]"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br>
            <a:rPr lang="en-US" sz="1600" dirty="0"/>
          </a:br>
          <a:endParaRPr lang="en-US" sz="1600" dirty="0"/>
        </a:p>
        <a:p>
          <a:pPr>
            <a:spcAft>
              <a:spcPts val="0"/>
            </a:spcAft>
          </a:pPr>
          <a:r>
            <a:rPr lang="en-US" sz="1600" dirty="0"/>
            <a:t>Economic Recession</a:t>
          </a:r>
        </a:p>
        <a:p>
          <a:pPr>
            <a:spcAft>
              <a:spcPts val="0"/>
            </a:spcAft>
          </a:pPr>
          <a:r>
            <a:rPr lang="en-US" sz="1600" dirty="0"/>
            <a:t>Inflation</a:t>
          </a:r>
        </a:p>
        <a:p>
          <a:pPr>
            <a:spcAft>
              <a:spcPts val="0"/>
            </a:spcAft>
          </a:pPr>
          <a:r>
            <a:rPr lang="en-US" sz="1600" dirty="0"/>
            <a:t>Injury</a:t>
          </a:r>
        </a:p>
        <a:p>
          <a:pPr>
            <a:spcAft>
              <a:spcPts val="0"/>
            </a:spcAft>
          </a:pPr>
          <a:r>
            <a:rPr lang="en-US" sz="1600" dirty="0"/>
            <a:t>Morning Meetings</a:t>
          </a:r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</dgm:t>
    </dgm:pt>
    <dgm:pt modelId="{D019ABC9-9E96-0D4E-A434-8534CD1D80D1}" type="parTrans" cxnId="{6D9EDF7F-2120-DC43-8AF7-808FC30A0F27}">
      <dgm:prSet/>
      <dgm:spPr/>
      <dgm:t>
        <a:bodyPr/>
        <a:lstStyle/>
        <a:p>
          <a:endParaRPr lang="en-US"/>
        </a:p>
      </dgm:t>
    </dgm:pt>
    <dgm:pt modelId="{64830B72-60FC-FE4B-ABA3-569F0B5FD602}" type="sibTrans" cxnId="{6D9EDF7F-2120-DC43-8AF7-808FC30A0F27}">
      <dgm:prSet/>
      <dgm:spPr/>
      <dgm:t>
        <a:bodyPr/>
        <a:lstStyle/>
        <a:p>
          <a:endParaRPr lang="en-US"/>
        </a:p>
      </dgm:t>
    </dgm:pt>
    <dgm:pt modelId="{34F35730-EA50-9645-B9D6-71D48EB7A33F}" type="pres">
      <dgm:prSet presAssocID="{2B87EB92-7A1B-954D-987C-CACD2F941E42}" presName="matrix" presStyleCnt="0">
        <dgm:presLayoutVars>
          <dgm:chMax val="1"/>
          <dgm:dir/>
          <dgm:resizeHandles val="exact"/>
        </dgm:presLayoutVars>
      </dgm:prSet>
      <dgm:spPr/>
    </dgm:pt>
    <dgm:pt modelId="{45956BED-C6E8-3A46-BDB8-15F5113DDC6C}" type="pres">
      <dgm:prSet presAssocID="{2B87EB92-7A1B-954D-987C-CACD2F941E42}" presName="diamond" presStyleLbl="bgShp" presStyleIdx="0" presStyleCnt="1" custScaleX="157296"/>
      <dgm:spPr>
        <a:solidFill>
          <a:schemeClr val="accent1">
            <a:lumMod val="20000"/>
            <a:lumOff val="80000"/>
          </a:schemeClr>
        </a:solidFill>
      </dgm:spPr>
    </dgm:pt>
    <dgm:pt modelId="{8EECC6D7-47CA-294F-9270-5B942FEFE787}" type="pres">
      <dgm:prSet presAssocID="{2B87EB92-7A1B-954D-987C-CACD2F941E42}" presName="quad1" presStyleLbl="node1" presStyleIdx="0" presStyleCnt="4" custScaleX="155776" custLinFactNeighborX="-26233" custLinFactNeighborY="432">
        <dgm:presLayoutVars>
          <dgm:chMax val="0"/>
          <dgm:chPref val="0"/>
          <dgm:bulletEnabled val="1"/>
        </dgm:presLayoutVars>
      </dgm:prSet>
      <dgm:spPr/>
    </dgm:pt>
    <dgm:pt modelId="{339A4293-320E-E84E-B670-FA4E9B52A1EA}" type="pres">
      <dgm:prSet presAssocID="{2B87EB92-7A1B-954D-987C-CACD2F941E42}" presName="quad2" presStyleLbl="node1" presStyleIdx="1" presStyleCnt="4" custScaleX="155776" custLinFactNeighborX="30436" custLinFactNeighborY="431">
        <dgm:presLayoutVars>
          <dgm:chMax val="0"/>
          <dgm:chPref val="0"/>
          <dgm:bulletEnabled val="1"/>
        </dgm:presLayoutVars>
      </dgm:prSet>
      <dgm:spPr/>
    </dgm:pt>
    <dgm:pt modelId="{A8482282-0CD9-7B45-BC94-B6005AD0A56F}" type="pres">
      <dgm:prSet presAssocID="{2B87EB92-7A1B-954D-987C-CACD2F941E42}" presName="quad3" presStyleLbl="node1" presStyleIdx="2" presStyleCnt="4" custScaleX="155776" custLinFactNeighborX="-26233">
        <dgm:presLayoutVars>
          <dgm:chMax val="0"/>
          <dgm:chPref val="0"/>
          <dgm:bulletEnabled val="1"/>
        </dgm:presLayoutVars>
      </dgm:prSet>
      <dgm:spPr/>
    </dgm:pt>
    <dgm:pt modelId="{1A0082E3-35B0-0C4E-8F5A-4A520248CFC5}" type="pres">
      <dgm:prSet presAssocID="{2B87EB92-7A1B-954D-987C-CACD2F941E42}" presName="quad4" presStyleLbl="node1" presStyleIdx="3" presStyleCnt="4" custScaleX="155776" custLinFactNeighborX="30005" custLinFactNeighborY="-431">
        <dgm:presLayoutVars>
          <dgm:chMax val="0"/>
          <dgm:chPref val="0"/>
          <dgm:bulletEnabled val="1"/>
        </dgm:presLayoutVars>
      </dgm:prSet>
      <dgm:spPr/>
    </dgm:pt>
  </dgm:ptLst>
  <dgm:cxnLst>
    <dgm:cxn modelId="{4552071A-06E8-4E23-A2A2-53D7329439A1}" type="presOf" srcId="{BAC18BBD-8CAE-8748-A765-77E1AA37D1F4}" destId="{1A0082E3-35B0-0C4E-8F5A-4A520248CFC5}" srcOrd="0" destOrd="0" presId="urn:microsoft.com/office/officeart/2005/8/layout/matrix3"/>
    <dgm:cxn modelId="{64F7ED5B-16D8-9F4E-9741-5CC26014DECA}" type="presOf" srcId="{2B87EB92-7A1B-954D-987C-CACD2F941E42}" destId="{34F35730-EA50-9645-B9D6-71D48EB7A33F}" srcOrd="0" destOrd="0" presId="urn:microsoft.com/office/officeart/2005/8/layout/matrix3"/>
    <dgm:cxn modelId="{520FAD5C-EDF4-654A-8EA4-C0ED0133CF4E}" srcId="{2B87EB92-7A1B-954D-987C-CACD2F941E42}" destId="{4812753F-E961-134C-A5F9-5981D6BB3AEC}" srcOrd="2" destOrd="0" parTransId="{A7F3F48E-39CF-F941-A650-435781ECA87A}" sibTransId="{31A9C396-461F-EB4F-ABED-CBDBD3E09C4F}"/>
    <dgm:cxn modelId="{8DE68E78-5A24-954A-B9C8-B5220B3B4F2B}" srcId="{2B87EB92-7A1B-954D-987C-CACD2F941E42}" destId="{704A455A-5BC0-CD42-B883-222C2AC55C66}" srcOrd="1" destOrd="0" parTransId="{66CD7BEA-2B9A-F24B-88E9-3233E0028AF2}" sibTransId="{E5477ABA-DAF7-8F4A-B6C1-D944FAB755F9}"/>
    <dgm:cxn modelId="{009BC67E-128A-2746-9D98-10120C979789}" type="presOf" srcId="{1D3ADDFD-1496-EE47-814B-EF158D5D6F52}" destId="{8EECC6D7-47CA-294F-9270-5B942FEFE787}" srcOrd="0" destOrd="0" presId="urn:microsoft.com/office/officeart/2005/8/layout/matrix3"/>
    <dgm:cxn modelId="{CF067F7F-E281-B545-BB36-2C39FD6B2789}" srcId="{2B87EB92-7A1B-954D-987C-CACD2F941E42}" destId="{1D3ADDFD-1496-EE47-814B-EF158D5D6F52}" srcOrd="0" destOrd="0" parTransId="{8234F3E2-2294-6C4A-9347-1F36C7F021BA}" sibTransId="{34534289-8527-DF45-B265-863FA55E7DB2}"/>
    <dgm:cxn modelId="{6D9EDF7F-2120-DC43-8AF7-808FC30A0F27}" srcId="{2B87EB92-7A1B-954D-987C-CACD2F941E42}" destId="{BAC18BBD-8CAE-8748-A765-77E1AA37D1F4}" srcOrd="3" destOrd="0" parTransId="{D019ABC9-9E96-0D4E-A434-8534CD1D80D1}" sibTransId="{64830B72-60FC-FE4B-ABA3-569F0B5FD602}"/>
    <dgm:cxn modelId="{608FAE96-C860-4E94-AC17-B02631B448B8}" type="presOf" srcId="{704A455A-5BC0-CD42-B883-222C2AC55C66}" destId="{339A4293-320E-E84E-B670-FA4E9B52A1EA}" srcOrd="0" destOrd="0" presId="urn:microsoft.com/office/officeart/2005/8/layout/matrix3"/>
    <dgm:cxn modelId="{B377DFE8-C6A9-4E98-A4A0-C4C8C8910C16}" type="presOf" srcId="{4812753F-E961-134C-A5F9-5981D6BB3AEC}" destId="{A8482282-0CD9-7B45-BC94-B6005AD0A56F}" srcOrd="0" destOrd="0" presId="urn:microsoft.com/office/officeart/2005/8/layout/matrix3"/>
    <dgm:cxn modelId="{2F609415-97F9-9043-A33F-E674FFCCACFF}" type="presParOf" srcId="{34F35730-EA50-9645-B9D6-71D48EB7A33F}" destId="{45956BED-C6E8-3A46-BDB8-15F5113DDC6C}" srcOrd="0" destOrd="0" presId="urn:microsoft.com/office/officeart/2005/8/layout/matrix3"/>
    <dgm:cxn modelId="{3880831B-9197-314C-956A-FFEA47025FC1}" type="presParOf" srcId="{34F35730-EA50-9645-B9D6-71D48EB7A33F}" destId="{8EECC6D7-47CA-294F-9270-5B942FEFE787}" srcOrd="1" destOrd="0" presId="urn:microsoft.com/office/officeart/2005/8/layout/matrix3"/>
    <dgm:cxn modelId="{E93F8CF3-5843-8E41-8CAD-16F822471393}" type="presParOf" srcId="{34F35730-EA50-9645-B9D6-71D48EB7A33F}" destId="{339A4293-320E-E84E-B670-FA4E9B52A1EA}" srcOrd="2" destOrd="0" presId="urn:microsoft.com/office/officeart/2005/8/layout/matrix3"/>
    <dgm:cxn modelId="{EB26A2E9-60E8-E243-91FF-D0D7EBB87DDE}" type="presParOf" srcId="{34F35730-EA50-9645-B9D6-71D48EB7A33F}" destId="{A8482282-0CD9-7B45-BC94-B6005AD0A56F}" srcOrd="3" destOrd="0" presId="urn:microsoft.com/office/officeart/2005/8/layout/matrix3"/>
    <dgm:cxn modelId="{6186FEF8-EC2C-9046-BACE-5B8BD024A5D2}" type="presParOf" srcId="{34F35730-EA50-9645-B9D6-71D48EB7A33F}" destId="{1A0082E3-35B0-0C4E-8F5A-4A520248CFC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7EB92-7A1B-954D-987C-CACD2F941E42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ADDFD-1496-EE47-814B-EF158D5D6F52}">
      <dgm:prSet phldrT="[Text]"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16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Data-Driven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Highly Motivated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/>
            <a:t>Detail Orientated</a:t>
          </a:r>
          <a:br>
            <a:rPr lang="en-US" sz="1600" dirty="0"/>
          </a:br>
          <a:r>
            <a:rPr lang="en-US" sz="1600" dirty="0"/>
            <a:t>Inclusive</a:t>
          </a:r>
          <a:br>
            <a:rPr lang="en-US" sz="1600" dirty="0"/>
          </a:br>
          <a:br>
            <a:rPr lang="en-US" sz="1600" dirty="0"/>
          </a:br>
          <a:endParaRPr lang="en-US" sz="1600" dirty="0"/>
        </a:p>
      </dgm:t>
    </dgm:pt>
    <dgm:pt modelId="{8234F3E2-2294-6C4A-9347-1F36C7F021BA}" type="parTrans" cxnId="{CF067F7F-E281-B545-BB36-2C39FD6B2789}">
      <dgm:prSet/>
      <dgm:spPr/>
      <dgm:t>
        <a:bodyPr/>
        <a:lstStyle/>
        <a:p>
          <a:endParaRPr lang="en-US"/>
        </a:p>
      </dgm:t>
    </dgm:pt>
    <dgm:pt modelId="{34534289-8527-DF45-B265-863FA55E7DB2}" type="sibTrans" cxnId="{CF067F7F-E281-B545-BB36-2C39FD6B2789}">
      <dgm:prSet/>
      <dgm:spPr/>
      <dgm:t>
        <a:bodyPr/>
        <a:lstStyle/>
        <a:p>
          <a:endParaRPr lang="en-US"/>
        </a:p>
      </dgm:t>
    </dgm:pt>
    <dgm:pt modelId="{704A455A-5BC0-CD42-B883-222C2AC55C66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dirty="0"/>
            <a:t>Poor Delivery</a:t>
          </a:r>
        </a:p>
        <a:p>
          <a:pPr>
            <a:spcAft>
              <a:spcPts val="0"/>
            </a:spcAft>
          </a:pPr>
          <a:r>
            <a:rPr lang="en-US" sz="1600" dirty="0"/>
            <a:t>Lack of Patience</a:t>
          </a:r>
        </a:p>
        <a:p>
          <a:pPr>
            <a:spcAft>
              <a:spcPts val="0"/>
            </a:spcAft>
          </a:pPr>
          <a:r>
            <a:rPr lang="en-US" sz="1600" dirty="0"/>
            <a:t>Procrastination</a:t>
          </a:r>
          <a:br>
            <a:rPr lang="en-US" sz="1600" dirty="0"/>
          </a:br>
          <a:r>
            <a:rPr lang="en-US" sz="1600" dirty="0"/>
            <a:t>Communication</a:t>
          </a:r>
          <a:br>
            <a:rPr lang="en-US" sz="1600" dirty="0"/>
          </a:br>
          <a:endParaRPr lang="en-US" sz="1600" dirty="0"/>
        </a:p>
      </dgm:t>
    </dgm:pt>
    <dgm:pt modelId="{66CD7BEA-2B9A-F24B-88E9-3233E0028AF2}" type="parTrans" cxnId="{8DE68E78-5A24-954A-B9C8-B5220B3B4F2B}">
      <dgm:prSet/>
      <dgm:spPr/>
      <dgm:t>
        <a:bodyPr/>
        <a:lstStyle/>
        <a:p>
          <a:endParaRPr lang="en-US"/>
        </a:p>
      </dgm:t>
    </dgm:pt>
    <dgm:pt modelId="{E5477ABA-DAF7-8F4A-B6C1-D944FAB755F9}" type="sibTrans" cxnId="{8DE68E78-5A24-954A-B9C8-B5220B3B4F2B}">
      <dgm:prSet/>
      <dgm:spPr/>
      <dgm:t>
        <a:bodyPr/>
        <a:lstStyle/>
        <a:p>
          <a:endParaRPr lang="en-US"/>
        </a:p>
      </dgm:t>
    </dgm:pt>
    <dgm:pt modelId="{4812753F-E961-134C-A5F9-5981D6BB3AEC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br>
            <a:rPr lang="en-US" sz="1600" dirty="0"/>
          </a:br>
          <a:r>
            <a:rPr lang="en-US" sz="1600" dirty="0"/>
            <a:t>Improve Work Culture</a:t>
          </a:r>
        </a:p>
        <a:p>
          <a:pPr>
            <a:spcAft>
              <a:spcPts val="0"/>
            </a:spcAft>
          </a:pPr>
          <a:r>
            <a:rPr lang="en-US" sz="1600" dirty="0"/>
            <a:t>Learn From Experts</a:t>
          </a:r>
        </a:p>
        <a:p>
          <a:pPr>
            <a:spcAft>
              <a:spcPts val="0"/>
            </a:spcAft>
          </a:pPr>
          <a:r>
            <a:rPr lang="en-US" sz="1600" dirty="0"/>
            <a:t>Continuing Education</a:t>
          </a:r>
        </a:p>
        <a:p>
          <a:pPr>
            <a:spcAft>
              <a:spcPts val="0"/>
            </a:spcAft>
          </a:pPr>
          <a:r>
            <a:rPr lang="en-US" sz="1600" dirty="0"/>
            <a:t>Set Standard for Excellence</a:t>
          </a:r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</dgm:t>
    </dgm:pt>
    <dgm:pt modelId="{A7F3F48E-39CF-F941-A650-435781ECA87A}" type="parTrans" cxnId="{520FAD5C-EDF4-654A-8EA4-C0ED0133CF4E}">
      <dgm:prSet/>
      <dgm:spPr/>
      <dgm:t>
        <a:bodyPr/>
        <a:lstStyle/>
        <a:p>
          <a:endParaRPr lang="en-US"/>
        </a:p>
      </dgm:t>
    </dgm:pt>
    <dgm:pt modelId="{31A9C396-461F-EB4F-ABED-CBDBD3E09C4F}" type="sibTrans" cxnId="{520FAD5C-EDF4-654A-8EA4-C0ED0133CF4E}">
      <dgm:prSet/>
      <dgm:spPr/>
      <dgm:t>
        <a:bodyPr/>
        <a:lstStyle/>
        <a:p>
          <a:endParaRPr lang="en-US"/>
        </a:p>
      </dgm:t>
    </dgm:pt>
    <dgm:pt modelId="{BAC18BBD-8CAE-8748-A765-77E1AA37D1F4}">
      <dgm:prSet phldrT="[Text]"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endParaRPr lang="en-US" sz="1600" dirty="0"/>
        </a:p>
        <a:p>
          <a:pPr>
            <a:spcAft>
              <a:spcPts val="0"/>
            </a:spcAft>
          </a:pPr>
          <a:br>
            <a:rPr lang="en-US" sz="1600" dirty="0"/>
          </a:br>
          <a:endParaRPr lang="en-US" sz="1600" dirty="0"/>
        </a:p>
        <a:p>
          <a:pPr>
            <a:spcAft>
              <a:spcPts val="0"/>
            </a:spcAft>
          </a:pPr>
          <a:r>
            <a:rPr lang="en-US" sz="1600" dirty="0"/>
            <a:t>Improper Hierarchy</a:t>
          </a:r>
        </a:p>
        <a:p>
          <a:pPr>
            <a:spcAft>
              <a:spcPts val="0"/>
            </a:spcAft>
          </a:pPr>
          <a:r>
            <a:rPr lang="en-US" sz="1600" dirty="0"/>
            <a:t>Corporate Reorganization</a:t>
          </a:r>
        </a:p>
        <a:p>
          <a:pPr>
            <a:spcAft>
              <a:spcPts val="0"/>
            </a:spcAft>
          </a:pPr>
          <a:r>
            <a:rPr lang="en-US" sz="1600" dirty="0"/>
            <a:t>Micromanaging</a:t>
          </a:r>
        </a:p>
        <a:p>
          <a:pPr>
            <a:spcAft>
              <a:spcPts val="0"/>
            </a:spcAft>
          </a:pPr>
          <a:r>
            <a:rPr lang="en-US" sz="1600" dirty="0"/>
            <a:t>Budgets</a:t>
          </a:r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  <a:p>
          <a:pPr>
            <a:spcAft>
              <a:spcPct val="35000"/>
            </a:spcAft>
          </a:pPr>
          <a:endParaRPr lang="en-US" sz="2200" dirty="0"/>
        </a:p>
      </dgm:t>
    </dgm:pt>
    <dgm:pt modelId="{D019ABC9-9E96-0D4E-A434-8534CD1D80D1}" type="parTrans" cxnId="{6D9EDF7F-2120-DC43-8AF7-808FC30A0F27}">
      <dgm:prSet/>
      <dgm:spPr/>
      <dgm:t>
        <a:bodyPr/>
        <a:lstStyle/>
        <a:p>
          <a:endParaRPr lang="en-US"/>
        </a:p>
      </dgm:t>
    </dgm:pt>
    <dgm:pt modelId="{64830B72-60FC-FE4B-ABA3-569F0B5FD602}" type="sibTrans" cxnId="{6D9EDF7F-2120-DC43-8AF7-808FC30A0F27}">
      <dgm:prSet/>
      <dgm:spPr/>
      <dgm:t>
        <a:bodyPr/>
        <a:lstStyle/>
        <a:p>
          <a:endParaRPr lang="en-US"/>
        </a:p>
      </dgm:t>
    </dgm:pt>
    <dgm:pt modelId="{34F35730-EA50-9645-B9D6-71D48EB7A33F}" type="pres">
      <dgm:prSet presAssocID="{2B87EB92-7A1B-954D-987C-CACD2F941E42}" presName="matrix" presStyleCnt="0">
        <dgm:presLayoutVars>
          <dgm:chMax val="1"/>
          <dgm:dir/>
          <dgm:resizeHandles val="exact"/>
        </dgm:presLayoutVars>
      </dgm:prSet>
      <dgm:spPr/>
    </dgm:pt>
    <dgm:pt modelId="{45956BED-C6E8-3A46-BDB8-15F5113DDC6C}" type="pres">
      <dgm:prSet presAssocID="{2B87EB92-7A1B-954D-987C-CACD2F941E42}" presName="diamond" presStyleLbl="bgShp" presStyleIdx="0" presStyleCnt="1" custScaleX="157296"/>
      <dgm:spPr>
        <a:solidFill>
          <a:schemeClr val="accent1">
            <a:lumMod val="20000"/>
            <a:lumOff val="80000"/>
          </a:schemeClr>
        </a:solidFill>
      </dgm:spPr>
    </dgm:pt>
    <dgm:pt modelId="{8EECC6D7-47CA-294F-9270-5B942FEFE787}" type="pres">
      <dgm:prSet presAssocID="{2B87EB92-7A1B-954D-987C-CACD2F941E42}" presName="quad1" presStyleLbl="node1" presStyleIdx="0" presStyleCnt="4" custScaleX="155776" custLinFactNeighborX="-26233" custLinFactNeighborY="432">
        <dgm:presLayoutVars>
          <dgm:chMax val="0"/>
          <dgm:chPref val="0"/>
          <dgm:bulletEnabled val="1"/>
        </dgm:presLayoutVars>
      </dgm:prSet>
      <dgm:spPr/>
    </dgm:pt>
    <dgm:pt modelId="{339A4293-320E-E84E-B670-FA4E9B52A1EA}" type="pres">
      <dgm:prSet presAssocID="{2B87EB92-7A1B-954D-987C-CACD2F941E42}" presName="quad2" presStyleLbl="node1" presStyleIdx="1" presStyleCnt="4" custScaleX="155776" custLinFactNeighborX="30436" custLinFactNeighborY="431">
        <dgm:presLayoutVars>
          <dgm:chMax val="0"/>
          <dgm:chPref val="0"/>
          <dgm:bulletEnabled val="1"/>
        </dgm:presLayoutVars>
      </dgm:prSet>
      <dgm:spPr/>
    </dgm:pt>
    <dgm:pt modelId="{A8482282-0CD9-7B45-BC94-B6005AD0A56F}" type="pres">
      <dgm:prSet presAssocID="{2B87EB92-7A1B-954D-987C-CACD2F941E42}" presName="quad3" presStyleLbl="node1" presStyleIdx="2" presStyleCnt="4" custScaleX="155776" custLinFactNeighborX="-26233">
        <dgm:presLayoutVars>
          <dgm:chMax val="0"/>
          <dgm:chPref val="0"/>
          <dgm:bulletEnabled val="1"/>
        </dgm:presLayoutVars>
      </dgm:prSet>
      <dgm:spPr/>
    </dgm:pt>
    <dgm:pt modelId="{1A0082E3-35B0-0C4E-8F5A-4A520248CFC5}" type="pres">
      <dgm:prSet presAssocID="{2B87EB92-7A1B-954D-987C-CACD2F941E42}" presName="quad4" presStyleLbl="node1" presStyleIdx="3" presStyleCnt="4" custScaleX="155776" custLinFactNeighborX="30005" custLinFactNeighborY="-431">
        <dgm:presLayoutVars>
          <dgm:chMax val="0"/>
          <dgm:chPref val="0"/>
          <dgm:bulletEnabled val="1"/>
        </dgm:presLayoutVars>
      </dgm:prSet>
      <dgm:spPr/>
    </dgm:pt>
  </dgm:ptLst>
  <dgm:cxnLst>
    <dgm:cxn modelId="{4552071A-06E8-4E23-A2A2-53D7329439A1}" type="presOf" srcId="{BAC18BBD-8CAE-8748-A765-77E1AA37D1F4}" destId="{1A0082E3-35B0-0C4E-8F5A-4A520248CFC5}" srcOrd="0" destOrd="0" presId="urn:microsoft.com/office/officeart/2005/8/layout/matrix3"/>
    <dgm:cxn modelId="{64F7ED5B-16D8-9F4E-9741-5CC26014DECA}" type="presOf" srcId="{2B87EB92-7A1B-954D-987C-CACD2F941E42}" destId="{34F35730-EA50-9645-B9D6-71D48EB7A33F}" srcOrd="0" destOrd="0" presId="urn:microsoft.com/office/officeart/2005/8/layout/matrix3"/>
    <dgm:cxn modelId="{520FAD5C-EDF4-654A-8EA4-C0ED0133CF4E}" srcId="{2B87EB92-7A1B-954D-987C-CACD2F941E42}" destId="{4812753F-E961-134C-A5F9-5981D6BB3AEC}" srcOrd="2" destOrd="0" parTransId="{A7F3F48E-39CF-F941-A650-435781ECA87A}" sibTransId="{31A9C396-461F-EB4F-ABED-CBDBD3E09C4F}"/>
    <dgm:cxn modelId="{8DE68E78-5A24-954A-B9C8-B5220B3B4F2B}" srcId="{2B87EB92-7A1B-954D-987C-CACD2F941E42}" destId="{704A455A-5BC0-CD42-B883-222C2AC55C66}" srcOrd="1" destOrd="0" parTransId="{66CD7BEA-2B9A-F24B-88E9-3233E0028AF2}" sibTransId="{E5477ABA-DAF7-8F4A-B6C1-D944FAB755F9}"/>
    <dgm:cxn modelId="{009BC67E-128A-2746-9D98-10120C979789}" type="presOf" srcId="{1D3ADDFD-1496-EE47-814B-EF158D5D6F52}" destId="{8EECC6D7-47CA-294F-9270-5B942FEFE787}" srcOrd="0" destOrd="0" presId="urn:microsoft.com/office/officeart/2005/8/layout/matrix3"/>
    <dgm:cxn modelId="{CF067F7F-E281-B545-BB36-2C39FD6B2789}" srcId="{2B87EB92-7A1B-954D-987C-CACD2F941E42}" destId="{1D3ADDFD-1496-EE47-814B-EF158D5D6F52}" srcOrd="0" destOrd="0" parTransId="{8234F3E2-2294-6C4A-9347-1F36C7F021BA}" sibTransId="{34534289-8527-DF45-B265-863FA55E7DB2}"/>
    <dgm:cxn modelId="{6D9EDF7F-2120-DC43-8AF7-808FC30A0F27}" srcId="{2B87EB92-7A1B-954D-987C-CACD2F941E42}" destId="{BAC18BBD-8CAE-8748-A765-77E1AA37D1F4}" srcOrd="3" destOrd="0" parTransId="{D019ABC9-9E96-0D4E-A434-8534CD1D80D1}" sibTransId="{64830B72-60FC-FE4B-ABA3-569F0B5FD602}"/>
    <dgm:cxn modelId="{608FAE96-C860-4E94-AC17-B02631B448B8}" type="presOf" srcId="{704A455A-5BC0-CD42-B883-222C2AC55C66}" destId="{339A4293-320E-E84E-B670-FA4E9B52A1EA}" srcOrd="0" destOrd="0" presId="urn:microsoft.com/office/officeart/2005/8/layout/matrix3"/>
    <dgm:cxn modelId="{B377DFE8-C6A9-4E98-A4A0-C4C8C8910C16}" type="presOf" srcId="{4812753F-E961-134C-A5F9-5981D6BB3AEC}" destId="{A8482282-0CD9-7B45-BC94-B6005AD0A56F}" srcOrd="0" destOrd="0" presId="urn:microsoft.com/office/officeart/2005/8/layout/matrix3"/>
    <dgm:cxn modelId="{2F609415-97F9-9043-A33F-E674FFCCACFF}" type="presParOf" srcId="{34F35730-EA50-9645-B9D6-71D48EB7A33F}" destId="{45956BED-C6E8-3A46-BDB8-15F5113DDC6C}" srcOrd="0" destOrd="0" presId="urn:microsoft.com/office/officeart/2005/8/layout/matrix3"/>
    <dgm:cxn modelId="{3880831B-9197-314C-956A-FFEA47025FC1}" type="presParOf" srcId="{34F35730-EA50-9645-B9D6-71D48EB7A33F}" destId="{8EECC6D7-47CA-294F-9270-5B942FEFE787}" srcOrd="1" destOrd="0" presId="urn:microsoft.com/office/officeart/2005/8/layout/matrix3"/>
    <dgm:cxn modelId="{E93F8CF3-5843-8E41-8CAD-16F822471393}" type="presParOf" srcId="{34F35730-EA50-9645-B9D6-71D48EB7A33F}" destId="{339A4293-320E-E84E-B670-FA4E9B52A1EA}" srcOrd="2" destOrd="0" presId="urn:microsoft.com/office/officeart/2005/8/layout/matrix3"/>
    <dgm:cxn modelId="{EB26A2E9-60E8-E243-91FF-D0D7EBB87DDE}" type="presParOf" srcId="{34F35730-EA50-9645-B9D6-71D48EB7A33F}" destId="{A8482282-0CD9-7B45-BC94-B6005AD0A56F}" srcOrd="3" destOrd="0" presId="urn:microsoft.com/office/officeart/2005/8/layout/matrix3"/>
    <dgm:cxn modelId="{6186FEF8-EC2C-9046-BACE-5B8BD024A5D2}" type="presParOf" srcId="{34F35730-EA50-9645-B9D6-71D48EB7A33F}" destId="{1A0082E3-35B0-0C4E-8F5A-4A520248CFC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56BED-C6E8-3A46-BDB8-15F5113DDC6C}">
      <dsp:nvSpPr>
        <dsp:cNvPr id="0" name=""/>
        <dsp:cNvSpPr/>
      </dsp:nvSpPr>
      <dsp:spPr>
        <a:xfrm>
          <a:off x="535658" y="0"/>
          <a:ext cx="8072682" cy="5132160"/>
        </a:xfrm>
        <a:prstGeom prst="diamond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C6D7-47CA-294F-9270-5B942FEFE787}">
      <dsp:nvSpPr>
        <dsp:cNvPr id="0" name=""/>
        <dsp:cNvSpPr/>
      </dsp:nvSpPr>
      <dsp:spPr>
        <a:xfrm>
          <a:off x="1410220" y="496201"/>
          <a:ext cx="3117922" cy="200154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Well-Educated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Rational Thinker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Personable</a:t>
          </a:r>
          <a:br>
            <a:rPr lang="en-US" sz="1600" kern="1200" dirty="0"/>
          </a:br>
          <a:r>
            <a:rPr lang="en-US" sz="1600" kern="1200" dirty="0"/>
            <a:t>Kind</a:t>
          </a:r>
          <a:br>
            <a:rPr lang="en-US" sz="1600" kern="1200" dirty="0"/>
          </a:br>
          <a:r>
            <a:rPr lang="en-US" sz="1600" kern="1200" dirty="0"/>
            <a:t>Athletic</a:t>
          </a:r>
          <a:br>
            <a:rPr lang="en-US" sz="1600" kern="1200" dirty="0"/>
          </a:br>
          <a:endParaRPr lang="en-US" sz="1600" kern="1200" dirty="0"/>
        </a:p>
      </dsp:txBody>
      <dsp:txXfrm>
        <a:off x="1507927" y="593908"/>
        <a:ext cx="2922508" cy="1806128"/>
      </dsp:txXfrm>
    </dsp:sp>
    <dsp:sp modelId="{339A4293-320E-E84E-B670-FA4E9B52A1EA}">
      <dsp:nvSpPr>
        <dsp:cNvPr id="0" name=""/>
        <dsp:cNvSpPr/>
      </dsp:nvSpPr>
      <dsp:spPr>
        <a:xfrm>
          <a:off x="4699981" y="496181"/>
          <a:ext cx="3117922" cy="2001542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Lacks Specialization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Poor Investor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Unhealthy Eating Habits</a:t>
          </a:r>
          <a:br>
            <a:rPr lang="en-US" sz="1600" kern="1200" dirty="0"/>
          </a:br>
          <a:r>
            <a:rPr lang="en-US" sz="1600" kern="1200" dirty="0"/>
            <a:t>Inconsistent Organization</a:t>
          </a:r>
          <a:br>
            <a:rPr lang="en-US" sz="1600" kern="1200" dirty="0"/>
          </a:br>
          <a:endParaRPr lang="en-US" sz="1600" kern="1200" dirty="0"/>
        </a:p>
      </dsp:txBody>
      <dsp:txXfrm>
        <a:off x="4797688" y="593888"/>
        <a:ext cx="2922508" cy="1806128"/>
      </dsp:txXfrm>
    </dsp:sp>
    <dsp:sp modelId="{A8482282-0CD9-7B45-BC94-B6005AD0A56F}">
      <dsp:nvSpPr>
        <dsp:cNvPr id="0" name=""/>
        <dsp:cNvSpPr/>
      </dsp:nvSpPr>
      <dsp:spPr>
        <a:xfrm>
          <a:off x="1410220" y="2643062"/>
          <a:ext cx="3117922" cy="200154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br>
            <a:rPr lang="en-US" sz="1600" kern="1200" dirty="0"/>
          </a:br>
          <a:r>
            <a:rPr lang="en-US" sz="1600" kern="1200" dirty="0"/>
            <a:t>Master’s In Analytics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Time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Real Estate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Sports Analytics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507927" y="2740769"/>
        <a:ext cx="2922508" cy="1806128"/>
      </dsp:txXfrm>
    </dsp:sp>
    <dsp:sp modelId="{1A0082E3-35B0-0C4E-8F5A-4A520248CFC5}">
      <dsp:nvSpPr>
        <dsp:cNvPr id="0" name=""/>
        <dsp:cNvSpPr/>
      </dsp:nvSpPr>
      <dsp:spPr>
        <a:xfrm>
          <a:off x="4691355" y="2634435"/>
          <a:ext cx="3117922" cy="200154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br>
            <a:rPr lang="en-US" sz="1600" kern="1200" dirty="0"/>
          </a:b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Economic Recession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Inflation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Injury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Morning Meetings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789062" y="2732142"/>
        <a:ext cx="2922508" cy="1806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56BED-C6E8-3A46-BDB8-15F5113DDC6C}">
      <dsp:nvSpPr>
        <dsp:cNvPr id="0" name=""/>
        <dsp:cNvSpPr/>
      </dsp:nvSpPr>
      <dsp:spPr>
        <a:xfrm>
          <a:off x="535658" y="0"/>
          <a:ext cx="8072682" cy="5132160"/>
        </a:xfrm>
        <a:prstGeom prst="diamond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C6D7-47CA-294F-9270-5B942FEFE787}">
      <dsp:nvSpPr>
        <dsp:cNvPr id="0" name=""/>
        <dsp:cNvSpPr/>
      </dsp:nvSpPr>
      <dsp:spPr>
        <a:xfrm>
          <a:off x="1410220" y="496201"/>
          <a:ext cx="3117922" cy="200154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Data-Driven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Highly Motivated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Detail Orientated</a:t>
          </a:r>
          <a:br>
            <a:rPr lang="en-US" sz="1600" kern="1200" dirty="0"/>
          </a:br>
          <a:r>
            <a:rPr lang="en-US" sz="1600" kern="1200" dirty="0"/>
            <a:t>Inclusive</a:t>
          </a:r>
          <a:br>
            <a:rPr lang="en-US" sz="1600" kern="1200" dirty="0"/>
          </a:br>
          <a:br>
            <a:rPr lang="en-US" sz="1600" kern="1200" dirty="0"/>
          </a:br>
          <a:endParaRPr lang="en-US" sz="1600" kern="1200" dirty="0"/>
        </a:p>
      </dsp:txBody>
      <dsp:txXfrm>
        <a:off x="1507927" y="593908"/>
        <a:ext cx="2922508" cy="1806128"/>
      </dsp:txXfrm>
    </dsp:sp>
    <dsp:sp modelId="{339A4293-320E-E84E-B670-FA4E9B52A1EA}">
      <dsp:nvSpPr>
        <dsp:cNvPr id="0" name=""/>
        <dsp:cNvSpPr/>
      </dsp:nvSpPr>
      <dsp:spPr>
        <a:xfrm>
          <a:off x="4699981" y="496181"/>
          <a:ext cx="3117922" cy="2001542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Poor Delivery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Lack of Patience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Procrastination</a:t>
          </a:r>
          <a:br>
            <a:rPr lang="en-US" sz="1600" kern="1200" dirty="0"/>
          </a:br>
          <a:r>
            <a:rPr lang="en-US" sz="1600" kern="1200" dirty="0"/>
            <a:t>Communication</a:t>
          </a:r>
          <a:br>
            <a:rPr lang="en-US" sz="1600" kern="1200" dirty="0"/>
          </a:br>
          <a:endParaRPr lang="en-US" sz="1600" kern="1200" dirty="0"/>
        </a:p>
      </dsp:txBody>
      <dsp:txXfrm>
        <a:off x="4797688" y="593888"/>
        <a:ext cx="2922508" cy="1806128"/>
      </dsp:txXfrm>
    </dsp:sp>
    <dsp:sp modelId="{A8482282-0CD9-7B45-BC94-B6005AD0A56F}">
      <dsp:nvSpPr>
        <dsp:cNvPr id="0" name=""/>
        <dsp:cNvSpPr/>
      </dsp:nvSpPr>
      <dsp:spPr>
        <a:xfrm>
          <a:off x="1410220" y="2643062"/>
          <a:ext cx="3117922" cy="200154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br>
            <a:rPr lang="en-US" sz="1600" kern="1200" dirty="0"/>
          </a:br>
          <a:r>
            <a:rPr lang="en-US" sz="1600" kern="1200" dirty="0"/>
            <a:t>Improve Work Culture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Learn From Experts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Continuing Education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Set Standard for Excellence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507927" y="2740769"/>
        <a:ext cx="2922508" cy="1806128"/>
      </dsp:txXfrm>
    </dsp:sp>
    <dsp:sp modelId="{1A0082E3-35B0-0C4E-8F5A-4A520248CFC5}">
      <dsp:nvSpPr>
        <dsp:cNvPr id="0" name=""/>
        <dsp:cNvSpPr/>
      </dsp:nvSpPr>
      <dsp:spPr>
        <a:xfrm>
          <a:off x="4691355" y="2634435"/>
          <a:ext cx="3117922" cy="200154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br>
            <a:rPr lang="en-US" sz="1600" kern="1200" dirty="0"/>
          </a:b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Improper Hierarchy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Corporate Reorganization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Micromanaging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Budgets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789062" y="2732142"/>
        <a:ext cx="2922508" cy="1806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669-AC56-0046-A1B3-6C8EBA2DB0F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41298877"/>
              </p:ext>
            </p:extLst>
          </p:nvPr>
        </p:nvGraphicFramePr>
        <p:xfrm>
          <a:off x="0" y="639360"/>
          <a:ext cx="9144000" cy="513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94178F-02DB-4F0A-ACB1-D41BE80DE5E4}"/>
              </a:ext>
            </a:extLst>
          </p:cNvPr>
          <p:cNvSpPr txBox="1"/>
          <p:nvPr/>
        </p:nvSpPr>
        <p:spPr>
          <a:xfrm>
            <a:off x="1417740" y="1124998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9B1A-350F-4CFC-9753-DAE3ED161E29}"/>
              </a:ext>
            </a:extLst>
          </p:cNvPr>
          <p:cNvSpPr txBox="1"/>
          <p:nvPr/>
        </p:nvSpPr>
        <p:spPr>
          <a:xfrm>
            <a:off x="4707622" y="1124997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1B660-D76D-4470-B94C-8672C7022D96}"/>
              </a:ext>
            </a:extLst>
          </p:cNvPr>
          <p:cNvSpPr txBox="1"/>
          <p:nvPr/>
        </p:nvSpPr>
        <p:spPr>
          <a:xfrm>
            <a:off x="1417739" y="3259371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A0E4A-B21A-498D-9C14-269373557A1D}"/>
              </a:ext>
            </a:extLst>
          </p:cNvPr>
          <p:cNvSpPr txBox="1"/>
          <p:nvPr/>
        </p:nvSpPr>
        <p:spPr>
          <a:xfrm>
            <a:off x="4707623" y="3259370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Threats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1855F-FB00-4495-86E1-239A99C7BB7E}"/>
              </a:ext>
            </a:extLst>
          </p:cNvPr>
          <p:cNvSpPr txBox="1"/>
          <p:nvPr/>
        </p:nvSpPr>
        <p:spPr>
          <a:xfrm>
            <a:off x="3024231" y="71363"/>
            <a:ext cx="309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Personal</a:t>
            </a:r>
          </a:p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2345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9465683"/>
              </p:ext>
            </p:extLst>
          </p:nvPr>
        </p:nvGraphicFramePr>
        <p:xfrm>
          <a:off x="0" y="639360"/>
          <a:ext cx="9144000" cy="513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94178F-02DB-4F0A-ACB1-D41BE80DE5E4}"/>
              </a:ext>
            </a:extLst>
          </p:cNvPr>
          <p:cNvSpPr txBox="1"/>
          <p:nvPr/>
        </p:nvSpPr>
        <p:spPr>
          <a:xfrm>
            <a:off x="1417740" y="1124998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9B1A-350F-4CFC-9753-DAE3ED161E29}"/>
              </a:ext>
            </a:extLst>
          </p:cNvPr>
          <p:cNvSpPr txBox="1"/>
          <p:nvPr/>
        </p:nvSpPr>
        <p:spPr>
          <a:xfrm>
            <a:off x="4707622" y="1124997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1B660-D76D-4470-B94C-8672C7022D96}"/>
              </a:ext>
            </a:extLst>
          </p:cNvPr>
          <p:cNvSpPr txBox="1"/>
          <p:nvPr/>
        </p:nvSpPr>
        <p:spPr>
          <a:xfrm>
            <a:off x="1417739" y="3259371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A0E4A-B21A-498D-9C14-269373557A1D}"/>
              </a:ext>
            </a:extLst>
          </p:cNvPr>
          <p:cNvSpPr txBox="1"/>
          <p:nvPr/>
        </p:nvSpPr>
        <p:spPr>
          <a:xfrm>
            <a:off x="4707623" y="3259370"/>
            <a:ext cx="30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Threats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1855F-FB00-4495-86E1-239A99C7BB7E}"/>
              </a:ext>
            </a:extLst>
          </p:cNvPr>
          <p:cNvSpPr txBox="1"/>
          <p:nvPr/>
        </p:nvSpPr>
        <p:spPr>
          <a:xfrm>
            <a:off x="3024231" y="71363"/>
            <a:ext cx="3095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Leadership</a:t>
            </a:r>
          </a:p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11507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872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88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Aha!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Brown</dc:creator>
  <cp:lastModifiedBy>John DiSessa</cp:lastModifiedBy>
  <cp:revision>55</cp:revision>
  <dcterms:created xsi:type="dcterms:W3CDTF">2018-02-07T21:54:11Z</dcterms:created>
  <dcterms:modified xsi:type="dcterms:W3CDTF">2022-07-16T21:22:27Z</dcterms:modified>
</cp:coreProperties>
</file>