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98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37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3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6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2504D-32DC-4489-8079-B94DEF2EB84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3BFD49-2B38-485E-9FFC-885D62D7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F8DB-2A78-CE17-4F47-D652D3AFE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Protest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ADC08-6C5D-DC14-73FA-01FE7A88E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Powell &amp; John DiSessa</a:t>
            </a:r>
          </a:p>
        </p:txBody>
      </p:sp>
    </p:spTree>
    <p:extLst>
      <p:ext uri="{BB962C8B-B14F-4D97-AF65-F5344CB8AC3E}">
        <p14:creationId xmlns:p14="http://schemas.microsoft.com/office/powerpoint/2010/main" val="15474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00D5-7ED4-51A2-E9E7-136402EF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1113-741D-FEB3-52A1-24A04C7B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Question: How can we understand past protests in order to predict the likelihood and severity of future protests?</a:t>
            </a:r>
          </a:p>
          <a:p>
            <a:r>
              <a:rPr lang="en-US" dirty="0"/>
              <a:t>2018 – 2022 (Kaggle dataset)</a:t>
            </a:r>
          </a:p>
          <a:p>
            <a:r>
              <a:rPr lang="en-US" dirty="0"/>
              <a:t>300+ protests</a:t>
            </a:r>
          </a:p>
          <a:p>
            <a:r>
              <a:rPr lang="en-US" dirty="0"/>
              <a:t>20+ variables per protest</a:t>
            </a:r>
          </a:p>
          <a:p>
            <a:pPr lvl="1"/>
            <a:r>
              <a:rPr lang="en-US" dirty="0"/>
              <a:t>Protest size, duration, motivation, country, significant outcome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EC1DE-391C-E0D1-BB2C-25FD92D24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" t="18180" b="783"/>
          <a:stretch/>
        </p:blipFill>
        <p:spPr>
          <a:xfrm>
            <a:off x="383459" y="4503174"/>
            <a:ext cx="9163665" cy="5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171C-0246-7EEC-E441-401421FC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50D6-2CD2-B08E-69A3-55B8FB3B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634"/>
            <a:ext cx="8596668" cy="3880773"/>
          </a:xfrm>
        </p:spPr>
        <p:txBody>
          <a:bodyPr/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Protest Size &amp; Duration converted to numeric</a:t>
            </a:r>
          </a:p>
          <a:p>
            <a:pPr lvl="1"/>
            <a:r>
              <a:rPr lang="en-US" dirty="0"/>
              <a:t>Logical form columns converted to binary (1,0)</a:t>
            </a:r>
          </a:p>
          <a:p>
            <a:pPr lvl="1"/>
            <a:r>
              <a:rPr lang="en-US" dirty="0"/>
              <a:t>Freedom rating &amp; variables converted to factors in R</a:t>
            </a:r>
          </a:p>
          <a:p>
            <a:r>
              <a:rPr lang="en-US" dirty="0"/>
              <a:t>Political Motivation primary cause</a:t>
            </a:r>
          </a:p>
          <a:p>
            <a:r>
              <a:rPr lang="en-US" dirty="0"/>
              <a:t>Country’s freedom rating greatly affects protest frequency and size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6193DB-445D-454D-4071-B5660CEAF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81" y="963562"/>
            <a:ext cx="3941506" cy="281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485582-024A-270A-F056-6BFA56258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32" y="3849718"/>
            <a:ext cx="3886255" cy="2775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52C6243-A7E3-5CA3-17C6-1F0F54FDA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" y="4100975"/>
            <a:ext cx="3865855" cy="276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F5D43A9-04C6-CD0D-4635-64D4E82078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/>
          <a:stretch/>
        </p:blipFill>
        <p:spPr bwMode="auto">
          <a:xfrm>
            <a:off x="4660490" y="4073171"/>
            <a:ext cx="3783284" cy="25523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949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8D47-E0A9-85F4-8B72-61D82256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ABD0-E87E-E92D-283D-ED68EC1B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66"/>
            <a:ext cx="8596668" cy="3880773"/>
          </a:xfrm>
        </p:spPr>
        <p:txBody>
          <a:bodyPr/>
          <a:lstStyle/>
          <a:p>
            <a:r>
              <a:rPr lang="en-US" dirty="0"/>
              <a:t>80% training data, 20% testing data</a:t>
            </a:r>
          </a:p>
          <a:p>
            <a:r>
              <a:rPr lang="en-US" dirty="0"/>
              <a:t>Equal penalty matrix for Type I and Type II errors</a:t>
            </a:r>
          </a:p>
          <a:p>
            <a:r>
              <a:rPr lang="en-US" dirty="0"/>
              <a:t>Identifying if protest had significant outcome or not</a:t>
            </a:r>
          </a:p>
          <a:p>
            <a:r>
              <a:rPr lang="en-US" dirty="0"/>
              <a:t>Protest duration primary variable</a:t>
            </a:r>
          </a:p>
          <a:p>
            <a:pPr lvl="1"/>
            <a:r>
              <a:rPr lang="en-US" dirty="0"/>
              <a:t>Corruption motivation &amp; country freedom rating 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7B88C-B9E8-0A03-C9E6-06485329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45" y="3429000"/>
            <a:ext cx="4273607" cy="33591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97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1DCF-5BEB-4CC1-0B0B-9D84F966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221E-5BA9-F380-9479-3363F8C6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Protests with significant outcomes differentiated</a:t>
            </a:r>
          </a:p>
          <a:p>
            <a:r>
              <a:rPr lang="en-US" dirty="0"/>
              <a:t>Group 3: 40% success rate &amp; average duration of 9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4628A-91DF-DFBD-21FA-E0E7A7C1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1" y="2814121"/>
            <a:ext cx="5582534" cy="4006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17BCF-840A-357D-FE8A-FD0EEA98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769" y="3048000"/>
            <a:ext cx="2557507" cy="36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4B905-0221-0341-E451-1CD416F8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92" y="2811903"/>
            <a:ext cx="3367787" cy="36751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FE5529-F0A8-B59A-CC42-2BF15B85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59A9-804F-9A49-5123-8CB8A574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9983"/>
            <a:ext cx="8596668" cy="3880773"/>
          </a:xfrm>
        </p:spPr>
        <p:txBody>
          <a:bodyPr/>
          <a:lstStyle/>
          <a:p>
            <a:r>
              <a:rPr lang="en-US" dirty="0"/>
              <a:t>General public almost always involved</a:t>
            </a:r>
          </a:p>
          <a:p>
            <a:r>
              <a:rPr lang="en-US" dirty="0"/>
              <a:t>Protests primarily occur due to politics or political corruption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D2DE6-98F1-4347-FE68-E6E4E3FA5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43" y="3045123"/>
            <a:ext cx="4793840" cy="35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1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5CE6-9984-9F98-7049-ADFDE00F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322A-BDE9-83B4-6A4D-B4C18216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Protest duration significant differentiator</a:t>
            </a:r>
          </a:p>
          <a:p>
            <a:r>
              <a:rPr lang="en-US" dirty="0"/>
              <a:t>Peak protest size small effect</a:t>
            </a:r>
          </a:p>
          <a:p>
            <a:r>
              <a:rPr lang="en-US" dirty="0"/>
              <a:t>Political motivation / government corruption</a:t>
            </a:r>
          </a:p>
          <a:p>
            <a:r>
              <a:rPr lang="en-US" dirty="0"/>
              <a:t>Protest significant outcome can be predicted with protest duration, protest motivation, and country freedom rating</a:t>
            </a:r>
          </a:p>
          <a:p>
            <a:r>
              <a:rPr lang="en-US" dirty="0"/>
              <a:t>Further analysis needs a larger and more accurate dataset</a:t>
            </a:r>
          </a:p>
        </p:txBody>
      </p:sp>
    </p:spTree>
    <p:extLst>
      <p:ext uri="{BB962C8B-B14F-4D97-AF65-F5344CB8AC3E}">
        <p14:creationId xmlns:p14="http://schemas.microsoft.com/office/powerpoint/2010/main" val="2386759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217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Global Protest Analysis</vt:lpstr>
      <vt:lpstr>Dataset Introduction</vt:lpstr>
      <vt:lpstr>Exploratory Data Analysis</vt:lpstr>
      <vt:lpstr>Decision Tree</vt:lpstr>
      <vt:lpstr>Clustering</vt:lpstr>
      <vt:lpstr>Natural Language Processing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Protest Analysis</dc:title>
  <dc:creator>John DiSessa</dc:creator>
  <cp:lastModifiedBy>John DiSessa</cp:lastModifiedBy>
  <cp:revision>5</cp:revision>
  <dcterms:created xsi:type="dcterms:W3CDTF">2022-06-29T21:20:35Z</dcterms:created>
  <dcterms:modified xsi:type="dcterms:W3CDTF">2022-07-02T21:41:01Z</dcterms:modified>
</cp:coreProperties>
</file>