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Bc/qFYfW4OCCm/w+uf4nsYqjM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E9256-804B-41A9-A337-AD074338FF6F}">
  <a:tblStyle styleId="{41BE9256-804B-41A9-A337-AD074338FF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7" y="4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Scope Management process for The Fox Islands Wind Project is an essential component of this project. Its main objective is to support the identification, planning, execution, control, and monitoring of the scope of work for the project. This presentation includes the following key components:</a:t>
            </a:r>
            <a:endParaRPr>
              <a:latin typeface="Times New Roman"/>
              <a:ea typeface="Times New Roman"/>
              <a:cs typeface="Times New Roman"/>
              <a:sym typeface="Times New Roman"/>
            </a:endParaRPr>
          </a:p>
          <a:p>
            <a:pPr marL="457200" lvl="0" indent="-304800" algn="l" rtl="0">
              <a:lnSpc>
                <a:spcPct val="100000"/>
              </a:lnSpc>
              <a:spcBef>
                <a:spcPts val="300"/>
              </a:spcBef>
              <a:spcAft>
                <a:spcPts val="0"/>
              </a:spcAft>
              <a:buSzPts val="1200"/>
              <a:buFont typeface="Times New Roman"/>
              <a:buAutoNum type="arabicPeriod"/>
            </a:pPr>
            <a:r>
              <a:rPr lang="en-US">
                <a:latin typeface="Times New Roman"/>
                <a:ea typeface="Times New Roman"/>
                <a:cs typeface="Times New Roman"/>
                <a:sym typeface="Times New Roman"/>
              </a:rPr>
              <a:t>Outline of the Scope Management process</a:t>
            </a:r>
            <a:endParaRPr>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A summary of the requirements collection process</a:t>
            </a:r>
            <a:endParaRPr>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Outline of project's Scope Statement elements</a:t>
            </a:r>
            <a:endParaRPr>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Key features of the Work Breakdown Structure</a:t>
            </a:r>
            <a:endParaRPr>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Plan to manage project scope changes</a:t>
            </a:r>
            <a:endParaRPr>
              <a:latin typeface="Times New Roman"/>
              <a:ea typeface="Times New Roman"/>
              <a:cs typeface="Times New Roman"/>
              <a:sym typeface="Times New Roman"/>
            </a:endParaRPr>
          </a:p>
          <a:p>
            <a:pPr marL="457200" lvl="0" indent="-304800" algn="l" rtl="0">
              <a:lnSpc>
                <a:spcPct val="100000"/>
              </a:lnSpc>
              <a:spcBef>
                <a:spcPts val="0"/>
              </a:spcBef>
              <a:spcAft>
                <a:spcPts val="0"/>
              </a:spcAft>
              <a:buSzPts val="1200"/>
              <a:buFont typeface="Times New Roman"/>
              <a:buAutoNum type="arabicPeriod"/>
            </a:pPr>
            <a:r>
              <a:rPr lang="en-US">
                <a:latin typeface="Times New Roman"/>
                <a:ea typeface="Times New Roman"/>
                <a:cs typeface="Times New Roman"/>
                <a:sym typeface="Times New Roman"/>
              </a:rPr>
              <a:t>Scope trade-off recommendations</a:t>
            </a:r>
            <a:endParaRPr>
              <a:latin typeface="Times New Roman"/>
              <a:ea typeface="Times New Roman"/>
              <a:cs typeface="Times New Roman"/>
              <a:sym typeface="Times New Roman"/>
            </a:endParaRPr>
          </a:p>
          <a:p>
            <a:pPr marL="0" lvl="0" indent="0" algn="l" rtl="0">
              <a:lnSpc>
                <a:spcPct val="100000"/>
              </a:lnSpc>
              <a:spcBef>
                <a:spcPts val="300"/>
              </a:spcBef>
              <a:spcAft>
                <a:spcPts val="0"/>
              </a:spcAft>
              <a:buSzPts val="1400"/>
              <a:buNone/>
            </a:pPr>
            <a:endParaRPr/>
          </a:p>
        </p:txBody>
      </p:sp>
      <p:sp>
        <p:nvSpPr>
          <p:cNvPr id="498" name="Google Shape;4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The Fox Islands of North Haven and Vinalhaven are located in Maine’s Penobscot Bay, 12 miles offshore of the city of Rockland. Residents of the island purchase electricity from the Fox Islands Electric Cooperative, a community-owned transmission and distribution cooperative established in 1974. In 2001 the Fox Islands Electric Cooperative began exploring the possibility of wind power to supply electricity to the island, and the shift in political climate by 2008 towards more green, renewable energy options served as a catalyst for developing the Fox Islands Wind Project. The ultimate objective of the project is to install three 1.5 Megawatt GE wind turbines capable of generating approximately 11,600 Megawatt Hours per year to generate enough energy for the island residents so that energy costs for islanders will decrease by at least 15%.  The hope is also that this project will serve as an energy model for other wind projects in Maine and throughout the United States (Lassiter et.al., 2011).</a:t>
            </a:r>
            <a:endParaRPr>
              <a:latin typeface="Times New Roman"/>
              <a:ea typeface="Times New Roman"/>
              <a:cs typeface="Times New Roman"/>
              <a:sym typeface="Times New Roman"/>
            </a:endParaRPr>
          </a:p>
          <a:p>
            <a:pPr marL="0" lvl="0" indent="0" algn="l" rtl="0">
              <a:lnSpc>
                <a:spcPct val="100000"/>
              </a:lnSpc>
              <a:spcBef>
                <a:spcPts val="1200"/>
              </a:spcBef>
              <a:spcAft>
                <a:spcPts val="1200"/>
              </a:spcAft>
              <a:buSzPts val="1100"/>
              <a:buNone/>
            </a:pPr>
            <a:r>
              <a:rPr lang="en-US">
                <a:latin typeface="Times New Roman"/>
                <a:ea typeface="Times New Roman"/>
                <a:cs typeface="Times New Roman"/>
                <a:sym typeface="Times New Roman"/>
              </a:rPr>
              <a:t>Scope Management is the process of “creating a scope management plan that documents how the project will be defined, validated and controlled (Project Management Institute, 2017, p 134).” Project scope is “the work performed to deliver a product, service, or result with the specified features and functions (Project Management Institute, 2017, p 131)” and is 100% of the work required, and only the work required, to complete a project. It defines what is and is not included in the project work. Project Scope Management for this project included the following critical planning processes: planning scope management, collecting requirements, defining scope, and creating a Work Breakdown Structure (WBS). Project scope management also included developing a project scope statement, a WBS, and a WBS Dictionary which formed a scope baseline for the project. This determines if the project remains in budgeted time, cost, and resource</a:t>
            </a:r>
            <a:r>
              <a:rPr lang="en-US" b="1" i="1">
                <a:latin typeface="Times New Roman"/>
                <a:ea typeface="Times New Roman"/>
                <a:cs typeface="Times New Roman"/>
                <a:sym typeface="Times New Roman"/>
              </a:rPr>
              <a:t> </a:t>
            </a:r>
            <a:r>
              <a:rPr lang="en-US">
                <a:latin typeface="Times New Roman"/>
                <a:ea typeface="Times New Roman"/>
                <a:cs typeface="Times New Roman"/>
                <a:sym typeface="Times New Roman"/>
              </a:rPr>
              <a:t>estimates and allows the project team to identify changes to the project scope.  Additionally, the scope management plan includes a plan for how change requests to the scope of the project will be managed. Tools and techniques used to develop the project scope included expert judgement, data gathering and analysis, stakeholder interviews, meetings, and review of historical information in the organizational process assets as well as taking under consideration any other enterprise environmental factors. (Project Management Institute, 2017, p 136).</a:t>
            </a:r>
            <a:endParaRPr>
              <a:latin typeface="Times New Roman"/>
              <a:ea typeface="Times New Roman"/>
              <a:cs typeface="Times New Roman"/>
              <a:sym typeface="Times New Roman"/>
            </a:endParaRPr>
          </a:p>
        </p:txBody>
      </p:sp>
      <p:sp>
        <p:nvSpPr>
          <p:cNvPr id="506" name="Google Shape;50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listed requirements for the Fox Islands Wind Project are a necessity to obtain the project goals within the scope while addressing the needs of the community in order for the project to be a success. There are many ways to collect a project’s requirements. “Requirements elicitation (or collection) and analysis is the iterative work to plan, prepare, and conduct the elicitation of information from stakeholders (Project Management Institute, 2015, p 69).” There are several techniques to draw out information from stakeholders and other sources, each with their own set of benefits and risks. </a:t>
            </a:r>
            <a:endParaRPr>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For the requirement of a Feasibility Study, the observation tool and conducting collection workshops were  used to collect data and show evidence of combining wind turbines and diesel generators to lower electricity costs on the Fox Islands from $0.314 to $0.262 per kWh. (Manwell et.al., 2003, p. 9).</a:t>
            </a:r>
            <a:endParaRPr>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The requirement of Community Support was collected by using the Fox Islands Electric Cooperative as a focus group to represent the islanders’ support of the project and vote for its implementation on the island as well as conducting Town Hall meetings with the Island residents and disseminating surveys and questionnaires. A majority voting result of at least 195 approving votes from the members of Fox Islands Electric Co-Op (FIEC) was required in order to proceed with the subsequent plans to build the turbines (Lassiter et.al., 2011, p. 6).</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Site Reviews were a requirement due to the need to find the proper space of a 26-acre site to build the 400 ft tall 1.5 MegaWatt Vinalhaven turbine structures on the Fox Islands under the U.S. Department of Energy Standards (Lassiter et.al., 2011, p.14). The tool used for this was the observation of the most feasible areas of the islands as well as conducting collection workshops with stakeholders.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The Noise Requirements were needed to make sure Fox Islands Wind LLC would maintain good standing with the community by assuring that the “sound from the turbines’ routine operations shall not exceed the Maine Department of Environmental Protection Noise Requirements of 75 dBA at any time of day by studying the variation of wind turbine noise after its implementation” (Lassiter et.al., 2011, p.20). The collection tools used for this was the observation of the wind turbine noise as well as community focus groups to gather resident sentiment.</a:t>
            </a:r>
            <a:endParaRPr>
              <a:latin typeface="Times New Roman"/>
              <a:ea typeface="Times New Roman"/>
              <a:cs typeface="Times New Roman"/>
              <a:sym typeface="Times New Roman"/>
            </a:endParaRPr>
          </a:p>
          <a:p>
            <a:pPr marL="0" lvl="0" indent="0" algn="l" rtl="0">
              <a:lnSpc>
                <a:spcPct val="100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Economic Modeling was a requirement needed to secure $14.5 million in funding from tax equity investors and government-sponsored financing towards the project subject to the agreed-upon rate of return (Lassiter et.al., 2011, p. 11). The collection tool needed for this requirement was interviewing prospective investors to then propose the idea of a funding opportunity.</a:t>
            </a:r>
            <a:endParaRPr>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r>
              <a:rPr lang="en-US">
                <a:latin typeface="Times New Roman"/>
                <a:ea typeface="Times New Roman"/>
                <a:cs typeface="Times New Roman"/>
                <a:sym typeface="Times New Roman"/>
              </a:rPr>
              <a:t>Financing was an essential requirement in which the Fox Island Electric Co-op must secure a total of $14.5 million to cover the costs of pre-development, GE Turbines, construction and property, and escrow (Lassiter et.al., 2011, p. 13). The collection tool used was interviewing the Rural Utilities Service to gain a better understanding of their financing opportunity and this option worked best for this project’s scope (Lassiter et.al., 2011, p. 11).</a:t>
            </a:r>
            <a:endParaRPr>
              <a:latin typeface="Times New Roman"/>
              <a:ea typeface="Times New Roman"/>
              <a:cs typeface="Times New Roman"/>
              <a:sym typeface="Times New Roman"/>
            </a:endParaRPr>
          </a:p>
        </p:txBody>
      </p:sp>
      <p:sp>
        <p:nvSpPr>
          <p:cNvPr id="519" name="Google Shape;51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The scope statement ensures that the project scope is defined accurately and is important to the project’s success as it increases the accuracy of cost, time, and resource estimates. As mentioned previously, the scope statement provides a baseline for project performance and controls (Schwalbe, 2017), and is crucial to ensuring a common understanding of the scope of the project exists between stakeholders (Project Management Institute, 2017, p 154). In addition to outlining what work is to be included in the scope of the project, the detailed scope statement also includes exclusions to the scope and helps the project team distinguish scope development and changes from scope creep (Kraus, 1992). The project scope statement for the Fox Islands Wind Project contains a comprehensive outline of the scope components which includes: </a:t>
            </a:r>
            <a:r>
              <a:rPr lang="en-US" b="1">
                <a:latin typeface="Times New Roman"/>
                <a:ea typeface="Times New Roman"/>
                <a:cs typeface="Times New Roman"/>
                <a:sym typeface="Times New Roman"/>
              </a:rPr>
              <a:t>Business Requirements, Solution Requirements, Exclusions, Project Constraints, Assumptions and Risks, and Approvals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A requirement is “a condition or capability that is necessary to be present in a product, service, or result to satisfy a business need (Project Management Institute, 2017, p 82).” Collecting these requirements is the process of determining, documenting, and managing stakeholder needs and requirements to meet objectives. The key benefit of this process is that it provides the basis for defining the project scope (Project Management Institute, 2017, p 138). Requirements also become the foundation for the Work Breakdown Structure (Project Management Institute, 2017, p 140).</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Business requirements include those items that are essential to fulfilling overall organizational goals. These included a three-year feasibility study to measure wind speeds at the proposed site for the wind turbines, securing at least 195 approving votes from the members of the Fox Island Electric Co-Op, ensuring that the sound from turbines’ routine operation shall not exceed the Maine Department of Environmental Protection Noise Requirements of 75 dBA at any time of day, securing $14.5 million from tax equity investors and government-sponsored financing to cover  the costs of pre-development, GE Turbines, construction and property, and escrow (Lassiter et.al., 2011).</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Solution Requirements describe features, functions, and characteristics of the product, service, or result that will meet the business and stakeholder requirements (Project Management Institute, 2017, p. 148).” These include developing a site that will produce between 6.5 meters/second at 80 meters of winds speed to produce an adequate power output under the U.S Department of Energy Standards while lowering the costs of residential energy usage (Lassiter et.al., 2011), building three 1.5 megawatt wind turbines capable of producing 11,600 MWh per year, securing $5 million from a local tax incentive investor, Diversified Communications to help fund the overall costs of building the turbines, securing at least a $1.5 million construction loan towards funding the down payment to GE for constructing the turbines, reducing the wind turbine noise to 50 db(A) at nighttime to alleviate the noise complaints of nearby residents, and solidifying and maintaining community support from the majority of Co-op members (over 50%) throughout the duration of project.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Exclusions are the identified activities or work that are not included in the scope of the project. Items not in the scope of work for this project are securing funding for noise mitigation after the project has been completed, recurring maintenance and post construction expenses, and any necessary alterations due to changes in government regulations or tax credit policies.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Project Constraints are “any limitations on the [project] team’s options to execute the project (Project Management Institute, 2015, p. 30).” Constraints identified for this project include: securing sufficient funding to support the purchase of the turbines and cover all costs for construction and materials, construction expenses and timeline limited by the project’s location, site feasibility since wind turbine power is a cubic function of wind speed, small changes to wind speed could drastically affect the power output, turbine availability as the project must purchase turbines on the open market, and continued community support since a majority vote is needed to see the project through to its completion.</a:t>
            </a:r>
            <a:endParaRPr>
              <a:latin typeface="Times New Roman"/>
              <a:ea typeface="Times New Roman"/>
              <a:cs typeface="Times New Roman"/>
              <a:sym typeface="Times New Roman"/>
            </a:endParaRPr>
          </a:p>
          <a:p>
            <a:pPr marL="0" lvl="0" indent="0" algn="just" rtl="0">
              <a:lnSpc>
                <a:spcPct val="100000"/>
              </a:lnSpc>
              <a:spcBef>
                <a:spcPts val="1200"/>
              </a:spcBef>
              <a:spcAft>
                <a:spcPts val="0"/>
              </a:spcAft>
              <a:buSzPts val="1100"/>
              <a:buNone/>
            </a:pPr>
            <a:r>
              <a:rPr lang="en-US">
                <a:solidFill>
                  <a:srgbClr val="202124"/>
                </a:solidFill>
                <a:highlight>
                  <a:srgbClr val="FFFFFF"/>
                </a:highlight>
                <a:latin typeface="Times New Roman"/>
                <a:ea typeface="Times New Roman"/>
                <a:cs typeface="Times New Roman"/>
                <a:sym typeface="Times New Roman"/>
              </a:rPr>
              <a:t>An assumption is “any project factor that is considered to be true, real, or certain without empirical proof or demonstration (</a:t>
            </a:r>
            <a:r>
              <a:rPr lang="en-US">
                <a:latin typeface="Times New Roman"/>
                <a:ea typeface="Times New Roman"/>
                <a:cs typeface="Times New Roman"/>
                <a:sym typeface="Times New Roman"/>
              </a:rPr>
              <a:t>Project Management Institute</a:t>
            </a:r>
            <a:r>
              <a:rPr lang="en-US">
                <a:solidFill>
                  <a:srgbClr val="202124"/>
                </a:solidFill>
                <a:highlight>
                  <a:srgbClr val="FFFFFF"/>
                </a:highlight>
                <a:latin typeface="Times New Roman"/>
                <a:ea typeface="Times New Roman"/>
                <a:cs typeface="Times New Roman"/>
                <a:sym typeface="Times New Roman"/>
              </a:rPr>
              <a:t>, 2015, p 30).” Assumptions can be proven to be either true or false during the work of the project and “while assumptions may not hold true over the course of the entire project, they impose a level of risk (</a:t>
            </a:r>
            <a:r>
              <a:rPr lang="en-US">
                <a:latin typeface="Times New Roman"/>
                <a:ea typeface="Times New Roman"/>
                <a:cs typeface="Times New Roman"/>
                <a:sym typeface="Times New Roman"/>
              </a:rPr>
              <a:t>Project Management Institute</a:t>
            </a:r>
            <a:r>
              <a:rPr lang="en-US">
                <a:solidFill>
                  <a:srgbClr val="202124"/>
                </a:solidFill>
                <a:highlight>
                  <a:srgbClr val="FFFFFF"/>
                </a:highlight>
                <a:latin typeface="Times New Roman"/>
                <a:ea typeface="Times New Roman"/>
                <a:cs typeface="Times New Roman"/>
                <a:sym typeface="Times New Roman"/>
              </a:rPr>
              <a:t>, 2015, p 121).” </a:t>
            </a:r>
            <a:r>
              <a:rPr lang="en-US">
                <a:latin typeface="Times New Roman"/>
                <a:ea typeface="Times New Roman"/>
                <a:cs typeface="Times New Roman"/>
                <a:sym typeface="Times New Roman"/>
              </a:rPr>
              <a:t>A risk is an event or condition that, if it occurs, could have a positive or negative effect on a project’s objectives </a:t>
            </a:r>
            <a:r>
              <a:rPr lang="en-US">
                <a:solidFill>
                  <a:srgbClr val="202124"/>
                </a:solidFill>
                <a:highlight>
                  <a:srgbClr val="FFFFFF"/>
                </a:highlight>
                <a:latin typeface="Times New Roman"/>
                <a:ea typeface="Times New Roman"/>
                <a:cs typeface="Times New Roman"/>
                <a:sym typeface="Times New Roman"/>
              </a:rPr>
              <a:t>(</a:t>
            </a:r>
            <a:r>
              <a:rPr lang="en-US">
                <a:latin typeface="Times New Roman"/>
                <a:ea typeface="Times New Roman"/>
                <a:cs typeface="Times New Roman"/>
                <a:sym typeface="Times New Roman"/>
              </a:rPr>
              <a:t>Project Management Institute</a:t>
            </a:r>
            <a:r>
              <a:rPr lang="en-US">
                <a:solidFill>
                  <a:srgbClr val="202124"/>
                </a:solidFill>
                <a:highlight>
                  <a:srgbClr val="FFFFFF"/>
                </a:highlight>
                <a:latin typeface="Times New Roman"/>
                <a:ea typeface="Times New Roman"/>
                <a:cs typeface="Times New Roman"/>
                <a:sym typeface="Times New Roman"/>
              </a:rPr>
              <a:t>, 2015, p 395).</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r>
              <a:rPr lang="en-US">
                <a:solidFill>
                  <a:srgbClr val="202124"/>
                </a:solidFill>
                <a:highlight>
                  <a:srgbClr val="FFFFFF"/>
                </a:highlight>
                <a:latin typeface="Times New Roman"/>
                <a:ea typeface="Times New Roman"/>
                <a:cs typeface="Times New Roman"/>
                <a:sym typeface="Times New Roman"/>
              </a:rPr>
              <a:t>Approvals indicate the list of individuals that have reviewed the documented scope of the project and have given their acceptance of the scope baseline Any changes to the scope of the project must be coordinated and approved.</a:t>
            </a:r>
            <a:endParaRPr>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SzPts val="1100"/>
              <a:buNone/>
            </a:pP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527" name="Google Shape;5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bbac97ebef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bbac97ebef_1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just" rtl="0">
              <a:lnSpc>
                <a:spcPct val="100000"/>
              </a:lnSpc>
              <a:spcBef>
                <a:spcPts val="1200"/>
              </a:spcBef>
              <a:spcAft>
                <a:spcPts val="0"/>
              </a:spcAft>
              <a:buClr>
                <a:schemeClr val="dk1"/>
              </a:buClr>
              <a:buSzPts val="1100"/>
              <a:buFont typeface="Arial"/>
              <a:buNone/>
            </a:pPr>
            <a:r>
              <a:rPr lang="en-US">
                <a:solidFill>
                  <a:srgbClr val="202124"/>
                </a:solidFill>
                <a:highlight>
                  <a:srgbClr val="FFFFFF"/>
                </a:highlight>
                <a:latin typeface="Times New Roman"/>
                <a:ea typeface="Times New Roman"/>
                <a:cs typeface="Times New Roman"/>
                <a:sym typeface="Times New Roman"/>
              </a:rPr>
              <a:t>There are many assumptions and risks outlined in the project’s scope statement including that the wind turbines will be quiet, that the </a:t>
            </a:r>
            <a:r>
              <a:rPr lang="en-US">
                <a:solidFill>
                  <a:srgbClr val="202124"/>
                </a:solidFill>
                <a:latin typeface="Times New Roman"/>
                <a:ea typeface="Times New Roman"/>
                <a:cs typeface="Times New Roman"/>
                <a:sym typeface="Times New Roman"/>
              </a:rPr>
              <a:t>w</a:t>
            </a:r>
            <a:r>
              <a:rPr lang="en-US">
                <a:latin typeface="Times New Roman"/>
                <a:ea typeface="Times New Roman"/>
                <a:cs typeface="Times New Roman"/>
                <a:sym typeface="Times New Roman"/>
              </a:rPr>
              <a:t>ind power will improve energy costs for island residents, that there will be enough community support to complete the project, that equipment and materials will be available when needed, all project team members will remain on the project until completion, and that enough funding will be available to fund the project in its entirety.</a:t>
            </a:r>
            <a:endParaRPr>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US">
                <a:latin typeface="Times New Roman"/>
                <a:ea typeface="Times New Roman"/>
                <a:cs typeface="Times New Roman"/>
                <a:sym typeface="Times New Roman"/>
              </a:rPr>
              <a:t>Risks associated with this project include that </a:t>
            </a:r>
            <a:r>
              <a:rPr lang="en-US">
                <a:highlight>
                  <a:srgbClr val="FFFFFF"/>
                </a:highlight>
                <a:latin typeface="Times New Roman"/>
                <a:ea typeface="Times New Roman"/>
                <a:cs typeface="Times New Roman"/>
                <a:sym typeface="Times New Roman"/>
              </a:rPr>
              <a:t>residents have several concerns which may lead to the community rejecting or delaying the project, permit approvals may take longer than expected, the price of wind turbines may increase, there may be delays in equipment acquisition and delivery, the project may experience construction delays due to issues with ferry availability, inability to fully fund the project or increased construction costs, government regulations may change, tax incentives may be reduced or revoked, the Mainland grid connection may be unreliable, and wind turbines may pose a threat to aviation safety.</a:t>
            </a:r>
            <a:endParaRPr>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US">
                <a:solidFill>
                  <a:srgbClr val="202124"/>
                </a:solidFill>
                <a:highlight>
                  <a:srgbClr val="FFFFFF"/>
                </a:highlight>
                <a:latin typeface="Times New Roman"/>
                <a:ea typeface="Times New Roman"/>
                <a:cs typeface="Times New Roman"/>
                <a:sym typeface="Times New Roman"/>
              </a:rPr>
              <a:t>Assumptions can be proven to be either true or false during the work of the project and “while assumptions may not hold true over the course of the entire project, they impose a level of risk (</a:t>
            </a:r>
            <a:r>
              <a:rPr lang="en-US">
                <a:latin typeface="Times New Roman"/>
                <a:ea typeface="Times New Roman"/>
                <a:cs typeface="Times New Roman"/>
                <a:sym typeface="Times New Roman"/>
              </a:rPr>
              <a:t>Project Management Institute</a:t>
            </a:r>
            <a:r>
              <a:rPr lang="en-US">
                <a:solidFill>
                  <a:srgbClr val="202124"/>
                </a:solidFill>
                <a:highlight>
                  <a:srgbClr val="FFFFFF"/>
                </a:highlight>
                <a:latin typeface="Times New Roman"/>
                <a:ea typeface="Times New Roman"/>
                <a:cs typeface="Times New Roman"/>
                <a:sym typeface="Times New Roman"/>
              </a:rPr>
              <a:t>, 2015, p 121).” </a:t>
            </a:r>
            <a:r>
              <a:rPr lang="en-US">
                <a:latin typeface="Times New Roman"/>
                <a:ea typeface="Times New Roman"/>
                <a:cs typeface="Times New Roman"/>
                <a:sym typeface="Times New Roman"/>
              </a:rPr>
              <a:t>Risks are identified and analyzed on an ongoing basis and updated in the Risk Management Plan and Risk Register. D</a:t>
            </a:r>
            <a:r>
              <a:rPr lang="en-US">
                <a:highlight>
                  <a:srgbClr val="FFFFFF"/>
                </a:highlight>
                <a:latin typeface="Times New Roman"/>
                <a:ea typeface="Times New Roman"/>
                <a:cs typeface="Times New Roman"/>
                <a:sym typeface="Times New Roman"/>
              </a:rPr>
              <a:t>epending on the risk’s characteristics, the project team will choose the appropriate risk work approach and the effective tools to either eliminate or mitigate the risk.</a:t>
            </a:r>
            <a:endParaRPr>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endParaRPr>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538" name="Google Shape;538;g1bbac97ebef_1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9" name="Google Shape;5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The Work Breakdown Structure created for the Fox Islands Wind Project shows all of the major deliverables and sub-deliverables required to complete the project. This WBS follows the 100% rule in that all activities and deliverables required to complete the project are listed and all activities and sub-deliverables listed correspond to the major deliverables (no listings fall outside of scope). In order to check the accuracy of the WBS, the team worked backwards with a bottom-up approach starting at the Level 4+ activities, asking “If all of these were completed, and only these activities, will each sub-deliverable be completed?” If the team completed all sub-deliverables, will each major deliverable be completed? If the team completed all major deliverables, will the project be completed? Since the answer was “Yes” to all of these questions, the WBS is complete.</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The WBS was created as a deliverable-based WBS rather than a phased-based WBS. Each sub-deliverable and activity is unique to their major deliverables. Each step is tangible and is listed as a noun to identify </a:t>
            </a:r>
            <a:r>
              <a:rPr lang="en-US" i="1">
                <a:latin typeface="Times New Roman"/>
                <a:ea typeface="Times New Roman"/>
                <a:cs typeface="Times New Roman"/>
                <a:sym typeface="Times New Roman"/>
              </a:rPr>
              <a:t>what </a:t>
            </a:r>
            <a:r>
              <a:rPr lang="en-US">
                <a:latin typeface="Times New Roman"/>
                <a:ea typeface="Times New Roman"/>
                <a:cs typeface="Times New Roman"/>
                <a:sym typeface="Times New Roman"/>
              </a:rPr>
              <a:t>needs to be completed. A phased-based WBS would use verbiage to indicate </a:t>
            </a:r>
            <a:r>
              <a:rPr lang="en-US" i="1">
                <a:latin typeface="Times New Roman"/>
                <a:ea typeface="Times New Roman"/>
                <a:cs typeface="Times New Roman"/>
                <a:sym typeface="Times New Roman"/>
              </a:rPr>
              <a:t>how </a:t>
            </a:r>
            <a:r>
              <a:rPr lang="en-US">
                <a:latin typeface="Times New Roman"/>
                <a:ea typeface="Times New Roman"/>
                <a:cs typeface="Times New Roman"/>
                <a:sym typeface="Times New Roman"/>
              </a:rPr>
              <a:t>steps would get done as well as the chronological order within each phase. Because of the tangibility of each activity the team needs completed, a deliverable-based WBS is appropriate (Colenso, 2000).</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This slide provides a sample of the larger WBS which has 5 Level 2 major deliverables, 23 Level 3 sub-deliverables, and 41 Level 4+ activities.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Level 4 activities are not shown here, but for example with 3.1, the activities needed to complete all Assessments would be:</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3.1.1 Feasibility Study</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3.1.2 Site Assessment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3.1.3 Wind Assessment / Testing</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3.1.4 Environmental Assessment / Testing</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3.1.5 Community Assessment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	3.1.6 Financing Assessment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Overall, the Work Breakdown Structure provides the team with an easily readable, hierarchical chart, that clearly identifies all aspects of the project that are within scope.</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550" name="Google Shape;55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f571dd0cac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gf571dd0cac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200"/>
              </a:spcBef>
              <a:spcAft>
                <a:spcPts val="0"/>
              </a:spcAft>
              <a:buNone/>
            </a:pPr>
            <a:r>
              <a:rPr lang="en-US">
                <a:latin typeface="Times New Roman"/>
                <a:ea typeface="Times New Roman"/>
                <a:cs typeface="Times New Roman"/>
                <a:sym typeface="Times New Roman"/>
              </a:rPr>
              <a:t>Formally managing changes to scope are critical to this project in order to prevent cost overruns and schedule delays as a result of unanticipated or miscommunicated changes to the scope of the project.  To reduce unanticipated scope change known as scope creep for this project, Project Manager George Baker manages project changes by defining the scope change request. Then, he submits the request form to the stakeholders on the Change Control Board (CCB) for review. The board consists of Dave Folce, the General Manager of the FEIC, the General Manager of Cianbro Construction, and Marjorie Stratton, the Vinalhaven Town Manager.</a:t>
            </a:r>
            <a:endParaRPr>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US">
                <a:latin typeface="Times New Roman"/>
                <a:ea typeface="Times New Roman"/>
                <a:cs typeface="Times New Roman"/>
                <a:sym typeface="Times New Roman"/>
              </a:rPr>
              <a:t>The CCB defines the change options and responds to George Baker with their thoughts on the change request. The group of stakeholders will provide what type of impact the change will make and then decide, accept, reject or defer the change request. Then, if the change is accepted by the Change Control Board the change is then documented and the scope baseline on the WBS is updated and then the change is communicated to all of the project stakeholders.</a:t>
            </a:r>
            <a:endParaRPr sz="900" u="sng">
              <a:highlight>
                <a:srgbClr val="00FFFF"/>
              </a:highlight>
            </a:endParaRPr>
          </a:p>
        </p:txBody>
      </p:sp>
      <p:sp>
        <p:nvSpPr>
          <p:cNvPr id="588" name="Google Shape;588;gf571dd0cac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latin typeface="Times New Roman"/>
                <a:ea typeface="Times New Roman"/>
                <a:cs typeface="Times New Roman"/>
                <a:sym typeface="Times New Roman"/>
              </a:rPr>
              <a:t>Before determining possible scope trade-offs if the project goes over budget or schedule, there are two factors that the project cannot compromise on. As shown in blue, the project cannot compromise on community support or construction capacity. The project’s purpose is to reduce the electricity costs of Fox Islands residents so disrupting their lives to build a project that does not save them electricity is unethical. The community is also crucial becaus</a:t>
            </a:r>
            <a:r>
              <a:rPr lang="en-US">
                <a:highlight>
                  <a:schemeClr val="lt1"/>
                </a:highlight>
                <a:latin typeface="Times New Roman"/>
                <a:ea typeface="Times New Roman"/>
                <a:cs typeface="Times New Roman"/>
                <a:sym typeface="Times New Roman"/>
              </a:rPr>
              <a:t>e they make up t</a:t>
            </a:r>
            <a:r>
              <a:rPr lang="en-US">
                <a:latin typeface="Times New Roman"/>
                <a:ea typeface="Times New Roman"/>
                <a:cs typeface="Times New Roman"/>
                <a:sym typeface="Times New Roman"/>
              </a:rPr>
              <a:t>he Cooperative so they have  large influence and impact over the project. Any changes to the project scope that affect the residents negatively or are not in their best interests are unacceptable. Because the Fox Islands are small and isolated, the current construction plan alread</a:t>
            </a:r>
            <a:r>
              <a:rPr lang="en-US">
                <a:highlight>
                  <a:schemeClr val="lt1"/>
                </a:highlight>
                <a:latin typeface="Times New Roman"/>
                <a:ea typeface="Times New Roman"/>
                <a:cs typeface="Times New Roman"/>
                <a:sym typeface="Times New Roman"/>
              </a:rPr>
              <a:t>y extends th</a:t>
            </a:r>
            <a:r>
              <a:rPr lang="en-US">
                <a:latin typeface="Times New Roman"/>
                <a:ea typeface="Times New Roman"/>
                <a:cs typeface="Times New Roman"/>
                <a:sym typeface="Times New Roman"/>
              </a:rPr>
              <a:t>e patience and capabilities of the islands. The construction and delivery of the turbines and parts are limited by the size of the island and the ferry or barge access to and from the island. Additionally, the construction company will disturb the residents so there is no room for the construction company to add more workers without overwhelming the islands’ capacities. Any scope changes that try and increase the capacity cannot be tolerated.</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There is one minor and one major scope trade-off that would be accepted under the right circumstances. First, the site design could be modified to reduce the construction cost or shorten the completion date. Instead of building wide, well-lit, paved access roads, the project could reduce the number of lights or make the roads out of gravel or dirt. These would be simple fixes that do not affect the electricity output and would have very minimal impacts on the project overall. A major trade-off would be reducing the number of turbines in the project from 3 to 2. Project funding sources could pull back or GE could have trouble producing enough turbines and make turbine acquisition difficult. If possible, and confirmed by the many studies listed in the Work Breakdown Structure, 2 turbines could still produce enough electricity to reduce the residents’ electricity costs. This trade-off, however, would reduce their savings and increase the amount of time it takes to pay off the debt. This trade-off should only be considered as a last resort with significant resident approval.</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a:p>
            <a:pPr marL="0" lvl="0" indent="0" algn="l" rtl="0">
              <a:spcBef>
                <a:spcPts val="0"/>
              </a:spcBef>
              <a:spcAft>
                <a:spcPts val="0"/>
              </a:spcAft>
              <a:buSzPts val="1400"/>
              <a:buNone/>
            </a:pPr>
            <a:r>
              <a:rPr lang="en-US">
                <a:latin typeface="Times New Roman"/>
                <a:ea typeface="Times New Roman"/>
                <a:cs typeface="Times New Roman"/>
                <a:sym typeface="Times New Roman"/>
              </a:rPr>
              <a:t>The project already has a tight budget with many creative funding sources and very little leverage to get other funding. If funding were impacted, the project would be forced to decrease construction costs in the short term and spread out the project over a longer period. A smaller construction crew would cost less but take longer to complete the project. The extra time would also allow the project to find another funding source, if possible.</a:t>
            </a:r>
            <a:endParaRPr>
              <a:latin typeface="Times New Roman"/>
              <a:ea typeface="Times New Roman"/>
              <a:cs typeface="Times New Roman"/>
              <a:sym typeface="Times New Roman"/>
            </a:endParaRPr>
          </a:p>
          <a:p>
            <a:pPr marL="0" lvl="0" indent="0" algn="l" rtl="0">
              <a:spcBef>
                <a:spcPts val="0"/>
              </a:spcBef>
              <a:spcAft>
                <a:spcPts val="0"/>
              </a:spcAft>
              <a:buClr>
                <a:schemeClr val="dk1"/>
              </a:buClr>
              <a:buSzPts val="1400"/>
              <a:buFont typeface="Arial"/>
              <a:buNone/>
            </a:pPr>
            <a:endParaRPr>
              <a:latin typeface="Times New Roman"/>
              <a:ea typeface="Times New Roman"/>
              <a:cs typeface="Times New Roman"/>
              <a:sym typeface="Times New Roman"/>
            </a:endParaRPr>
          </a:p>
        </p:txBody>
      </p:sp>
      <p:sp>
        <p:nvSpPr>
          <p:cNvPr id="605" name="Google Shape;6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5" name="Google Shape;6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5"/>
        <p:cNvGrpSpPr/>
        <p:nvPr/>
      </p:nvGrpSpPr>
      <p:grpSpPr>
        <a:xfrm>
          <a:off x="0" y="0"/>
          <a:ext cx="0" cy="0"/>
          <a:chOff x="0" y="0"/>
          <a:chExt cx="0" cy="0"/>
        </a:xfrm>
      </p:grpSpPr>
      <p:sp>
        <p:nvSpPr>
          <p:cNvPr id="16" name="Google Shape;16;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12"/>
          <p:cNvSpPr>
            <a:spLocks noGrp="1"/>
          </p:cNvSpPr>
          <p:nvPr>
            <p:ph type="pic" idx="2"/>
          </p:nvPr>
        </p:nvSpPr>
        <p:spPr>
          <a:xfrm>
            <a:off x="0" y="0"/>
            <a:ext cx="12192000" cy="6857999"/>
          </a:xfrm>
          <a:prstGeom prst="rect">
            <a:avLst/>
          </a:prstGeom>
          <a:solidFill>
            <a:srgbClr val="F2F2F2"/>
          </a:solidFill>
          <a:ln>
            <a:noFill/>
          </a:ln>
        </p:spPr>
      </p:sp>
      <p:sp>
        <p:nvSpPr>
          <p:cNvPr id="18" name="Google Shape;18;p12"/>
          <p:cNvSpPr txBox="1">
            <a:spLocks noGrp="1"/>
          </p:cNvSpPr>
          <p:nvPr>
            <p:ph type="ctrTitle"/>
          </p:nvPr>
        </p:nvSpPr>
        <p:spPr>
          <a:xfrm>
            <a:off x="3436610" y="1779589"/>
            <a:ext cx="5318781" cy="218281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400"/>
              <a:buFont typeface="Calibri"/>
              <a:buNone/>
              <a:defRPr sz="5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subTitle" idx="1"/>
          </p:nvPr>
        </p:nvSpPr>
        <p:spPr>
          <a:xfrm>
            <a:off x="3436610" y="4079083"/>
            <a:ext cx="5318781" cy="97631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96"/>
        <p:cNvGrpSpPr/>
        <p:nvPr/>
      </p:nvGrpSpPr>
      <p:grpSpPr>
        <a:xfrm>
          <a:off x="0" y="0"/>
          <a:ext cx="0" cy="0"/>
          <a:chOff x="0" y="0"/>
          <a:chExt cx="0" cy="0"/>
        </a:xfrm>
      </p:grpSpPr>
      <p:sp>
        <p:nvSpPr>
          <p:cNvPr id="97" name="Google Shape;97;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20"/>
          <p:cNvSpPr>
            <a:spLocks noGrp="1"/>
          </p:cNvSpPr>
          <p:nvPr>
            <p:ph type="pic" idx="2"/>
          </p:nvPr>
        </p:nvSpPr>
        <p:spPr>
          <a:xfrm>
            <a:off x="0" y="0"/>
            <a:ext cx="12192000" cy="4448175"/>
          </a:xfrm>
          <a:prstGeom prst="rect">
            <a:avLst/>
          </a:prstGeom>
          <a:solidFill>
            <a:srgbClr val="F2F2F2"/>
          </a:solidFill>
          <a:ln>
            <a:noFill/>
          </a:ln>
        </p:spPr>
      </p:sp>
      <p:sp>
        <p:nvSpPr>
          <p:cNvPr id="99" name="Google Shape;99;p20"/>
          <p:cNvSpPr/>
          <p:nvPr/>
        </p:nvSpPr>
        <p:spPr>
          <a:xfrm>
            <a:off x="0" y="4448175"/>
            <a:ext cx="12192000" cy="24098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0"/>
          <p:cNvSpPr txBox="1">
            <a:spLocks noGrp="1"/>
          </p:cNvSpPr>
          <p:nvPr>
            <p:ph type="ctrTitle"/>
          </p:nvPr>
        </p:nvSpPr>
        <p:spPr>
          <a:xfrm>
            <a:off x="371475" y="4551363"/>
            <a:ext cx="11520488" cy="117633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1"/>
          </p:nvPr>
        </p:nvSpPr>
        <p:spPr>
          <a:xfrm>
            <a:off x="371475" y="5830888"/>
            <a:ext cx="11520488" cy="5508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02"/>
        <p:cNvGrpSpPr/>
        <p:nvPr/>
      </p:nvGrpSpPr>
      <p:grpSpPr>
        <a:xfrm>
          <a:off x="0" y="0"/>
          <a:ext cx="0" cy="0"/>
          <a:chOff x="0" y="0"/>
          <a:chExt cx="0" cy="0"/>
        </a:xfrm>
      </p:grpSpPr>
      <p:sp>
        <p:nvSpPr>
          <p:cNvPr id="103" name="Google Shape;103;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4" name="Google Shape;104;p22"/>
          <p:cNvSpPr/>
          <p:nvPr/>
        </p:nvSpPr>
        <p:spPr>
          <a:xfrm>
            <a:off x="0" y="0"/>
            <a:ext cx="6413500" cy="6858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a:spLocks noGrp="1"/>
          </p:cNvSpPr>
          <p:nvPr>
            <p:ph type="pic" idx="2"/>
          </p:nvPr>
        </p:nvSpPr>
        <p:spPr>
          <a:xfrm>
            <a:off x="5016500" y="472281"/>
            <a:ext cx="7175500" cy="5913439"/>
          </a:xfrm>
          <a:prstGeom prst="rect">
            <a:avLst/>
          </a:prstGeom>
          <a:solidFill>
            <a:srgbClr val="F2F2F2"/>
          </a:solidFill>
          <a:ln>
            <a:noFill/>
          </a:ln>
        </p:spPr>
      </p:sp>
      <p:sp>
        <p:nvSpPr>
          <p:cNvPr id="106" name="Google Shape;106;p22"/>
          <p:cNvSpPr txBox="1">
            <a:spLocks noGrp="1"/>
          </p:cNvSpPr>
          <p:nvPr>
            <p:ph type="ctrTitle"/>
          </p:nvPr>
        </p:nvSpPr>
        <p:spPr>
          <a:xfrm>
            <a:off x="371476" y="1779589"/>
            <a:ext cx="4416424" cy="21828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Calibri"/>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2"/>
          <p:cNvSpPr txBox="1">
            <a:spLocks noGrp="1"/>
          </p:cNvSpPr>
          <p:nvPr>
            <p:ph type="subTitle" idx="1"/>
          </p:nvPr>
        </p:nvSpPr>
        <p:spPr>
          <a:xfrm>
            <a:off x="371476" y="4079083"/>
            <a:ext cx="4416424" cy="97631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8" name="Google Shape;108;p22"/>
          <p:cNvSpPr/>
          <p:nvPr/>
        </p:nvSpPr>
        <p:spPr>
          <a:xfrm>
            <a:off x="5021263" y="368300"/>
            <a:ext cx="3159760" cy="11668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09"/>
        <p:cNvGrpSpPr/>
        <p:nvPr/>
      </p:nvGrpSpPr>
      <p:grpSpPr>
        <a:xfrm>
          <a:off x="0" y="0"/>
          <a:ext cx="0" cy="0"/>
          <a:chOff x="0" y="0"/>
          <a:chExt cx="0" cy="0"/>
        </a:xfrm>
      </p:grpSpPr>
      <p:sp>
        <p:nvSpPr>
          <p:cNvPr id="110" name="Google Shape;110;p2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3"/>
          <p:cNvSpPr/>
          <p:nvPr/>
        </p:nvSpPr>
        <p:spPr>
          <a:xfrm>
            <a:off x="8991600" y="3965574"/>
            <a:ext cx="3200400" cy="2892426"/>
          </a:xfrm>
          <a:prstGeom prst="rect">
            <a:avLst/>
          </a:prstGeom>
          <a:solidFill>
            <a:srgbClr val="3158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23"/>
          <p:cNvSpPr/>
          <p:nvPr/>
        </p:nvSpPr>
        <p:spPr>
          <a:xfrm>
            <a:off x="0" y="0"/>
            <a:ext cx="3200400" cy="2892426"/>
          </a:xfrm>
          <a:prstGeom prst="rect">
            <a:avLst/>
          </a:prstGeom>
          <a:solidFill>
            <a:srgbClr val="20638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23"/>
          <p:cNvSpPr>
            <a:spLocks noGrp="1"/>
          </p:cNvSpPr>
          <p:nvPr>
            <p:ph type="pic" idx="2"/>
          </p:nvPr>
        </p:nvSpPr>
        <p:spPr>
          <a:xfrm>
            <a:off x="371476" y="278606"/>
            <a:ext cx="11520487" cy="3150394"/>
          </a:xfrm>
          <a:prstGeom prst="rect">
            <a:avLst/>
          </a:prstGeom>
          <a:solidFill>
            <a:srgbClr val="F2F2F2"/>
          </a:solidFill>
          <a:ln>
            <a:noFill/>
          </a:ln>
        </p:spPr>
      </p:sp>
      <p:sp>
        <p:nvSpPr>
          <p:cNvPr id="114" name="Google Shape;114;p23"/>
          <p:cNvSpPr/>
          <p:nvPr/>
        </p:nvSpPr>
        <p:spPr>
          <a:xfrm>
            <a:off x="371476" y="3429000"/>
            <a:ext cx="11520487" cy="27717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ctrTitle"/>
          </p:nvPr>
        </p:nvSpPr>
        <p:spPr>
          <a:xfrm>
            <a:off x="1510507" y="3886201"/>
            <a:ext cx="9242424" cy="11049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Calibri"/>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3"/>
          <p:cNvSpPr txBox="1">
            <a:spLocks noGrp="1"/>
          </p:cNvSpPr>
          <p:nvPr>
            <p:ph type="subTitle" idx="1"/>
          </p:nvPr>
        </p:nvSpPr>
        <p:spPr>
          <a:xfrm>
            <a:off x="1510507" y="5130801"/>
            <a:ext cx="9242424" cy="5334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24"/>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24"/>
          <p:cNvSpPr/>
          <p:nvPr/>
        </p:nvSpPr>
        <p:spPr>
          <a:xfrm>
            <a:off x="371475" y="1460501"/>
            <a:ext cx="5724525" cy="47402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24"/>
          <p:cNvSpPr txBox="1">
            <a:spLocks noGrp="1"/>
          </p:cNvSpPr>
          <p:nvPr>
            <p:ph type="title"/>
          </p:nvPr>
        </p:nvSpPr>
        <p:spPr>
          <a:xfrm>
            <a:off x="1244600" y="260351"/>
            <a:ext cx="9702800" cy="97313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546100" y="1638299"/>
            <a:ext cx="5346700" cy="438150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4"/>
          <p:cNvSpPr>
            <a:spLocks noGrp="1"/>
          </p:cNvSpPr>
          <p:nvPr>
            <p:ph type="pic" idx="2"/>
          </p:nvPr>
        </p:nvSpPr>
        <p:spPr>
          <a:xfrm>
            <a:off x="6096000" y="1460501"/>
            <a:ext cx="5795963" cy="4740274"/>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24"/>
        <p:cNvGrpSpPr/>
        <p:nvPr/>
      </p:nvGrpSpPr>
      <p:grpSpPr>
        <a:xfrm>
          <a:off x="0" y="0"/>
          <a:ext cx="0" cy="0"/>
          <a:chOff x="0" y="0"/>
          <a:chExt cx="0" cy="0"/>
        </a:xfrm>
      </p:grpSpPr>
      <p:sp>
        <p:nvSpPr>
          <p:cNvPr id="125" name="Google Shape;125;p25"/>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5"/>
          <p:cNvSpPr txBox="1">
            <a:spLocks noGrp="1"/>
          </p:cNvSpPr>
          <p:nvPr>
            <p:ph type="title"/>
          </p:nvPr>
        </p:nvSpPr>
        <p:spPr>
          <a:xfrm>
            <a:off x="371476" y="260351"/>
            <a:ext cx="5495926" cy="21383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400"/>
              <a:buFont typeface="Calibri"/>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5"/>
          <p:cNvSpPr txBox="1">
            <a:spLocks noGrp="1"/>
          </p:cNvSpPr>
          <p:nvPr>
            <p:ph type="body" idx="1"/>
          </p:nvPr>
        </p:nvSpPr>
        <p:spPr>
          <a:xfrm>
            <a:off x="371475" y="2603500"/>
            <a:ext cx="5495926" cy="35734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5"/>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25"/>
          <p:cNvSpPr>
            <a:spLocks noGrp="1"/>
          </p:cNvSpPr>
          <p:nvPr>
            <p:ph type="pic" idx="2"/>
          </p:nvPr>
        </p:nvSpPr>
        <p:spPr>
          <a:xfrm>
            <a:off x="9191224" y="637283"/>
            <a:ext cx="2692800" cy="2782540"/>
          </a:xfrm>
          <a:prstGeom prst="rect">
            <a:avLst/>
          </a:prstGeom>
          <a:solidFill>
            <a:srgbClr val="F2F2F2"/>
          </a:solidFill>
          <a:ln>
            <a:noFill/>
          </a:ln>
        </p:spPr>
      </p:sp>
      <p:sp>
        <p:nvSpPr>
          <p:cNvPr id="130" name="Google Shape;130;p25"/>
          <p:cNvSpPr>
            <a:spLocks noGrp="1"/>
          </p:cNvSpPr>
          <p:nvPr>
            <p:ph type="pic" idx="3"/>
          </p:nvPr>
        </p:nvSpPr>
        <p:spPr>
          <a:xfrm>
            <a:off x="6498424" y="3430043"/>
            <a:ext cx="2692800" cy="2772320"/>
          </a:xfrm>
          <a:prstGeom prst="rect">
            <a:avLst/>
          </a:prstGeom>
          <a:solidFill>
            <a:srgbClr val="F2F2F2"/>
          </a:solidFill>
          <a:ln>
            <a:noFill/>
          </a:ln>
        </p:spPr>
      </p:sp>
      <p:sp>
        <p:nvSpPr>
          <p:cNvPr id="131" name="Google Shape;131;p25"/>
          <p:cNvSpPr/>
          <p:nvPr/>
        </p:nvSpPr>
        <p:spPr>
          <a:xfrm>
            <a:off x="9289522" y="3527226"/>
            <a:ext cx="1248102" cy="12481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5"/>
          <p:cNvSpPr/>
          <p:nvPr/>
        </p:nvSpPr>
        <p:spPr>
          <a:xfrm>
            <a:off x="8621786" y="2848323"/>
            <a:ext cx="496540" cy="4965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25"/>
          <p:cNvSpPr/>
          <p:nvPr/>
        </p:nvSpPr>
        <p:spPr>
          <a:xfrm>
            <a:off x="8870898" y="2508125"/>
            <a:ext cx="247428" cy="24742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 name="Google Shape;134;p25"/>
          <p:cNvSpPr/>
          <p:nvPr/>
        </p:nvSpPr>
        <p:spPr>
          <a:xfrm>
            <a:off x="0" y="933450"/>
            <a:ext cx="300037" cy="1465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35"/>
        <p:cNvGrpSpPr/>
        <p:nvPr/>
      </p:nvGrpSpPr>
      <p:grpSpPr>
        <a:xfrm>
          <a:off x="0" y="0"/>
          <a:ext cx="0" cy="0"/>
          <a:chOff x="0" y="0"/>
          <a:chExt cx="0" cy="0"/>
        </a:xfrm>
      </p:grpSpPr>
      <p:sp>
        <p:nvSpPr>
          <p:cNvPr id="136" name="Google Shape;136;p26"/>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26"/>
          <p:cNvSpPr txBox="1">
            <a:spLocks noGrp="1"/>
          </p:cNvSpPr>
          <p:nvPr>
            <p:ph type="title"/>
          </p:nvPr>
        </p:nvSpPr>
        <p:spPr>
          <a:xfrm>
            <a:off x="371476" y="1016000"/>
            <a:ext cx="3997324" cy="2501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400"/>
              <a:buFont typeface="Calibri"/>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6"/>
          <p:cNvSpPr txBox="1">
            <a:spLocks noGrp="1"/>
          </p:cNvSpPr>
          <p:nvPr>
            <p:ph type="body" idx="1"/>
          </p:nvPr>
        </p:nvSpPr>
        <p:spPr>
          <a:xfrm>
            <a:off x="371475" y="3619500"/>
            <a:ext cx="3997325" cy="25574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2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6"/>
          <p:cNvSpPr>
            <a:spLocks noGrp="1"/>
          </p:cNvSpPr>
          <p:nvPr>
            <p:ph type="pic" idx="2"/>
          </p:nvPr>
        </p:nvSpPr>
        <p:spPr>
          <a:xfrm>
            <a:off x="4902201" y="619125"/>
            <a:ext cx="3454400" cy="5581650"/>
          </a:xfrm>
          <a:prstGeom prst="rect">
            <a:avLst/>
          </a:prstGeom>
          <a:solidFill>
            <a:srgbClr val="F2F2F2"/>
          </a:solidFill>
          <a:ln>
            <a:noFill/>
          </a:ln>
        </p:spPr>
      </p:sp>
      <p:sp>
        <p:nvSpPr>
          <p:cNvPr id="141" name="Google Shape;141;p26"/>
          <p:cNvSpPr>
            <a:spLocks noGrp="1"/>
          </p:cNvSpPr>
          <p:nvPr>
            <p:ph type="pic" idx="3"/>
          </p:nvPr>
        </p:nvSpPr>
        <p:spPr>
          <a:xfrm>
            <a:off x="8432801" y="260351"/>
            <a:ext cx="3454400" cy="5581649"/>
          </a:xfrm>
          <a:prstGeom prst="rect">
            <a:avLst/>
          </a:prstGeom>
          <a:solidFill>
            <a:srgbClr val="F2F2F2"/>
          </a:solidFill>
          <a:ln>
            <a:noFill/>
          </a:ln>
        </p:spPr>
      </p:sp>
      <p:sp>
        <p:nvSpPr>
          <p:cNvPr id="142" name="Google Shape;142;p26"/>
          <p:cNvSpPr/>
          <p:nvPr/>
        </p:nvSpPr>
        <p:spPr>
          <a:xfrm>
            <a:off x="8432801" y="5842000"/>
            <a:ext cx="3459162" cy="3587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26"/>
          <p:cNvSpPr/>
          <p:nvPr/>
        </p:nvSpPr>
        <p:spPr>
          <a:xfrm>
            <a:off x="4902201" y="239509"/>
            <a:ext cx="3459162" cy="3587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26"/>
          <p:cNvSpPr/>
          <p:nvPr/>
        </p:nvSpPr>
        <p:spPr>
          <a:xfrm>
            <a:off x="0" y="1384300"/>
            <a:ext cx="177800" cy="44577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45"/>
        <p:cNvGrpSpPr/>
        <p:nvPr/>
      </p:nvGrpSpPr>
      <p:grpSpPr>
        <a:xfrm>
          <a:off x="0" y="0"/>
          <a:ext cx="0" cy="0"/>
          <a:chOff x="0" y="0"/>
          <a:chExt cx="0" cy="0"/>
        </a:xfrm>
      </p:grpSpPr>
      <p:sp>
        <p:nvSpPr>
          <p:cNvPr id="146" name="Google Shape;146;p27"/>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27"/>
          <p:cNvSpPr txBox="1">
            <a:spLocks noGrp="1"/>
          </p:cNvSpPr>
          <p:nvPr>
            <p:ph type="title"/>
          </p:nvPr>
        </p:nvSpPr>
        <p:spPr>
          <a:xfrm>
            <a:off x="371476" y="476250"/>
            <a:ext cx="5165724" cy="25574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5400"/>
              <a:buFont typeface="Calibri"/>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7"/>
          <p:cNvSpPr txBox="1">
            <a:spLocks noGrp="1"/>
          </p:cNvSpPr>
          <p:nvPr>
            <p:ph type="body" idx="1"/>
          </p:nvPr>
        </p:nvSpPr>
        <p:spPr>
          <a:xfrm>
            <a:off x="6096000" y="476250"/>
            <a:ext cx="5795963" cy="25574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7"/>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27"/>
          <p:cNvSpPr>
            <a:spLocks noGrp="1"/>
          </p:cNvSpPr>
          <p:nvPr>
            <p:ph type="pic" idx="2"/>
          </p:nvPr>
        </p:nvSpPr>
        <p:spPr>
          <a:xfrm>
            <a:off x="371476" y="3233941"/>
            <a:ext cx="11520486" cy="2966833"/>
          </a:xfrm>
          <a:prstGeom prst="rect">
            <a:avLst/>
          </a:prstGeom>
          <a:solidFill>
            <a:srgbClr val="F2F2F2"/>
          </a:solidFill>
          <a:ln>
            <a:noFill/>
          </a:ln>
        </p:spPr>
      </p:sp>
      <p:sp>
        <p:nvSpPr>
          <p:cNvPr id="151" name="Google Shape;151;p27"/>
          <p:cNvSpPr/>
          <p:nvPr/>
        </p:nvSpPr>
        <p:spPr>
          <a:xfrm>
            <a:off x="0" y="476250"/>
            <a:ext cx="165100" cy="25574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152"/>
        <p:cNvGrpSpPr/>
        <p:nvPr/>
      </p:nvGrpSpPr>
      <p:grpSpPr>
        <a:xfrm>
          <a:off x="0" y="0"/>
          <a:ext cx="0" cy="0"/>
          <a:chOff x="0" y="0"/>
          <a:chExt cx="0" cy="0"/>
        </a:xfrm>
      </p:grpSpPr>
      <p:sp>
        <p:nvSpPr>
          <p:cNvPr id="153" name="Google Shape;153;p28"/>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28"/>
          <p:cNvSpPr txBox="1">
            <a:spLocks noGrp="1"/>
          </p:cNvSpPr>
          <p:nvPr>
            <p:ph type="title"/>
          </p:nvPr>
        </p:nvSpPr>
        <p:spPr>
          <a:xfrm>
            <a:off x="371475" y="1783831"/>
            <a:ext cx="3111954" cy="32903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alibri"/>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8"/>
          <p:cNvSpPr txBox="1">
            <a:spLocks noGrp="1"/>
          </p:cNvSpPr>
          <p:nvPr>
            <p:ph type="body" idx="1"/>
          </p:nvPr>
        </p:nvSpPr>
        <p:spPr>
          <a:xfrm>
            <a:off x="7489370" y="1783832"/>
            <a:ext cx="4402592" cy="3290338"/>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8"/>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7" name="Google Shape;157;p28"/>
          <p:cNvSpPr>
            <a:spLocks noGrp="1"/>
          </p:cNvSpPr>
          <p:nvPr>
            <p:ph type="pic" idx="2"/>
          </p:nvPr>
        </p:nvSpPr>
        <p:spPr>
          <a:xfrm>
            <a:off x="3672114" y="0"/>
            <a:ext cx="3628571" cy="6858000"/>
          </a:xfrm>
          <a:prstGeom prst="rect">
            <a:avLst/>
          </a:prstGeom>
          <a:solidFill>
            <a:srgbClr val="F2F2F2"/>
          </a:solidFill>
          <a:ln>
            <a:noFill/>
          </a:ln>
        </p:spPr>
      </p:sp>
      <p:sp>
        <p:nvSpPr>
          <p:cNvPr id="158" name="Google Shape;158;p28"/>
          <p:cNvSpPr/>
          <p:nvPr/>
        </p:nvSpPr>
        <p:spPr>
          <a:xfrm>
            <a:off x="371475" y="5297714"/>
            <a:ext cx="3111954" cy="156028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28"/>
          <p:cNvSpPr/>
          <p:nvPr/>
        </p:nvSpPr>
        <p:spPr>
          <a:xfrm>
            <a:off x="7489370" y="0"/>
            <a:ext cx="4402593" cy="156028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0"/>
        <p:cNvGrpSpPr/>
        <p:nvPr/>
      </p:nvGrpSpPr>
      <p:grpSpPr>
        <a:xfrm>
          <a:off x="0" y="0"/>
          <a:ext cx="0" cy="0"/>
          <a:chOff x="0" y="0"/>
          <a:chExt cx="0" cy="0"/>
        </a:xfrm>
      </p:grpSpPr>
      <p:sp>
        <p:nvSpPr>
          <p:cNvPr id="161" name="Google Shape;161;p29"/>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29"/>
          <p:cNvSpPr/>
          <p:nvPr/>
        </p:nvSpPr>
        <p:spPr>
          <a:xfrm>
            <a:off x="0" y="1389743"/>
            <a:ext cx="12192000" cy="40785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29"/>
          <p:cNvSpPr txBox="1">
            <a:spLocks noGrp="1"/>
          </p:cNvSpPr>
          <p:nvPr>
            <p:ph type="title"/>
          </p:nvPr>
        </p:nvSpPr>
        <p:spPr>
          <a:xfrm>
            <a:off x="831850" y="2331584"/>
            <a:ext cx="10515600" cy="1500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9"/>
          <p:cNvSpPr txBox="1">
            <a:spLocks noGrp="1"/>
          </p:cNvSpPr>
          <p:nvPr>
            <p:ph type="body" idx="1"/>
          </p:nvPr>
        </p:nvSpPr>
        <p:spPr>
          <a:xfrm>
            <a:off x="831850" y="3968071"/>
            <a:ext cx="10515600" cy="80554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D8E90"/>
              </a:buClr>
              <a:buSzPts val="2000"/>
              <a:buNone/>
              <a:defRPr sz="2000">
                <a:solidFill>
                  <a:srgbClr val="8D8E90"/>
                </a:solidFill>
              </a:defRPr>
            </a:lvl2pPr>
            <a:lvl3pPr marL="1371600" lvl="2" indent="-228600" algn="l">
              <a:lnSpc>
                <a:spcPct val="90000"/>
              </a:lnSpc>
              <a:spcBef>
                <a:spcPts val="500"/>
              </a:spcBef>
              <a:spcAft>
                <a:spcPts val="0"/>
              </a:spcAft>
              <a:buClr>
                <a:srgbClr val="8D8E90"/>
              </a:buClr>
              <a:buSzPts val="1800"/>
              <a:buNone/>
              <a:defRPr sz="1800">
                <a:solidFill>
                  <a:srgbClr val="8D8E90"/>
                </a:solidFill>
              </a:defRPr>
            </a:lvl3pPr>
            <a:lvl4pPr marL="1828800" lvl="3" indent="-228600" algn="l">
              <a:lnSpc>
                <a:spcPct val="90000"/>
              </a:lnSpc>
              <a:spcBef>
                <a:spcPts val="500"/>
              </a:spcBef>
              <a:spcAft>
                <a:spcPts val="0"/>
              </a:spcAft>
              <a:buClr>
                <a:srgbClr val="8D8E90"/>
              </a:buClr>
              <a:buSzPts val="1600"/>
              <a:buNone/>
              <a:defRPr sz="1600">
                <a:solidFill>
                  <a:srgbClr val="8D8E90"/>
                </a:solidFill>
              </a:defRPr>
            </a:lvl4pPr>
            <a:lvl5pPr marL="2286000" lvl="4" indent="-228600" algn="l">
              <a:lnSpc>
                <a:spcPct val="90000"/>
              </a:lnSpc>
              <a:spcBef>
                <a:spcPts val="500"/>
              </a:spcBef>
              <a:spcAft>
                <a:spcPts val="0"/>
              </a:spcAft>
              <a:buClr>
                <a:srgbClr val="8D8E90"/>
              </a:buClr>
              <a:buSzPts val="1600"/>
              <a:buNone/>
              <a:defRPr sz="1600">
                <a:solidFill>
                  <a:srgbClr val="8D8E90"/>
                </a:solidFill>
              </a:defRPr>
            </a:lvl5pPr>
            <a:lvl6pPr marL="2743200" lvl="5" indent="-228600" algn="l">
              <a:lnSpc>
                <a:spcPct val="90000"/>
              </a:lnSpc>
              <a:spcBef>
                <a:spcPts val="500"/>
              </a:spcBef>
              <a:spcAft>
                <a:spcPts val="0"/>
              </a:spcAft>
              <a:buClr>
                <a:srgbClr val="8D8E90"/>
              </a:buClr>
              <a:buSzPts val="1600"/>
              <a:buNone/>
              <a:defRPr sz="1600">
                <a:solidFill>
                  <a:srgbClr val="8D8E90"/>
                </a:solidFill>
              </a:defRPr>
            </a:lvl6pPr>
            <a:lvl7pPr marL="3200400" lvl="6" indent="-228600" algn="l">
              <a:lnSpc>
                <a:spcPct val="90000"/>
              </a:lnSpc>
              <a:spcBef>
                <a:spcPts val="500"/>
              </a:spcBef>
              <a:spcAft>
                <a:spcPts val="0"/>
              </a:spcAft>
              <a:buClr>
                <a:srgbClr val="8D8E90"/>
              </a:buClr>
              <a:buSzPts val="1600"/>
              <a:buNone/>
              <a:defRPr sz="1600">
                <a:solidFill>
                  <a:srgbClr val="8D8E90"/>
                </a:solidFill>
              </a:defRPr>
            </a:lvl7pPr>
            <a:lvl8pPr marL="3657600" lvl="7" indent="-228600" algn="l">
              <a:lnSpc>
                <a:spcPct val="90000"/>
              </a:lnSpc>
              <a:spcBef>
                <a:spcPts val="500"/>
              </a:spcBef>
              <a:spcAft>
                <a:spcPts val="0"/>
              </a:spcAft>
              <a:buClr>
                <a:srgbClr val="8D8E90"/>
              </a:buClr>
              <a:buSzPts val="1600"/>
              <a:buNone/>
              <a:defRPr sz="1600">
                <a:solidFill>
                  <a:srgbClr val="8D8E90"/>
                </a:solidFill>
              </a:defRPr>
            </a:lvl8pPr>
            <a:lvl9pPr marL="4114800" lvl="8" indent="-228600" algn="l">
              <a:lnSpc>
                <a:spcPct val="90000"/>
              </a:lnSpc>
              <a:spcBef>
                <a:spcPts val="500"/>
              </a:spcBef>
              <a:spcAft>
                <a:spcPts val="0"/>
              </a:spcAft>
              <a:buClr>
                <a:srgbClr val="8D8E90"/>
              </a:buClr>
              <a:buSzPts val="1600"/>
              <a:buNone/>
              <a:defRPr sz="1600">
                <a:solidFill>
                  <a:srgbClr val="8D8E90"/>
                </a:solidFill>
              </a:defRPr>
            </a:lvl9pPr>
          </a:lstStyle>
          <a:p>
            <a:endParaRPr/>
          </a:p>
        </p:txBody>
      </p:sp>
      <p:sp>
        <p:nvSpPr>
          <p:cNvPr id="165" name="Google Shape;165;p29"/>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29"/>
          <p:cNvSpPr/>
          <p:nvPr/>
        </p:nvSpPr>
        <p:spPr>
          <a:xfrm>
            <a:off x="371475" y="580571"/>
            <a:ext cx="1573439" cy="150018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7" name="Google Shape;167;p29"/>
          <p:cNvSpPr/>
          <p:nvPr/>
        </p:nvSpPr>
        <p:spPr>
          <a:xfrm>
            <a:off x="7097486" y="5105274"/>
            <a:ext cx="4794477" cy="72596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168"/>
        <p:cNvGrpSpPr/>
        <p:nvPr/>
      </p:nvGrpSpPr>
      <p:grpSpPr>
        <a:xfrm>
          <a:off x="0" y="0"/>
          <a:ext cx="0" cy="0"/>
          <a:chOff x="0" y="0"/>
          <a:chExt cx="0" cy="0"/>
        </a:xfrm>
      </p:grpSpPr>
      <p:sp>
        <p:nvSpPr>
          <p:cNvPr id="169" name="Google Shape;169;p30"/>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0" name="Google Shape;170;p30"/>
          <p:cNvSpPr/>
          <p:nvPr/>
        </p:nvSpPr>
        <p:spPr>
          <a:xfrm>
            <a:off x="0" y="0"/>
            <a:ext cx="6096000" cy="68579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1" name="Google Shape;171;p30"/>
          <p:cNvSpPr>
            <a:spLocks noGrp="1"/>
          </p:cNvSpPr>
          <p:nvPr>
            <p:ph type="pic" idx="2"/>
          </p:nvPr>
        </p:nvSpPr>
        <p:spPr>
          <a:xfrm>
            <a:off x="371476" y="260350"/>
            <a:ext cx="11520488" cy="6009821"/>
          </a:xfrm>
          <a:prstGeom prst="rect">
            <a:avLst/>
          </a:prstGeom>
          <a:solidFill>
            <a:srgbClr val="F2F2F2"/>
          </a:solidFill>
          <a:ln>
            <a:noFill/>
          </a:ln>
        </p:spPr>
      </p:sp>
      <p:sp>
        <p:nvSpPr>
          <p:cNvPr id="172" name="Google Shape;172;p30"/>
          <p:cNvSpPr txBox="1">
            <a:spLocks noGrp="1"/>
          </p:cNvSpPr>
          <p:nvPr>
            <p:ph type="title"/>
          </p:nvPr>
        </p:nvSpPr>
        <p:spPr>
          <a:xfrm>
            <a:off x="1174750" y="3957831"/>
            <a:ext cx="9620250" cy="1500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0"/>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30"/>
          <p:cNvSpPr/>
          <p:nvPr/>
        </p:nvSpPr>
        <p:spPr>
          <a:xfrm>
            <a:off x="1093471" y="3843394"/>
            <a:ext cx="1722120" cy="1729060"/>
          </a:xfrm>
          <a:custGeom>
            <a:avLst/>
            <a:gdLst/>
            <a:ahLst/>
            <a:cxnLst/>
            <a:rect l="l" t="t" r="r" b="b"/>
            <a:pathLst>
              <a:path w="2730500" h="2730500" extrusionOk="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20"/>
        <p:cNvGrpSpPr/>
        <p:nvPr/>
      </p:nvGrpSpPr>
      <p:grpSpPr>
        <a:xfrm>
          <a:off x="0" y="0"/>
          <a:ext cx="0" cy="0"/>
          <a:chOff x="0" y="0"/>
          <a:chExt cx="0" cy="0"/>
        </a:xfrm>
      </p:grpSpPr>
      <p:sp>
        <p:nvSpPr>
          <p:cNvPr id="21" name="Google Shape;21;p13"/>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 name="Google Shape;22;p13"/>
          <p:cNvSpPr/>
          <p:nvPr/>
        </p:nvSpPr>
        <p:spPr>
          <a:xfrm>
            <a:off x="0" y="0"/>
            <a:ext cx="513805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 name="Google Shape;23;p13"/>
          <p:cNvSpPr txBox="1">
            <a:spLocks noGrp="1"/>
          </p:cNvSpPr>
          <p:nvPr>
            <p:ph type="title"/>
          </p:nvPr>
        </p:nvSpPr>
        <p:spPr>
          <a:xfrm>
            <a:off x="6619197" y="1296176"/>
            <a:ext cx="5272764" cy="155157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alibri"/>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6619198" y="3073967"/>
            <a:ext cx="5272764" cy="25574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3"/>
          <p:cNvSpPr>
            <a:spLocks noGrp="1"/>
          </p:cNvSpPr>
          <p:nvPr>
            <p:ph type="pic" idx="2"/>
          </p:nvPr>
        </p:nvSpPr>
        <p:spPr>
          <a:xfrm>
            <a:off x="1117601" y="1016000"/>
            <a:ext cx="5138058" cy="4978400"/>
          </a:xfrm>
          <a:prstGeom prst="rect">
            <a:avLst/>
          </a:prstGeom>
          <a:solidFill>
            <a:srgbClr val="F2F2F2"/>
          </a:solidFill>
          <a:ln>
            <a:noFill/>
          </a:ln>
        </p:spPr>
      </p:sp>
      <p:sp>
        <p:nvSpPr>
          <p:cNvPr id="27" name="Google Shape;27;p13"/>
          <p:cNvSpPr/>
          <p:nvPr/>
        </p:nvSpPr>
        <p:spPr>
          <a:xfrm>
            <a:off x="0" y="5994400"/>
            <a:ext cx="4093029" cy="8636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13"/>
          <p:cNvSpPr/>
          <p:nvPr/>
        </p:nvSpPr>
        <p:spPr>
          <a:xfrm>
            <a:off x="2162630" y="873210"/>
            <a:ext cx="4093029" cy="13857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75"/>
        <p:cNvGrpSpPr/>
        <p:nvPr/>
      </p:nvGrpSpPr>
      <p:grpSpPr>
        <a:xfrm>
          <a:off x="0" y="0"/>
          <a:ext cx="0" cy="0"/>
          <a:chOff x="0" y="0"/>
          <a:chExt cx="0" cy="0"/>
        </a:xfrm>
      </p:grpSpPr>
      <p:sp>
        <p:nvSpPr>
          <p:cNvPr id="176" name="Google Shape;176;p31"/>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7" name="Google Shape;177;p31"/>
          <p:cNvSpPr>
            <a:spLocks noGrp="1"/>
          </p:cNvSpPr>
          <p:nvPr>
            <p:ph type="pic" idx="2"/>
          </p:nvPr>
        </p:nvSpPr>
        <p:spPr>
          <a:xfrm>
            <a:off x="5400675" y="260350"/>
            <a:ext cx="6499502" cy="5940425"/>
          </a:xfrm>
          <a:prstGeom prst="rect">
            <a:avLst/>
          </a:prstGeom>
          <a:solidFill>
            <a:srgbClr val="F2F2F2"/>
          </a:solidFill>
          <a:ln>
            <a:noFill/>
          </a:ln>
        </p:spPr>
      </p:sp>
      <p:sp>
        <p:nvSpPr>
          <p:cNvPr id="178" name="Google Shape;178;p31"/>
          <p:cNvSpPr txBox="1">
            <a:spLocks noGrp="1"/>
          </p:cNvSpPr>
          <p:nvPr>
            <p:ph type="title"/>
          </p:nvPr>
        </p:nvSpPr>
        <p:spPr>
          <a:xfrm>
            <a:off x="371475" y="1596928"/>
            <a:ext cx="4810125" cy="326726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5"/>
              </a:buClr>
              <a:buSzPts val="6000"/>
              <a:buFont typeface="Calibri"/>
              <a:buNone/>
              <a:defRPr sz="60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1"/>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0" name="Google Shape;180;p31"/>
          <p:cNvSpPr/>
          <p:nvPr/>
        </p:nvSpPr>
        <p:spPr>
          <a:xfrm>
            <a:off x="3933498" y="4952673"/>
            <a:ext cx="1248102" cy="124810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31"/>
          <p:cNvSpPr/>
          <p:nvPr/>
        </p:nvSpPr>
        <p:spPr>
          <a:xfrm>
            <a:off x="371475" y="1011911"/>
            <a:ext cx="496540" cy="4965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2" name="Google Shape;182;p31"/>
          <p:cNvSpPr/>
          <p:nvPr/>
        </p:nvSpPr>
        <p:spPr>
          <a:xfrm>
            <a:off x="620587" y="671713"/>
            <a:ext cx="247428" cy="24742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Section Header">
  <p:cSld name="3_Section Header">
    <p:spTree>
      <p:nvGrpSpPr>
        <p:cNvPr id="1" name="Shape 183"/>
        <p:cNvGrpSpPr/>
        <p:nvPr/>
      </p:nvGrpSpPr>
      <p:grpSpPr>
        <a:xfrm>
          <a:off x="0" y="0"/>
          <a:ext cx="0" cy="0"/>
          <a:chOff x="0" y="0"/>
          <a:chExt cx="0" cy="0"/>
        </a:xfrm>
      </p:grpSpPr>
      <p:sp>
        <p:nvSpPr>
          <p:cNvPr id="184" name="Google Shape;184;p32"/>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32"/>
          <p:cNvSpPr txBox="1">
            <a:spLocks noGrp="1"/>
          </p:cNvSpPr>
          <p:nvPr>
            <p:ph type="title"/>
          </p:nvPr>
        </p:nvSpPr>
        <p:spPr>
          <a:xfrm>
            <a:off x="371475" y="3917949"/>
            <a:ext cx="6915150" cy="22683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2"/>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7" name="Google Shape;187;p32"/>
          <p:cNvSpPr/>
          <p:nvPr/>
        </p:nvSpPr>
        <p:spPr>
          <a:xfrm>
            <a:off x="5222179" y="2327274"/>
            <a:ext cx="2176462" cy="15112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8" name="Google Shape;188;p32"/>
          <p:cNvSpPr/>
          <p:nvPr/>
        </p:nvSpPr>
        <p:spPr>
          <a:xfrm>
            <a:off x="7468839" y="3917949"/>
            <a:ext cx="2176462" cy="22828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32"/>
          <p:cNvSpPr>
            <a:spLocks noGrp="1"/>
          </p:cNvSpPr>
          <p:nvPr>
            <p:ph type="pic" idx="2"/>
          </p:nvPr>
        </p:nvSpPr>
        <p:spPr>
          <a:xfrm>
            <a:off x="371474" y="260351"/>
            <a:ext cx="11520489" cy="5940424"/>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4_Section Header">
    <p:spTree>
      <p:nvGrpSpPr>
        <p:cNvPr id="1" name="Shape 190"/>
        <p:cNvGrpSpPr/>
        <p:nvPr/>
      </p:nvGrpSpPr>
      <p:grpSpPr>
        <a:xfrm>
          <a:off x="0" y="0"/>
          <a:ext cx="0" cy="0"/>
          <a:chOff x="0" y="0"/>
          <a:chExt cx="0" cy="0"/>
        </a:xfrm>
      </p:grpSpPr>
      <p:sp>
        <p:nvSpPr>
          <p:cNvPr id="191" name="Google Shape;191;p33"/>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33"/>
          <p:cNvSpPr txBox="1">
            <a:spLocks noGrp="1"/>
          </p:cNvSpPr>
          <p:nvPr>
            <p:ph type="title"/>
          </p:nvPr>
        </p:nvSpPr>
        <p:spPr>
          <a:xfrm>
            <a:off x="876300" y="4406207"/>
            <a:ext cx="10439400" cy="11754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6000"/>
              <a:buFont typeface="Calibri"/>
              <a:buNone/>
              <a:defRPr sz="6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4" name="Google Shape;194;p33"/>
          <p:cNvSpPr/>
          <p:nvPr/>
        </p:nvSpPr>
        <p:spPr>
          <a:xfrm>
            <a:off x="0" y="0"/>
            <a:ext cx="12191999" cy="28479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33"/>
          <p:cNvSpPr>
            <a:spLocks noGrp="1"/>
          </p:cNvSpPr>
          <p:nvPr>
            <p:ph type="pic" idx="2"/>
          </p:nvPr>
        </p:nvSpPr>
        <p:spPr>
          <a:xfrm>
            <a:off x="371476" y="260350"/>
            <a:ext cx="11520488" cy="3657599"/>
          </a:xfrm>
          <a:prstGeom prst="rect">
            <a:avLst/>
          </a:prstGeom>
          <a:solidFill>
            <a:srgbClr val="F2F2F2"/>
          </a:solidFill>
          <a:ln>
            <a:noFill/>
          </a:ln>
        </p:spPr>
      </p:sp>
      <p:sp>
        <p:nvSpPr>
          <p:cNvPr id="196" name="Google Shape;196;p33"/>
          <p:cNvSpPr/>
          <p:nvPr/>
        </p:nvSpPr>
        <p:spPr>
          <a:xfrm>
            <a:off x="5795961" y="3914082"/>
            <a:ext cx="600075" cy="29189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97"/>
        <p:cNvGrpSpPr/>
        <p:nvPr/>
      </p:nvGrpSpPr>
      <p:grpSpPr>
        <a:xfrm>
          <a:off x="0" y="0"/>
          <a:ext cx="0" cy="0"/>
          <a:chOff x="0" y="0"/>
          <a:chExt cx="0" cy="0"/>
        </a:xfrm>
      </p:grpSpPr>
      <p:sp>
        <p:nvSpPr>
          <p:cNvPr id="198" name="Google Shape;198;p34"/>
          <p:cNvSpPr/>
          <p:nvPr/>
        </p:nvSpPr>
        <p:spPr>
          <a:xfrm>
            <a:off x="6200775" y="1233487"/>
            <a:ext cx="5619751" cy="273367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34"/>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34"/>
          <p:cNvSpPr txBox="1">
            <a:spLocks noGrp="1"/>
          </p:cNvSpPr>
          <p:nvPr>
            <p:ph type="body" idx="1"/>
          </p:nvPr>
        </p:nvSpPr>
        <p:spPr>
          <a:xfrm>
            <a:off x="6383054" y="1357414"/>
            <a:ext cx="5255193" cy="24048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 name="Google Shape;201;p3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2" name="Google Shape;202;p34"/>
          <p:cNvSpPr>
            <a:spLocks noGrp="1"/>
          </p:cNvSpPr>
          <p:nvPr>
            <p:ph type="pic" idx="2"/>
          </p:nvPr>
        </p:nvSpPr>
        <p:spPr>
          <a:xfrm>
            <a:off x="371475" y="1233488"/>
            <a:ext cx="5757863" cy="2415600"/>
          </a:xfrm>
          <a:prstGeom prst="rect">
            <a:avLst/>
          </a:prstGeom>
          <a:solidFill>
            <a:srgbClr val="F2F2F2"/>
          </a:solidFill>
          <a:ln>
            <a:noFill/>
          </a:ln>
        </p:spPr>
      </p:sp>
      <p:sp>
        <p:nvSpPr>
          <p:cNvPr id="203" name="Google Shape;203;p34"/>
          <p:cNvSpPr>
            <a:spLocks noGrp="1"/>
          </p:cNvSpPr>
          <p:nvPr>
            <p:ph type="pic" idx="3"/>
          </p:nvPr>
        </p:nvSpPr>
        <p:spPr>
          <a:xfrm>
            <a:off x="6200775" y="3967163"/>
            <a:ext cx="5619750" cy="2414587"/>
          </a:xfrm>
          <a:prstGeom prst="rect">
            <a:avLst/>
          </a:prstGeom>
          <a:solidFill>
            <a:srgbClr val="F2F2F2"/>
          </a:solidFill>
          <a:ln>
            <a:noFill/>
          </a:ln>
        </p:spPr>
      </p:sp>
      <p:sp>
        <p:nvSpPr>
          <p:cNvPr id="204" name="Google Shape;204;p34"/>
          <p:cNvSpPr/>
          <p:nvPr/>
        </p:nvSpPr>
        <p:spPr>
          <a:xfrm>
            <a:off x="371475" y="3643799"/>
            <a:ext cx="5757863" cy="27336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5" name="Google Shape;205;p34"/>
          <p:cNvSpPr txBox="1">
            <a:spLocks noGrp="1"/>
          </p:cNvSpPr>
          <p:nvPr>
            <p:ph type="body" idx="4"/>
          </p:nvPr>
        </p:nvSpPr>
        <p:spPr>
          <a:xfrm>
            <a:off x="622406" y="3848474"/>
            <a:ext cx="5256000" cy="240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5"/>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9" name="Google Shape;209;p35"/>
          <p:cNvSpPr>
            <a:spLocks noGrp="1"/>
          </p:cNvSpPr>
          <p:nvPr>
            <p:ph type="pic" idx="2"/>
          </p:nvPr>
        </p:nvSpPr>
        <p:spPr>
          <a:xfrm>
            <a:off x="371475" y="1233488"/>
            <a:ext cx="11520488" cy="2381361"/>
          </a:xfrm>
          <a:prstGeom prst="rect">
            <a:avLst/>
          </a:prstGeom>
          <a:solidFill>
            <a:srgbClr val="F2F2F2"/>
          </a:solidFill>
          <a:ln>
            <a:noFill/>
          </a:ln>
        </p:spPr>
      </p:sp>
      <p:sp>
        <p:nvSpPr>
          <p:cNvPr id="210" name="Google Shape;210;p35"/>
          <p:cNvSpPr/>
          <p:nvPr/>
        </p:nvSpPr>
        <p:spPr>
          <a:xfrm>
            <a:off x="371475" y="3643799"/>
            <a:ext cx="11520488" cy="27336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1" name="Google Shape;211;p35"/>
          <p:cNvSpPr txBox="1">
            <a:spLocks noGrp="1"/>
          </p:cNvSpPr>
          <p:nvPr>
            <p:ph type="body" idx="1"/>
          </p:nvPr>
        </p:nvSpPr>
        <p:spPr>
          <a:xfrm>
            <a:off x="6383054" y="3808206"/>
            <a:ext cx="5255193" cy="24048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35"/>
          <p:cNvSpPr txBox="1">
            <a:spLocks noGrp="1"/>
          </p:cNvSpPr>
          <p:nvPr>
            <p:ph type="body" idx="3"/>
          </p:nvPr>
        </p:nvSpPr>
        <p:spPr>
          <a:xfrm>
            <a:off x="622406" y="3808236"/>
            <a:ext cx="5256000" cy="2404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3" name="Google Shape;213;p35"/>
          <p:cNvCxnSpPr/>
          <p:nvPr/>
        </p:nvCxnSpPr>
        <p:spPr>
          <a:xfrm>
            <a:off x="6131719" y="3774712"/>
            <a:ext cx="0" cy="2471849"/>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Two Content">
  <p:cSld name="4_Two Content">
    <p:spTree>
      <p:nvGrpSpPr>
        <p:cNvPr id="1" name="Shape 214"/>
        <p:cNvGrpSpPr/>
        <p:nvPr/>
      </p:nvGrpSpPr>
      <p:grpSpPr>
        <a:xfrm>
          <a:off x="0" y="0"/>
          <a:ext cx="0" cy="0"/>
          <a:chOff x="0" y="0"/>
          <a:chExt cx="0" cy="0"/>
        </a:xfrm>
      </p:grpSpPr>
      <p:sp>
        <p:nvSpPr>
          <p:cNvPr id="215" name="Google Shape;215;p36"/>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36"/>
          <p:cNvSpPr>
            <a:spLocks noGrp="1"/>
          </p:cNvSpPr>
          <p:nvPr>
            <p:ph type="pic" idx="2"/>
          </p:nvPr>
        </p:nvSpPr>
        <p:spPr>
          <a:xfrm>
            <a:off x="371475" y="260350"/>
            <a:ext cx="11520488" cy="6121400"/>
          </a:xfrm>
          <a:prstGeom prst="rect">
            <a:avLst/>
          </a:prstGeom>
          <a:solidFill>
            <a:srgbClr val="F2F2F2"/>
          </a:solidFill>
          <a:ln>
            <a:noFill/>
          </a:ln>
        </p:spPr>
      </p:sp>
      <p:sp>
        <p:nvSpPr>
          <p:cNvPr id="217" name="Google Shape;217;p36"/>
          <p:cNvSpPr/>
          <p:nvPr/>
        </p:nvSpPr>
        <p:spPr>
          <a:xfrm>
            <a:off x="1578741" y="2299953"/>
            <a:ext cx="4420009" cy="308192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36"/>
          <p:cNvSpPr/>
          <p:nvPr/>
        </p:nvSpPr>
        <p:spPr>
          <a:xfrm>
            <a:off x="6184487" y="2299953"/>
            <a:ext cx="4420009" cy="308192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36"/>
          <p:cNvSpPr txBox="1">
            <a:spLocks noGrp="1"/>
          </p:cNvSpPr>
          <p:nvPr>
            <p:ph type="title"/>
          </p:nvPr>
        </p:nvSpPr>
        <p:spPr>
          <a:xfrm>
            <a:off x="1587504" y="1233488"/>
            <a:ext cx="9016993" cy="76107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1" name="Google Shape;221;p36"/>
          <p:cNvSpPr txBox="1">
            <a:spLocks noGrp="1"/>
          </p:cNvSpPr>
          <p:nvPr>
            <p:ph type="body" idx="1"/>
          </p:nvPr>
        </p:nvSpPr>
        <p:spPr>
          <a:xfrm>
            <a:off x="6328091" y="2424864"/>
            <a:ext cx="4132800" cy="2833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36"/>
          <p:cNvSpPr txBox="1">
            <a:spLocks noGrp="1"/>
          </p:cNvSpPr>
          <p:nvPr>
            <p:ph type="body" idx="3"/>
          </p:nvPr>
        </p:nvSpPr>
        <p:spPr>
          <a:xfrm>
            <a:off x="1722820" y="2424864"/>
            <a:ext cx="4131850" cy="28321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3"/>
        <p:cNvGrpSpPr/>
        <p:nvPr/>
      </p:nvGrpSpPr>
      <p:grpSpPr>
        <a:xfrm>
          <a:off x="0" y="0"/>
          <a:ext cx="0" cy="0"/>
          <a:chOff x="0" y="0"/>
          <a:chExt cx="0" cy="0"/>
        </a:xfrm>
      </p:grpSpPr>
      <p:sp>
        <p:nvSpPr>
          <p:cNvPr id="224" name="Google Shape;224;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5" name="Google Shape;225;p37"/>
          <p:cNvSpPr/>
          <p:nvPr/>
        </p:nvSpPr>
        <p:spPr>
          <a:xfrm>
            <a:off x="0" y="0"/>
            <a:ext cx="12191999"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6" name="Google Shape;226;p37"/>
          <p:cNvSpPr>
            <a:spLocks noGrp="1"/>
          </p:cNvSpPr>
          <p:nvPr>
            <p:ph type="pic" idx="2"/>
          </p:nvPr>
        </p:nvSpPr>
        <p:spPr>
          <a:xfrm>
            <a:off x="335756" y="260350"/>
            <a:ext cx="11520488" cy="6300788"/>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27"/>
        <p:cNvGrpSpPr/>
        <p:nvPr/>
      </p:nvGrpSpPr>
      <p:grpSpPr>
        <a:xfrm>
          <a:off x="0" y="0"/>
          <a:ext cx="0" cy="0"/>
          <a:chOff x="0" y="0"/>
          <a:chExt cx="0" cy="0"/>
        </a:xfrm>
      </p:grpSpPr>
      <p:sp>
        <p:nvSpPr>
          <p:cNvPr id="228" name="Google Shape;228;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38"/>
          <p:cNvSpPr>
            <a:spLocks noGrp="1"/>
          </p:cNvSpPr>
          <p:nvPr>
            <p:ph type="pic" idx="2"/>
          </p:nvPr>
        </p:nvSpPr>
        <p:spPr>
          <a:xfrm>
            <a:off x="1" y="1"/>
            <a:ext cx="12191999" cy="6857999"/>
          </a:xfrm>
          <a:prstGeom prst="rect">
            <a:avLst/>
          </a:prstGeom>
          <a:solidFill>
            <a:srgbClr val="F2F2F2"/>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0"/>
        <p:cNvGrpSpPr/>
        <p:nvPr/>
      </p:nvGrpSpPr>
      <p:grpSpPr>
        <a:xfrm>
          <a:off x="0" y="0"/>
          <a:ext cx="0" cy="0"/>
          <a:chOff x="0" y="0"/>
          <a:chExt cx="0" cy="0"/>
        </a:xfrm>
      </p:grpSpPr>
      <p:sp>
        <p:nvSpPr>
          <p:cNvPr id="231" name="Google Shape;231;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39"/>
          <p:cNvSpPr>
            <a:spLocks noGrp="1"/>
          </p:cNvSpPr>
          <p:nvPr>
            <p:ph type="pic" idx="2"/>
          </p:nvPr>
        </p:nvSpPr>
        <p:spPr>
          <a:xfrm>
            <a:off x="371475" y="260350"/>
            <a:ext cx="4492625" cy="6300788"/>
          </a:xfrm>
          <a:prstGeom prst="rect">
            <a:avLst/>
          </a:prstGeom>
          <a:solidFill>
            <a:srgbClr val="F2F2F2"/>
          </a:solidFill>
          <a:ln>
            <a:noFill/>
          </a:ln>
        </p:spPr>
      </p:sp>
      <p:sp>
        <p:nvSpPr>
          <p:cNvPr id="233" name="Google Shape;233;p39"/>
          <p:cNvSpPr>
            <a:spLocks noGrp="1"/>
          </p:cNvSpPr>
          <p:nvPr>
            <p:ph type="pic" idx="3"/>
          </p:nvPr>
        </p:nvSpPr>
        <p:spPr>
          <a:xfrm>
            <a:off x="4981575" y="260350"/>
            <a:ext cx="2740025" cy="6300788"/>
          </a:xfrm>
          <a:prstGeom prst="rect">
            <a:avLst/>
          </a:prstGeom>
          <a:solidFill>
            <a:srgbClr val="F2F2F2"/>
          </a:solidFill>
          <a:ln>
            <a:noFill/>
          </a:ln>
        </p:spPr>
      </p:sp>
      <p:sp>
        <p:nvSpPr>
          <p:cNvPr id="234" name="Google Shape;234;p39"/>
          <p:cNvSpPr>
            <a:spLocks noGrp="1"/>
          </p:cNvSpPr>
          <p:nvPr>
            <p:ph type="pic" idx="4"/>
          </p:nvPr>
        </p:nvSpPr>
        <p:spPr>
          <a:xfrm>
            <a:off x="7839076" y="260350"/>
            <a:ext cx="4052888" cy="3803650"/>
          </a:xfrm>
          <a:prstGeom prst="rect">
            <a:avLst/>
          </a:prstGeom>
          <a:solidFill>
            <a:srgbClr val="F2F2F2"/>
          </a:solidFill>
          <a:ln>
            <a:noFill/>
          </a:ln>
        </p:spPr>
      </p:sp>
      <p:sp>
        <p:nvSpPr>
          <p:cNvPr id="235" name="Google Shape;235;p39"/>
          <p:cNvSpPr>
            <a:spLocks noGrp="1"/>
          </p:cNvSpPr>
          <p:nvPr>
            <p:ph type="pic" idx="5"/>
          </p:nvPr>
        </p:nvSpPr>
        <p:spPr>
          <a:xfrm>
            <a:off x="7839076" y="4165600"/>
            <a:ext cx="4052888" cy="2395538"/>
          </a:xfrm>
          <a:prstGeom prst="rect">
            <a:avLst/>
          </a:prstGeom>
          <a:solidFill>
            <a:srgbClr val="F2F2F2"/>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236"/>
        <p:cNvGrpSpPr/>
        <p:nvPr/>
      </p:nvGrpSpPr>
      <p:grpSpPr>
        <a:xfrm>
          <a:off x="0" y="0"/>
          <a:ext cx="0" cy="0"/>
          <a:chOff x="0" y="0"/>
          <a:chExt cx="0" cy="0"/>
        </a:xfrm>
      </p:grpSpPr>
      <p:sp>
        <p:nvSpPr>
          <p:cNvPr id="237" name="Google Shape;237;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8" name="Google Shape;238;p40"/>
          <p:cNvSpPr>
            <a:spLocks noGrp="1"/>
          </p:cNvSpPr>
          <p:nvPr>
            <p:ph type="pic" idx="2"/>
          </p:nvPr>
        </p:nvSpPr>
        <p:spPr>
          <a:xfrm>
            <a:off x="0" y="1233488"/>
            <a:ext cx="12192000" cy="4391024"/>
          </a:xfrm>
          <a:prstGeom prst="rect">
            <a:avLst/>
          </a:prstGeom>
          <a:solidFill>
            <a:srgbClr val="F2F2F2"/>
          </a:solidFill>
          <a:ln>
            <a:noFill/>
          </a:ln>
        </p:spPr>
      </p:sp>
      <p:grpSp>
        <p:nvGrpSpPr>
          <p:cNvPr id="239" name="Google Shape;239;p40"/>
          <p:cNvGrpSpPr/>
          <p:nvPr/>
        </p:nvGrpSpPr>
        <p:grpSpPr>
          <a:xfrm>
            <a:off x="371474" y="260350"/>
            <a:ext cx="644525" cy="973138"/>
            <a:chOff x="371475" y="671713"/>
            <a:chExt cx="496540" cy="836738"/>
          </a:xfrm>
        </p:grpSpPr>
        <p:sp>
          <p:nvSpPr>
            <p:cNvPr id="240" name="Google Shape;240;p40"/>
            <p:cNvSpPr/>
            <p:nvPr/>
          </p:nvSpPr>
          <p:spPr>
            <a:xfrm>
              <a:off x="371475" y="1011911"/>
              <a:ext cx="496540" cy="4965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40"/>
            <p:cNvSpPr/>
            <p:nvPr/>
          </p:nvSpPr>
          <p:spPr>
            <a:xfrm>
              <a:off x="620587" y="671713"/>
              <a:ext cx="247428" cy="24742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2" name="Google Shape;242;p40"/>
          <p:cNvSpPr/>
          <p:nvPr/>
        </p:nvSpPr>
        <p:spPr>
          <a:xfrm>
            <a:off x="10795001" y="5642462"/>
            <a:ext cx="1397000" cy="12155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371474" y="1233488"/>
            <a:ext cx="11520487" cy="49434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243"/>
        <p:cNvGrpSpPr/>
        <p:nvPr/>
      </p:nvGrpSpPr>
      <p:grpSpPr>
        <a:xfrm>
          <a:off x="0" y="0"/>
          <a:ext cx="0" cy="0"/>
          <a:chOff x="0" y="0"/>
          <a:chExt cx="0" cy="0"/>
        </a:xfrm>
      </p:grpSpPr>
      <p:sp>
        <p:nvSpPr>
          <p:cNvPr id="244" name="Google Shape;244;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41"/>
          <p:cNvSpPr/>
          <p:nvPr/>
        </p:nvSpPr>
        <p:spPr>
          <a:xfrm>
            <a:off x="9398000" y="0"/>
            <a:ext cx="2793999"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6" name="Google Shape;246;p41"/>
          <p:cNvSpPr>
            <a:spLocks noGrp="1"/>
          </p:cNvSpPr>
          <p:nvPr>
            <p:ph type="pic" idx="2"/>
          </p:nvPr>
        </p:nvSpPr>
        <p:spPr>
          <a:xfrm>
            <a:off x="0" y="260350"/>
            <a:ext cx="11891963" cy="6300788"/>
          </a:xfrm>
          <a:prstGeom prst="rect">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42"/>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50" name="Google Shape;250;p42"/>
          <p:cNvSpPr>
            <a:spLocks noGrp="1"/>
          </p:cNvSpPr>
          <p:nvPr>
            <p:ph type="pic" idx="2"/>
          </p:nvPr>
        </p:nvSpPr>
        <p:spPr>
          <a:xfrm>
            <a:off x="371475" y="1233488"/>
            <a:ext cx="2466000" cy="4967287"/>
          </a:xfrm>
          <a:prstGeom prst="rect">
            <a:avLst/>
          </a:prstGeom>
          <a:solidFill>
            <a:srgbClr val="F2F2F2"/>
          </a:solidFill>
          <a:ln>
            <a:noFill/>
          </a:ln>
        </p:spPr>
      </p:sp>
      <p:sp>
        <p:nvSpPr>
          <p:cNvPr id="251" name="Google Shape;251;p42"/>
          <p:cNvSpPr/>
          <p:nvPr/>
        </p:nvSpPr>
        <p:spPr>
          <a:xfrm>
            <a:off x="2892285" y="1233488"/>
            <a:ext cx="3210339" cy="12715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p42"/>
          <p:cNvSpPr txBox="1">
            <a:spLocks noGrp="1"/>
          </p:cNvSpPr>
          <p:nvPr>
            <p:ph type="body" idx="1"/>
          </p:nvPr>
        </p:nvSpPr>
        <p:spPr>
          <a:xfrm>
            <a:off x="3004445" y="1330963"/>
            <a:ext cx="2986019" cy="10766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3" name="Google Shape;253;p42"/>
          <p:cNvSpPr/>
          <p:nvPr/>
        </p:nvSpPr>
        <p:spPr>
          <a:xfrm>
            <a:off x="2892284" y="2542916"/>
            <a:ext cx="3210339" cy="3657859"/>
          </a:xfrm>
          <a:prstGeom prst="rect">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p42"/>
          <p:cNvSpPr txBox="1">
            <a:spLocks noGrp="1"/>
          </p:cNvSpPr>
          <p:nvPr>
            <p:ph type="body" idx="3"/>
          </p:nvPr>
        </p:nvSpPr>
        <p:spPr>
          <a:xfrm>
            <a:off x="3004445" y="2623930"/>
            <a:ext cx="2986019" cy="34488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30200" algn="l">
              <a:lnSpc>
                <a:spcPct val="90000"/>
              </a:lnSpc>
              <a:spcBef>
                <a:spcPts val="500"/>
              </a:spcBef>
              <a:spcAft>
                <a:spcPts val="0"/>
              </a:spcAft>
              <a:buClr>
                <a:schemeClr val="dk1"/>
              </a:buClr>
              <a:buSzPts val="1600"/>
              <a:buChar char="•"/>
              <a:defRPr sz="1600"/>
            </a:lvl2pPr>
            <a:lvl3pPr marL="1371600" lvl="2" indent="-317500" algn="l">
              <a:lnSpc>
                <a:spcPct val="90000"/>
              </a:lnSpc>
              <a:spcBef>
                <a:spcPts val="500"/>
              </a:spcBef>
              <a:spcAft>
                <a:spcPts val="0"/>
              </a:spcAft>
              <a:buClr>
                <a:schemeClr val="dk1"/>
              </a:buClr>
              <a:buSzPts val="1400"/>
              <a:buChar char="•"/>
              <a:defRPr sz="1400"/>
            </a:lvl3pPr>
            <a:lvl4pPr marL="1828800" lvl="3" indent="-304800" algn="l">
              <a:lnSpc>
                <a:spcPct val="90000"/>
              </a:lnSpc>
              <a:spcBef>
                <a:spcPts val="500"/>
              </a:spcBef>
              <a:spcAft>
                <a:spcPts val="0"/>
              </a:spcAft>
              <a:buClr>
                <a:schemeClr val="dk1"/>
              </a:buClr>
              <a:buSzPts val="1200"/>
              <a:buChar char="•"/>
              <a:defRPr sz="12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42"/>
          <p:cNvSpPr>
            <a:spLocks noGrp="1"/>
          </p:cNvSpPr>
          <p:nvPr>
            <p:ph type="pic" idx="4"/>
          </p:nvPr>
        </p:nvSpPr>
        <p:spPr>
          <a:xfrm>
            <a:off x="6151738" y="1233487"/>
            <a:ext cx="2464907" cy="4967287"/>
          </a:xfrm>
          <a:prstGeom prst="rect">
            <a:avLst/>
          </a:prstGeom>
          <a:solidFill>
            <a:srgbClr val="F2F2F2"/>
          </a:solidFill>
          <a:ln>
            <a:noFill/>
          </a:ln>
        </p:spPr>
      </p:sp>
      <p:sp>
        <p:nvSpPr>
          <p:cNvPr id="256" name="Google Shape;256;p42"/>
          <p:cNvSpPr/>
          <p:nvPr/>
        </p:nvSpPr>
        <p:spPr>
          <a:xfrm>
            <a:off x="8673131" y="1233488"/>
            <a:ext cx="3210339" cy="12715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42"/>
          <p:cNvSpPr/>
          <p:nvPr/>
        </p:nvSpPr>
        <p:spPr>
          <a:xfrm>
            <a:off x="8673130" y="2542916"/>
            <a:ext cx="3210339" cy="3657859"/>
          </a:xfrm>
          <a:prstGeom prst="rect">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42"/>
          <p:cNvSpPr txBox="1">
            <a:spLocks noGrp="1"/>
          </p:cNvSpPr>
          <p:nvPr>
            <p:ph type="body" idx="5"/>
          </p:nvPr>
        </p:nvSpPr>
        <p:spPr>
          <a:xfrm>
            <a:off x="8786099" y="1333189"/>
            <a:ext cx="2984400" cy="107441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9" name="Google Shape;259;p42"/>
          <p:cNvSpPr txBox="1">
            <a:spLocks noGrp="1"/>
          </p:cNvSpPr>
          <p:nvPr>
            <p:ph type="body" idx="6"/>
          </p:nvPr>
        </p:nvSpPr>
        <p:spPr>
          <a:xfrm>
            <a:off x="8786099" y="2623930"/>
            <a:ext cx="2984400" cy="34488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30200" algn="l">
              <a:lnSpc>
                <a:spcPct val="90000"/>
              </a:lnSpc>
              <a:spcBef>
                <a:spcPts val="500"/>
              </a:spcBef>
              <a:spcAft>
                <a:spcPts val="0"/>
              </a:spcAft>
              <a:buClr>
                <a:schemeClr val="dk1"/>
              </a:buClr>
              <a:buSzPts val="1600"/>
              <a:buChar char="•"/>
              <a:defRPr sz="1600"/>
            </a:lvl2pPr>
            <a:lvl3pPr marL="1371600" lvl="2" indent="-317500" algn="l">
              <a:lnSpc>
                <a:spcPct val="90000"/>
              </a:lnSpc>
              <a:spcBef>
                <a:spcPts val="500"/>
              </a:spcBef>
              <a:spcAft>
                <a:spcPts val="0"/>
              </a:spcAft>
              <a:buClr>
                <a:schemeClr val="dk1"/>
              </a:buClr>
              <a:buSzPts val="1400"/>
              <a:buChar char="•"/>
              <a:defRPr sz="1400"/>
            </a:lvl3pPr>
            <a:lvl4pPr marL="1828800" lvl="3" indent="-304800" algn="l">
              <a:lnSpc>
                <a:spcPct val="90000"/>
              </a:lnSpc>
              <a:spcBef>
                <a:spcPts val="500"/>
              </a:spcBef>
              <a:spcAft>
                <a:spcPts val="0"/>
              </a:spcAft>
              <a:buClr>
                <a:schemeClr val="dk1"/>
              </a:buClr>
              <a:buSzPts val="1200"/>
              <a:buChar char="•"/>
              <a:defRPr sz="12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4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3" name="Google Shape;263;p43"/>
          <p:cNvSpPr>
            <a:spLocks noGrp="1"/>
          </p:cNvSpPr>
          <p:nvPr>
            <p:ph type="pic" idx="2"/>
          </p:nvPr>
        </p:nvSpPr>
        <p:spPr>
          <a:xfrm>
            <a:off x="7063827" y="1233488"/>
            <a:ext cx="4828135" cy="4967287"/>
          </a:xfrm>
          <a:prstGeom prst="rect">
            <a:avLst/>
          </a:prstGeom>
          <a:solidFill>
            <a:srgbClr val="F2F2F2"/>
          </a:solidFill>
          <a:ln>
            <a:noFill/>
          </a:ln>
        </p:spPr>
      </p:sp>
      <p:sp>
        <p:nvSpPr>
          <p:cNvPr id="264" name="Google Shape;264;p43"/>
          <p:cNvSpPr/>
          <p:nvPr/>
        </p:nvSpPr>
        <p:spPr>
          <a:xfrm>
            <a:off x="371476" y="1233488"/>
            <a:ext cx="3210339" cy="12715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5" name="Google Shape;265;p43"/>
          <p:cNvSpPr txBox="1">
            <a:spLocks noGrp="1"/>
          </p:cNvSpPr>
          <p:nvPr>
            <p:ph type="body" idx="1"/>
          </p:nvPr>
        </p:nvSpPr>
        <p:spPr>
          <a:xfrm>
            <a:off x="483636" y="1330963"/>
            <a:ext cx="2986019" cy="10766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6" name="Google Shape;266;p43"/>
          <p:cNvSpPr/>
          <p:nvPr/>
        </p:nvSpPr>
        <p:spPr>
          <a:xfrm>
            <a:off x="371475" y="2542916"/>
            <a:ext cx="3210339" cy="3657859"/>
          </a:xfrm>
          <a:prstGeom prst="rect">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43"/>
          <p:cNvSpPr txBox="1">
            <a:spLocks noGrp="1"/>
          </p:cNvSpPr>
          <p:nvPr>
            <p:ph type="body" idx="3"/>
          </p:nvPr>
        </p:nvSpPr>
        <p:spPr>
          <a:xfrm>
            <a:off x="483636" y="2623930"/>
            <a:ext cx="2986019" cy="34488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30200" algn="l">
              <a:lnSpc>
                <a:spcPct val="90000"/>
              </a:lnSpc>
              <a:spcBef>
                <a:spcPts val="500"/>
              </a:spcBef>
              <a:spcAft>
                <a:spcPts val="0"/>
              </a:spcAft>
              <a:buClr>
                <a:schemeClr val="dk1"/>
              </a:buClr>
              <a:buSzPts val="1600"/>
              <a:buChar char="•"/>
              <a:defRPr sz="1600"/>
            </a:lvl2pPr>
            <a:lvl3pPr marL="1371600" lvl="2" indent="-317500" algn="l">
              <a:lnSpc>
                <a:spcPct val="90000"/>
              </a:lnSpc>
              <a:spcBef>
                <a:spcPts val="500"/>
              </a:spcBef>
              <a:spcAft>
                <a:spcPts val="0"/>
              </a:spcAft>
              <a:buClr>
                <a:schemeClr val="dk1"/>
              </a:buClr>
              <a:buSzPts val="1400"/>
              <a:buChar char="•"/>
              <a:defRPr sz="1400"/>
            </a:lvl3pPr>
            <a:lvl4pPr marL="1828800" lvl="3" indent="-304800" algn="l">
              <a:lnSpc>
                <a:spcPct val="90000"/>
              </a:lnSpc>
              <a:spcBef>
                <a:spcPts val="500"/>
              </a:spcBef>
              <a:spcAft>
                <a:spcPts val="0"/>
              </a:spcAft>
              <a:buClr>
                <a:schemeClr val="dk1"/>
              </a:buClr>
              <a:buSzPts val="1200"/>
              <a:buChar char="•"/>
              <a:defRPr sz="12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43"/>
          <p:cNvSpPr/>
          <p:nvPr/>
        </p:nvSpPr>
        <p:spPr>
          <a:xfrm>
            <a:off x="3717652" y="1233488"/>
            <a:ext cx="3210339" cy="12715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9" name="Google Shape;269;p43"/>
          <p:cNvSpPr/>
          <p:nvPr/>
        </p:nvSpPr>
        <p:spPr>
          <a:xfrm>
            <a:off x="3717651" y="2542916"/>
            <a:ext cx="3210339" cy="3657859"/>
          </a:xfrm>
          <a:prstGeom prst="rect">
            <a:avLst/>
          </a:prstGeom>
          <a:solidFill>
            <a:schemeClr val="lt1"/>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43"/>
          <p:cNvSpPr txBox="1">
            <a:spLocks noGrp="1"/>
          </p:cNvSpPr>
          <p:nvPr>
            <p:ph type="body" idx="4"/>
          </p:nvPr>
        </p:nvSpPr>
        <p:spPr>
          <a:xfrm>
            <a:off x="3830620" y="1333189"/>
            <a:ext cx="2984400" cy="107441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1" name="Google Shape;271;p43"/>
          <p:cNvSpPr txBox="1">
            <a:spLocks noGrp="1"/>
          </p:cNvSpPr>
          <p:nvPr>
            <p:ph type="body" idx="5"/>
          </p:nvPr>
        </p:nvSpPr>
        <p:spPr>
          <a:xfrm>
            <a:off x="3830620" y="2623930"/>
            <a:ext cx="2984400" cy="34488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lvl1pPr>
            <a:lvl2pPr marL="914400" lvl="1" indent="-330200" algn="l">
              <a:lnSpc>
                <a:spcPct val="90000"/>
              </a:lnSpc>
              <a:spcBef>
                <a:spcPts val="500"/>
              </a:spcBef>
              <a:spcAft>
                <a:spcPts val="0"/>
              </a:spcAft>
              <a:buClr>
                <a:schemeClr val="dk1"/>
              </a:buClr>
              <a:buSzPts val="1600"/>
              <a:buChar char="•"/>
              <a:defRPr sz="1600"/>
            </a:lvl2pPr>
            <a:lvl3pPr marL="1371600" lvl="2" indent="-317500" algn="l">
              <a:lnSpc>
                <a:spcPct val="90000"/>
              </a:lnSpc>
              <a:spcBef>
                <a:spcPts val="500"/>
              </a:spcBef>
              <a:spcAft>
                <a:spcPts val="0"/>
              </a:spcAft>
              <a:buClr>
                <a:schemeClr val="dk1"/>
              </a:buClr>
              <a:buSzPts val="1400"/>
              <a:buChar char="•"/>
              <a:defRPr sz="1400"/>
            </a:lvl3pPr>
            <a:lvl4pPr marL="1828800" lvl="3" indent="-304800" algn="l">
              <a:lnSpc>
                <a:spcPct val="90000"/>
              </a:lnSpc>
              <a:spcBef>
                <a:spcPts val="500"/>
              </a:spcBef>
              <a:spcAft>
                <a:spcPts val="0"/>
              </a:spcAft>
              <a:buClr>
                <a:schemeClr val="dk1"/>
              </a:buClr>
              <a:buSzPts val="1200"/>
              <a:buChar char="•"/>
              <a:defRPr sz="12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p4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5" name="Google Shape;275;p44"/>
          <p:cNvSpPr>
            <a:spLocks noGrp="1"/>
          </p:cNvSpPr>
          <p:nvPr>
            <p:ph type="pic" idx="2"/>
          </p:nvPr>
        </p:nvSpPr>
        <p:spPr>
          <a:xfrm>
            <a:off x="371475" y="1233488"/>
            <a:ext cx="11520487" cy="4967287"/>
          </a:xfrm>
          <a:prstGeom prst="rect">
            <a:avLst/>
          </a:prstGeom>
          <a:solidFill>
            <a:srgbClr val="F2F2F2"/>
          </a:solidFill>
          <a:ln>
            <a:noFill/>
          </a:ln>
        </p:spPr>
      </p:sp>
      <p:sp>
        <p:nvSpPr>
          <p:cNvPr id="276" name="Google Shape;276;p44"/>
          <p:cNvSpPr txBox="1">
            <a:spLocks noGrp="1"/>
          </p:cNvSpPr>
          <p:nvPr>
            <p:ph type="body" idx="1"/>
          </p:nvPr>
        </p:nvSpPr>
        <p:spPr>
          <a:xfrm>
            <a:off x="6261798" y="2910543"/>
            <a:ext cx="5058000"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7" name="Google Shape;277;p44"/>
          <p:cNvSpPr txBox="1">
            <a:spLocks noGrp="1"/>
          </p:cNvSpPr>
          <p:nvPr>
            <p:ph type="body" idx="3"/>
          </p:nvPr>
        </p:nvSpPr>
        <p:spPr>
          <a:xfrm>
            <a:off x="6261798" y="3523420"/>
            <a:ext cx="5058000" cy="218164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a:solidFill>
                  <a:schemeClr val="lt1"/>
                </a:solidFill>
              </a:defRPr>
            </a:lvl1pPr>
            <a:lvl2pPr marL="914400" lvl="1" indent="-317500" algn="l">
              <a:lnSpc>
                <a:spcPct val="90000"/>
              </a:lnSpc>
              <a:spcBef>
                <a:spcPts val="500"/>
              </a:spcBef>
              <a:spcAft>
                <a:spcPts val="0"/>
              </a:spcAft>
              <a:buClr>
                <a:schemeClr val="lt1"/>
              </a:buClr>
              <a:buSzPts val="1400"/>
              <a:buChar char="•"/>
              <a:defRPr sz="1400">
                <a:solidFill>
                  <a:schemeClr val="lt1"/>
                </a:solidFill>
              </a:defRPr>
            </a:lvl2pPr>
            <a:lvl3pPr marL="1371600" lvl="2" indent="-304800" algn="l">
              <a:lnSpc>
                <a:spcPct val="90000"/>
              </a:lnSpc>
              <a:spcBef>
                <a:spcPts val="500"/>
              </a:spcBef>
              <a:spcAft>
                <a:spcPts val="0"/>
              </a:spcAft>
              <a:buClr>
                <a:schemeClr val="lt1"/>
              </a:buClr>
              <a:buSzPts val="1200"/>
              <a:buChar char="•"/>
              <a:defRPr sz="1200">
                <a:solidFill>
                  <a:schemeClr val="lt1"/>
                </a:solidFill>
              </a:defRPr>
            </a:lvl3pPr>
            <a:lvl4pPr marL="1828800" lvl="3" indent="-298450" algn="l">
              <a:lnSpc>
                <a:spcPct val="90000"/>
              </a:lnSpc>
              <a:spcBef>
                <a:spcPts val="500"/>
              </a:spcBef>
              <a:spcAft>
                <a:spcPts val="0"/>
              </a:spcAft>
              <a:buClr>
                <a:schemeClr val="lt1"/>
              </a:buClr>
              <a:buSzPts val="1100"/>
              <a:buChar char="•"/>
              <a:defRPr sz="1100">
                <a:solidFill>
                  <a:schemeClr val="lt1"/>
                </a:solidFill>
              </a:defRPr>
            </a:lvl4pPr>
            <a:lvl5pPr marL="2286000" lvl="4" indent="-298450" algn="l">
              <a:lnSpc>
                <a:spcPct val="90000"/>
              </a:lnSpc>
              <a:spcBef>
                <a:spcPts val="500"/>
              </a:spcBef>
              <a:spcAft>
                <a:spcPts val="0"/>
              </a:spcAft>
              <a:buClr>
                <a:schemeClr val="lt1"/>
              </a:buClr>
              <a:buSzPts val="1100"/>
              <a:buChar char="•"/>
              <a:defRPr sz="11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44"/>
          <p:cNvSpPr txBox="1">
            <a:spLocks noGrp="1"/>
          </p:cNvSpPr>
          <p:nvPr>
            <p:ph type="body" idx="4"/>
          </p:nvPr>
        </p:nvSpPr>
        <p:spPr>
          <a:xfrm>
            <a:off x="895142" y="2910543"/>
            <a:ext cx="5058397"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79" name="Google Shape;279;p44"/>
          <p:cNvSpPr txBox="1">
            <a:spLocks noGrp="1"/>
          </p:cNvSpPr>
          <p:nvPr>
            <p:ph type="body" idx="5"/>
          </p:nvPr>
        </p:nvSpPr>
        <p:spPr>
          <a:xfrm>
            <a:off x="895142" y="3523420"/>
            <a:ext cx="5058397" cy="218164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a:solidFill>
                  <a:schemeClr val="lt1"/>
                </a:solidFill>
              </a:defRPr>
            </a:lvl1pPr>
            <a:lvl2pPr marL="914400" lvl="1" indent="-317500" algn="l">
              <a:lnSpc>
                <a:spcPct val="90000"/>
              </a:lnSpc>
              <a:spcBef>
                <a:spcPts val="500"/>
              </a:spcBef>
              <a:spcAft>
                <a:spcPts val="0"/>
              </a:spcAft>
              <a:buClr>
                <a:schemeClr val="lt1"/>
              </a:buClr>
              <a:buSzPts val="1400"/>
              <a:buChar char="•"/>
              <a:defRPr sz="1400">
                <a:solidFill>
                  <a:schemeClr val="lt1"/>
                </a:solidFill>
              </a:defRPr>
            </a:lvl2pPr>
            <a:lvl3pPr marL="1371600" lvl="2" indent="-304800" algn="l">
              <a:lnSpc>
                <a:spcPct val="90000"/>
              </a:lnSpc>
              <a:spcBef>
                <a:spcPts val="500"/>
              </a:spcBef>
              <a:spcAft>
                <a:spcPts val="0"/>
              </a:spcAft>
              <a:buClr>
                <a:schemeClr val="lt1"/>
              </a:buClr>
              <a:buSzPts val="1200"/>
              <a:buChar char="•"/>
              <a:defRPr sz="1200">
                <a:solidFill>
                  <a:schemeClr val="lt1"/>
                </a:solidFill>
              </a:defRPr>
            </a:lvl3pPr>
            <a:lvl4pPr marL="1828800" lvl="3" indent="-298450" algn="l">
              <a:lnSpc>
                <a:spcPct val="90000"/>
              </a:lnSpc>
              <a:spcBef>
                <a:spcPts val="500"/>
              </a:spcBef>
              <a:spcAft>
                <a:spcPts val="0"/>
              </a:spcAft>
              <a:buClr>
                <a:schemeClr val="lt1"/>
              </a:buClr>
              <a:buSzPts val="1100"/>
              <a:buChar char="•"/>
              <a:defRPr sz="1100">
                <a:solidFill>
                  <a:schemeClr val="lt1"/>
                </a:solidFill>
              </a:defRPr>
            </a:lvl4pPr>
            <a:lvl5pPr marL="2286000" lvl="4" indent="-298450" algn="l">
              <a:lnSpc>
                <a:spcPct val="90000"/>
              </a:lnSpc>
              <a:spcBef>
                <a:spcPts val="500"/>
              </a:spcBef>
              <a:spcAft>
                <a:spcPts val="0"/>
              </a:spcAft>
              <a:buClr>
                <a:schemeClr val="lt1"/>
              </a:buClr>
              <a:buSzPts val="1100"/>
              <a:buChar char="•"/>
              <a:defRPr sz="11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Comparison">
  <p:cSld name="4_Comparison">
    <p:spTree>
      <p:nvGrpSpPr>
        <p:cNvPr id="1" name="Shape 280"/>
        <p:cNvGrpSpPr/>
        <p:nvPr/>
      </p:nvGrpSpPr>
      <p:grpSpPr>
        <a:xfrm>
          <a:off x="0" y="0"/>
          <a:ext cx="0" cy="0"/>
          <a:chOff x="0" y="0"/>
          <a:chExt cx="0" cy="0"/>
        </a:xfrm>
      </p:grpSpPr>
      <p:sp>
        <p:nvSpPr>
          <p:cNvPr id="281" name="Google Shape;281;p45"/>
          <p:cNvSpPr/>
          <p:nvPr/>
        </p:nvSpPr>
        <p:spPr>
          <a:xfrm>
            <a:off x="6441279" y="3761720"/>
            <a:ext cx="5446800" cy="240095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45"/>
          <p:cNvSpPr/>
          <p:nvPr/>
        </p:nvSpPr>
        <p:spPr>
          <a:xfrm>
            <a:off x="371474" y="1271588"/>
            <a:ext cx="5445125" cy="240095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45"/>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Calibri"/>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45"/>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5" name="Google Shape;285;p45"/>
          <p:cNvSpPr txBox="1">
            <a:spLocks noGrp="1"/>
          </p:cNvSpPr>
          <p:nvPr>
            <p:ph type="body" idx="1"/>
          </p:nvPr>
        </p:nvSpPr>
        <p:spPr>
          <a:xfrm>
            <a:off x="6610169" y="3956706"/>
            <a:ext cx="5109021"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6" name="Google Shape;286;p45"/>
          <p:cNvSpPr txBox="1">
            <a:spLocks noGrp="1"/>
          </p:cNvSpPr>
          <p:nvPr>
            <p:ph type="body" idx="2"/>
          </p:nvPr>
        </p:nvSpPr>
        <p:spPr>
          <a:xfrm>
            <a:off x="6610169" y="4569583"/>
            <a:ext cx="5109021" cy="141211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a:solidFill>
                  <a:schemeClr val="lt1"/>
                </a:solidFill>
              </a:defRPr>
            </a:lvl1pPr>
            <a:lvl2pPr marL="914400" lvl="1" indent="-317500" algn="l">
              <a:lnSpc>
                <a:spcPct val="90000"/>
              </a:lnSpc>
              <a:spcBef>
                <a:spcPts val="500"/>
              </a:spcBef>
              <a:spcAft>
                <a:spcPts val="0"/>
              </a:spcAft>
              <a:buClr>
                <a:schemeClr val="lt1"/>
              </a:buClr>
              <a:buSzPts val="1400"/>
              <a:buChar char="•"/>
              <a:defRPr sz="1400">
                <a:solidFill>
                  <a:schemeClr val="lt1"/>
                </a:solidFill>
              </a:defRPr>
            </a:lvl2pPr>
            <a:lvl3pPr marL="1371600" lvl="2" indent="-304800" algn="l">
              <a:lnSpc>
                <a:spcPct val="90000"/>
              </a:lnSpc>
              <a:spcBef>
                <a:spcPts val="500"/>
              </a:spcBef>
              <a:spcAft>
                <a:spcPts val="0"/>
              </a:spcAft>
              <a:buClr>
                <a:schemeClr val="lt1"/>
              </a:buClr>
              <a:buSzPts val="1200"/>
              <a:buChar char="•"/>
              <a:defRPr sz="1200">
                <a:solidFill>
                  <a:schemeClr val="lt1"/>
                </a:solidFill>
              </a:defRPr>
            </a:lvl3pPr>
            <a:lvl4pPr marL="1828800" lvl="3" indent="-298450" algn="l">
              <a:lnSpc>
                <a:spcPct val="90000"/>
              </a:lnSpc>
              <a:spcBef>
                <a:spcPts val="500"/>
              </a:spcBef>
              <a:spcAft>
                <a:spcPts val="0"/>
              </a:spcAft>
              <a:buClr>
                <a:schemeClr val="lt1"/>
              </a:buClr>
              <a:buSzPts val="1100"/>
              <a:buChar char="•"/>
              <a:defRPr sz="1100">
                <a:solidFill>
                  <a:schemeClr val="lt1"/>
                </a:solidFill>
              </a:defRPr>
            </a:lvl4pPr>
            <a:lvl5pPr marL="2286000" lvl="4" indent="-298450" algn="l">
              <a:lnSpc>
                <a:spcPct val="90000"/>
              </a:lnSpc>
              <a:spcBef>
                <a:spcPts val="500"/>
              </a:spcBef>
              <a:spcAft>
                <a:spcPts val="0"/>
              </a:spcAft>
              <a:buClr>
                <a:schemeClr val="lt1"/>
              </a:buClr>
              <a:buSzPts val="1100"/>
              <a:buChar char="•"/>
              <a:defRPr sz="11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45"/>
          <p:cNvSpPr txBox="1">
            <a:spLocks noGrp="1"/>
          </p:cNvSpPr>
          <p:nvPr>
            <p:ph type="body" idx="3"/>
          </p:nvPr>
        </p:nvSpPr>
        <p:spPr>
          <a:xfrm>
            <a:off x="539836" y="1462743"/>
            <a:ext cx="5108400"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8" name="Google Shape;288;p45"/>
          <p:cNvSpPr txBox="1">
            <a:spLocks noGrp="1"/>
          </p:cNvSpPr>
          <p:nvPr>
            <p:ph type="body" idx="4"/>
          </p:nvPr>
        </p:nvSpPr>
        <p:spPr>
          <a:xfrm>
            <a:off x="539836" y="2075621"/>
            <a:ext cx="5108400" cy="139148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1"/>
              </a:buClr>
              <a:buSzPts val="1600"/>
              <a:buChar char="•"/>
              <a:defRPr sz="1600">
                <a:solidFill>
                  <a:schemeClr val="lt1"/>
                </a:solidFill>
              </a:defRPr>
            </a:lvl1pPr>
            <a:lvl2pPr marL="914400" lvl="1" indent="-317500" algn="l">
              <a:lnSpc>
                <a:spcPct val="90000"/>
              </a:lnSpc>
              <a:spcBef>
                <a:spcPts val="500"/>
              </a:spcBef>
              <a:spcAft>
                <a:spcPts val="0"/>
              </a:spcAft>
              <a:buClr>
                <a:schemeClr val="lt1"/>
              </a:buClr>
              <a:buSzPts val="1400"/>
              <a:buChar char="•"/>
              <a:defRPr sz="1400">
                <a:solidFill>
                  <a:schemeClr val="lt1"/>
                </a:solidFill>
              </a:defRPr>
            </a:lvl2pPr>
            <a:lvl3pPr marL="1371600" lvl="2" indent="-304800" algn="l">
              <a:lnSpc>
                <a:spcPct val="90000"/>
              </a:lnSpc>
              <a:spcBef>
                <a:spcPts val="500"/>
              </a:spcBef>
              <a:spcAft>
                <a:spcPts val="0"/>
              </a:spcAft>
              <a:buClr>
                <a:schemeClr val="lt1"/>
              </a:buClr>
              <a:buSzPts val="1200"/>
              <a:buChar char="•"/>
              <a:defRPr sz="1200">
                <a:solidFill>
                  <a:schemeClr val="lt1"/>
                </a:solidFill>
              </a:defRPr>
            </a:lvl3pPr>
            <a:lvl4pPr marL="1828800" lvl="3" indent="-298450" algn="l">
              <a:lnSpc>
                <a:spcPct val="90000"/>
              </a:lnSpc>
              <a:spcBef>
                <a:spcPts val="500"/>
              </a:spcBef>
              <a:spcAft>
                <a:spcPts val="0"/>
              </a:spcAft>
              <a:buClr>
                <a:schemeClr val="lt1"/>
              </a:buClr>
              <a:buSzPts val="1100"/>
              <a:buChar char="•"/>
              <a:defRPr sz="1100">
                <a:solidFill>
                  <a:schemeClr val="lt1"/>
                </a:solidFill>
              </a:defRPr>
            </a:lvl4pPr>
            <a:lvl5pPr marL="2286000" lvl="4" indent="-298450" algn="l">
              <a:lnSpc>
                <a:spcPct val="90000"/>
              </a:lnSpc>
              <a:spcBef>
                <a:spcPts val="500"/>
              </a:spcBef>
              <a:spcAft>
                <a:spcPts val="0"/>
              </a:spcAft>
              <a:buClr>
                <a:schemeClr val="lt1"/>
              </a:buClr>
              <a:buSzPts val="1100"/>
              <a:buChar char="•"/>
              <a:defRPr sz="11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45"/>
          <p:cNvSpPr>
            <a:spLocks noGrp="1"/>
          </p:cNvSpPr>
          <p:nvPr>
            <p:ph type="pic" idx="5"/>
          </p:nvPr>
        </p:nvSpPr>
        <p:spPr>
          <a:xfrm>
            <a:off x="5880101" y="1271588"/>
            <a:ext cx="6012000" cy="2400955"/>
          </a:xfrm>
          <a:prstGeom prst="rect">
            <a:avLst/>
          </a:prstGeom>
          <a:solidFill>
            <a:srgbClr val="F2F2F2"/>
          </a:solidFill>
          <a:ln>
            <a:noFill/>
          </a:ln>
        </p:spPr>
      </p:sp>
      <p:sp>
        <p:nvSpPr>
          <p:cNvPr id="290" name="Google Shape;290;p45"/>
          <p:cNvSpPr>
            <a:spLocks noGrp="1"/>
          </p:cNvSpPr>
          <p:nvPr>
            <p:ph type="pic" idx="6"/>
          </p:nvPr>
        </p:nvSpPr>
        <p:spPr>
          <a:xfrm>
            <a:off x="371475" y="3758268"/>
            <a:ext cx="6011800" cy="2400955"/>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4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94" name="Google Shape;294;p46"/>
          <p:cNvSpPr>
            <a:spLocks noGrp="1"/>
          </p:cNvSpPr>
          <p:nvPr>
            <p:ph type="pic" idx="2"/>
          </p:nvPr>
        </p:nvSpPr>
        <p:spPr>
          <a:xfrm>
            <a:off x="371475" y="1233488"/>
            <a:ext cx="5572125" cy="3973512"/>
          </a:xfrm>
          <a:prstGeom prst="rect">
            <a:avLst/>
          </a:prstGeom>
          <a:solidFill>
            <a:srgbClr val="F2F2F2"/>
          </a:solidFill>
          <a:ln>
            <a:noFill/>
          </a:ln>
        </p:spPr>
      </p:sp>
      <p:sp>
        <p:nvSpPr>
          <p:cNvPr id="295" name="Google Shape;295;p46"/>
          <p:cNvSpPr>
            <a:spLocks noGrp="1"/>
          </p:cNvSpPr>
          <p:nvPr>
            <p:ph type="pic" idx="3"/>
          </p:nvPr>
        </p:nvSpPr>
        <p:spPr>
          <a:xfrm>
            <a:off x="6319837" y="2227263"/>
            <a:ext cx="5572125" cy="3973512"/>
          </a:xfrm>
          <a:prstGeom prst="rect">
            <a:avLst/>
          </a:prstGeom>
          <a:solidFill>
            <a:srgbClr val="F2F2F2"/>
          </a:solidFill>
          <a:ln>
            <a:noFill/>
          </a:ln>
        </p:spPr>
      </p:sp>
      <p:sp>
        <p:nvSpPr>
          <p:cNvPr id="296" name="Google Shape;296;p46"/>
          <p:cNvSpPr/>
          <p:nvPr/>
        </p:nvSpPr>
        <p:spPr>
          <a:xfrm>
            <a:off x="371475" y="5271760"/>
            <a:ext cx="5572125" cy="92901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46"/>
          <p:cNvSpPr/>
          <p:nvPr/>
        </p:nvSpPr>
        <p:spPr>
          <a:xfrm>
            <a:off x="6319836" y="1233488"/>
            <a:ext cx="5572125" cy="92901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46"/>
          <p:cNvSpPr txBox="1">
            <a:spLocks noGrp="1"/>
          </p:cNvSpPr>
          <p:nvPr>
            <p:ph type="body" idx="1"/>
          </p:nvPr>
        </p:nvSpPr>
        <p:spPr>
          <a:xfrm>
            <a:off x="534987" y="5380667"/>
            <a:ext cx="5245100"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9" name="Google Shape;299;p46"/>
          <p:cNvSpPr txBox="1">
            <a:spLocks noGrp="1"/>
          </p:cNvSpPr>
          <p:nvPr>
            <p:ph type="body" idx="4"/>
          </p:nvPr>
        </p:nvSpPr>
        <p:spPr>
          <a:xfrm>
            <a:off x="6483348" y="1342395"/>
            <a:ext cx="5245100"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2400"/>
              <a:buNone/>
              <a:defRPr sz="24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00"/>
        <p:cNvGrpSpPr/>
        <p:nvPr/>
      </p:nvGrpSpPr>
      <p:grpSpPr>
        <a:xfrm>
          <a:off x="0" y="0"/>
          <a:ext cx="0" cy="0"/>
          <a:chOff x="0" y="0"/>
          <a:chExt cx="0" cy="0"/>
        </a:xfrm>
      </p:grpSpPr>
      <p:sp>
        <p:nvSpPr>
          <p:cNvPr id="301" name="Google Shape;301;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47"/>
          <p:cNvSpPr txBox="1">
            <a:spLocks noGrp="1"/>
          </p:cNvSpPr>
          <p:nvPr>
            <p:ph type="body" idx="1"/>
          </p:nvPr>
        </p:nvSpPr>
        <p:spPr>
          <a:xfrm>
            <a:off x="647699" y="4517395"/>
            <a:ext cx="5372096"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47"/>
          <p:cNvSpPr txBox="1">
            <a:spLocks noGrp="1"/>
          </p:cNvSpPr>
          <p:nvPr>
            <p:ph type="body" idx="2"/>
          </p:nvPr>
        </p:nvSpPr>
        <p:spPr>
          <a:xfrm>
            <a:off x="6254749" y="1642105"/>
            <a:ext cx="5372096"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47"/>
          <p:cNvSpPr/>
          <p:nvPr/>
        </p:nvSpPr>
        <p:spPr>
          <a:xfrm>
            <a:off x="0" y="0"/>
            <a:ext cx="1854199" cy="1752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47"/>
          <p:cNvSpPr/>
          <p:nvPr/>
        </p:nvSpPr>
        <p:spPr>
          <a:xfrm>
            <a:off x="10337800" y="5122548"/>
            <a:ext cx="1854199" cy="1752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47"/>
          <p:cNvSpPr>
            <a:spLocks noGrp="1"/>
          </p:cNvSpPr>
          <p:nvPr>
            <p:ph type="pic" idx="3"/>
          </p:nvPr>
        </p:nvSpPr>
        <p:spPr>
          <a:xfrm>
            <a:off x="647699" y="571500"/>
            <a:ext cx="5372097" cy="3839847"/>
          </a:xfrm>
          <a:prstGeom prst="rect">
            <a:avLst/>
          </a:prstGeom>
          <a:solidFill>
            <a:srgbClr val="F2F2F2"/>
          </a:solidFill>
          <a:ln>
            <a:noFill/>
          </a:ln>
        </p:spPr>
      </p:sp>
      <p:sp>
        <p:nvSpPr>
          <p:cNvPr id="307" name="Google Shape;307;p47"/>
          <p:cNvSpPr>
            <a:spLocks noGrp="1"/>
          </p:cNvSpPr>
          <p:nvPr>
            <p:ph type="pic" idx="4"/>
          </p:nvPr>
        </p:nvSpPr>
        <p:spPr>
          <a:xfrm>
            <a:off x="6254748" y="2429505"/>
            <a:ext cx="5372097" cy="3856995"/>
          </a:xfrm>
          <a:prstGeom prst="rect">
            <a:avLst/>
          </a:prstGeom>
          <a:solidFill>
            <a:srgbClr val="F2F2F2"/>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308"/>
        <p:cNvGrpSpPr/>
        <p:nvPr/>
      </p:nvGrpSpPr>
      <p:grpSpPr>
        <a:xfrm>
          <a:off x="0" y="0"/>
          <a:ext cx="0" cy="0"/>
          <a:chOff x="0" y="0"/>
          <a:chExt cx="0" cy="0"/>
        </a:xfrm>
      </p:grpSpPr>
      <p:sp>
        <p:nvSpPr>
          <p:cNvPr id="309" name="Google Shape;309;p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0" name="Google Shape;310;p48"/>
          <p:cNvSpPr/>
          <p:nvPr/>
        </p:nvSpPr>
        <p:spPr>
          <a:xfrm>
            <a:off x="0" y="1932303"/>
            <a:ext cx="12192000" cy="291719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48"/>
          <p:cNvSpPr>
            <a:spLocks noGrp="1"/>
          </p:cNvSpPr>
          <p:nvPr>
            <p:ph type="pic" idx="2"/>
          </p:nvPr>
        </p:nvSpPr>
        <p:spPr>
          <a:xfrm>
            <a:off x="647699" y="1470977"/>
            <a:ext cx="5372097" cy="3839847"/>
          </a:xfrm>
          <a:prstGeom prst="rect">
            <a:avLst/>
          </a:prstGeom>
          <a:solidFill>
            <a:srgbClr val="F2F2F2"/>
          </a:solidFill>
          <a:ln>
            <a:noFill/>
          </a:ln>
        </p:spPr>
      </p:sp>
      <p:sp>
        <p:nvSpPr>
          <p:cNvPr id="312" name="Google Shape;312;p48"/>
          <p:cNvSpPr>
            <a:spLocks noGrp="1"/>
          </p:cNvSpPr>
          <p:nvPr>
            <p:ph type="pic" idx="3"/>
          </p:nvPr>
        </p:nvSpPr>
        <p:spPr>
          <a:xfrm>
            <a:off x="6254748" y="1462403"/>
            <a:ext cx="5372097" cy="3856995"/>
          </a:xfrm>
          <a:prstGeom prst="rect">
            <a:avLst/>
          </a:prstGeom>
          <a:solidFill>
            <a:srgbClr val="F2F2F2"/>
          </a:solidFill>
          <a:ln>
            <a:noFill/>
          </a:ln>
        </p:spPr>
      </p:sp>
      <p:sp>
        <p:nvSpPr>
          <p:cNvPr id="313" name="Google Shape;313;p48"/>
          <p:cNvSpPr txBox="1">
            <a:spLocks noGrp="1"/>
          </p:cNvSpPr>
          <p:nvPr>
            <p:ph type="body" idx="1"/>
          </p:nvPr>
        </p:nvSpPr>
        <p:spPr>
          <a:xfrm>
            <a:off x="647699" y="5451475"/>
            <a:ext cx="5372096"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48"/>
          <p:cNvSpPr txBox="1">
            <a:spLocks noGrp="1"/>
          </p:cNvSpPr>
          <p:nvPr>
            <p:ph type="body" idx="4"/>
          </p:nvPr>
        </p:nvSpPr>
        <p:spPr>
          <a:xfrm>
            <a:off x="6254748" y="591502"/>
            <a:ext cx="5372096"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15" name="Google Shape;315;p48"/>
          <p:cNvGrpSpPr/>
          <p:nvPr/>
        </p:nvGrpSpPr>
        <p:grpSpPr>
          <a:xfrm>
            <a:off x="5387974" y="422433"/>
            <a:ext cx="644525" cy="973138"/>
            <a:chOff x="371475" y="671713"/>
            <a:chExt cx="496540" cy="836738"/>
          </a:xfrm>
        </p:grpSpPr>
        <p:sp>
          <p:nvSpPr>
            <p:cNvPr id="316" name="Google Shape;316;p48"/>
            <p:cNvSpPr/>
            <p:nvPr/>
          </p:nvSpPr>
          <p:spPr>
            <a:xfrm>
              <a:off x="371475" y="1011911"/>
              <a:ext cx="496540" cy="49654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48"/>
            <p:cNvSpPr/>
            <p:nvPr/>
          </p:nvSpPr>
          <p:spPr>
            <a:xfrm>
              <a:off x="620587" y="671713"/>
              <a:ext cx="247428" cy="24742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318" name="Google Shape;318;p48"/>
          <p:cNvGrpSpPr/>
          <p:nvPr/>
        </p:nvGrpSpPr>
        <p:grpSpPr>
          <a:xfrm flipH="1">
            <a:off x="6248401" y="5451475"/>
            <a:ext cx="644525" cy="973138"/>
            <a:chOff x="371475" y="671713"/>
            <a:chExt cx="496540" cy="836738"/>
          </a:xfrm>
        </p:grpSpPr>
        <p:sp>
          <p:nvSpPr>
            <p:cNvPr id="319" name="Google Shape;319;p48"/>
            <p:cNvSpPr/>
            <p:nvPr/>
          </p:nvSpPr>
          <p:spPr>
            <a:xfrm>
              <a:off x="371475" y="1011911"/>
              <a:ext cx="496540" cy="49654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48"/>
            <p:cNvSpPr/>
            <p:nvPr/>
          </p:nvSpPr>
          <p:spPr>
            <a:xfrm>
              <a:off x="620587" y="671713"/>
              <a:ext cx="247428" cy="24742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4_Title Only">
  <p:cSld name="4_Title Only">
    <p:spTree>
      <p:nvGrpSpPr>
        <p:cNvPr id="1" name="Shape 321"/>
        <p:cNvGrpSpPr/>
        <p:nvPr/>
      </p:nvGrpSpPr>
      <p:grpSpPr>
        <a:xfrm>
          <a:off x="0" y="0"/>
          <a:ext cx="0" cy="0"/>
          <a:chOff x="0" y="0"/>
          <a:chExt cx="0" cy="0"/>
        </a:xfrm>
      </p:grpSpPr>
      <p:sp>
        <p:nvSpPr>
          <p:cNvPr id="322" name="Google Shape;322;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49"/>
          <p:cNvSpPr>
            <a:spLocks noGrp="1"/>
          </p:cNvSpPr>
          <p:nvPr>
            <p:ph type="pic" idx="2"/>
          </p:nvPr>
        </p:nvSpPr>
        <p:spPr>
          <a:xfrm>
            <a:off x="0" y="0"/>
            <a:ext cx="6019200" cy="6858000"/>
          </a:xfrm>
          <a:prstGeom prst="rect">
            <a:avLst/>
          </a:prstGeom>
          <a:solidFill>
            <a:srgbClr val="F2F2F2"/>
          </a:solidFill>
          <a:ln>
            <a:noFill/>
          </a:ln>
        </p:spPr>
      </p:sp>
      <p:sp>
        <p:nvSpPr>
          <p:cNvPr id="324" name="Google Shape;324;p49"/>
          <p:cNvSpPr>
            <a:spLocks noGrp="1"/>
          </p:cNvSpPr>
          <p:nvPr>
            <p:ph type="pic" idx="3"/>
          </p:nvPr>
        </p:nvSpPr>
        <p:spPr>
          <a:xfrm>
            <a:off x="6172201" y="0"/>
            <a:ext cx="6019799" cy="6858000"/>
          </a:xfrm>
          <a:prstGeom prst="rect">
            <a:avLst/>
          </a:prstGeom>
          <a:solidFill>
            <a:srgbClr val="F2F2F2"/>
          </a:solidFill>
          <a:ln>
            <a:noFill/>
          </a:ln>
        </p:spPr>
      </p:sp>
      <p:sp>
        <p:nvSpPr>
          <p:cNvPr id="325" name="Google Shape;325;p49"/>
          <p:cNvSpPr txBox="1">
            <a:spLocks noGrp="1"/>
          </p:cNvSpPr>
          <p:nvPr>
            <p:ph type="body" idx="1"/>
          </p:nvPr>
        </p:nvSpPr>
        <p:spPr>
          <a:xfrm>
            <a:off x="725351" y="5008563"/>
            <a:ext cx="4910400"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6" name="Google Shape;326;p49"/>
          <p:cNvSpPr txBox="1">
            <a:spLocks noGrp="1"/>
          </p:cNvSpPr>
          <p:nvPr>
            <p:ph type="body" idx="4"/>
          </p:nvPr>
        </p:nvSpPr>
        <p:spPr>
          <a:xfrm>
            <a:off x="6635593" y="5008563"/>
            <a:ext cx="4908708"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327"/>
        <p:cNvGrpSpPr/>
        <p:nvPr/>
      </p:nvGrpSpPr>
      <p:grpSpPr>
        <a:xfrm>
          <a:off x="0" y="0"/>
          <a:ext cx="0" cy="0"/>
          <a:chOff x="0" y="0"/>
          <a:chExt cx="0" cy="0"/>
        </a:xfrm>
      </p:grpSpPr>
      <p:sp>
        <p:nvSpPr>
          <p:cNvPr id="328" name="Google Shape;328;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Google Shape;329;p50"/>
          <p:cNvSpPr/>
          <p:nvPr/>
        </p:nvSpPr>
        <p:spPr>
          <a:xfrm>
            <a:off x="0" y="0"/>
            <a:ext cx="5372096" cy="685799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0" name="Google Shape;330;p50"/>
          <p:cNvSpPr>
            <a:spLocks noGrp="1"/>
          </p:cNvSpPr>
          <p:nvPr>
            <p:ph type="pic" idx="2"/>
          </p:nvPr>
        </p:nvSpPr>
        <p:spPr>
          <a:xfrm>
            <a:off x="371475" y="260350"/>
            <a:ext cx="5618153" cy="6300787"/>
          </a:xfrm>
          <a:prstGeom prst="rect">
            <a:avLst/>
          </a:prstGeom>
          <a:solidFill>
            <a:srgbClr val="F2F2F2"/>
          </a:solidFill>
          <a:ln>
            <a:noFill/>
          </a:ln>
        </p:spPr>
      </p:sp>
      <p:sp>
        <p:nvSpPr>
          <p:cNvPr id="331" name="Google Shape;331;p50"/>
          <p:cNvSpPr/>
          <p:nvPr/>
        </p:nvSpPr>
        <p:spPr>
          <a:xfrm>
            <a:off x="6819906" y="-18257"/>
            <a:ext cx="5372096" cy="6857999"/>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50"/>
          <p:cNvSpPr>
            <a:spLocks noGrp="1"/>
          </p:cNvSpPr>
          <p:nvPr>
            <p:ph type="pic" idx="3"/>
          </p:nvPr>
        </p:nvSpPr>
        <p:spPr>
          <a:xfrm>
            <a:off x="6280147" y="260350"/>
            <a:ext cx="5619600" cy="6300787"/>
          </a:xfrm>
          <a:prstGeom prst="rect">
            <a:avLst/>
          </a:prstGeom>
          <a:solidFill>
            <a:srgbClr val="F2F2F2"/>
          </a:solidFill>
          <a:ln>
            <a:noFill/>
          </a:ln>
        </p:spPr>
      </p:sp>
      <p:sp>
        <p:nvSpPr>
          <p:cNvPr id="333" name="Google Shape;333;p50"/>
          <p:cNvSpPr txBox="1">
            <a:spLocks noGrp="1"/>
          </p:cNvSpPr>
          <p:nvPr>
            <p:ph type="body" idx="1"/>
          </p:nvPr>
        </p:nvSpPr>
        <p:spPr>
          <a:xfrm>
            <a:off x="725351" y="5008563"/>
            <a:ext cx="4910400"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50"/>
          <p:cNvSpPr txBox="1">
            <a:spLocks noGrp="1"/>
          </p:cNvSpPr>
          <p:nvPr>
            <p:ph type="body" idx="4"/>
          </p:nvPr>
        </p:nvSpPr>
        <p:spPr>
          <a:xfrm>
            <a:off x="6635593" y="5008563"/>
            <a:ext cx="4908708" cy="711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2400"/>
              <a:buNone/>
              <a:defRPr sz="24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Only">
  <p:cSld name="5_Title Onl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5"/>
          <p:cNvSpPr/>
          <p:nvPr/>
        </p:nvSpPr>
        <p:spPr>
          <a:xfrm>
            <a:off x="371475" y="1233488"/>
            <a:ext cx="2776354" cy="49672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15"/>
          <p:cNvSpPr/>
          <p:nvPr/>
        </p:nvSpPr>
        <p:spPr>
          <a:xfrm>
            <a:off x="3286186" y="1233488"/>
            <a:ext cx="2776354" cy="49672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 name="Google Shape;38;p15"/>
          <p:cNvSpPr/>
          <p:nvPr/>
        </p:nvSpPr>
        <p:spPr>
          <a:xfrm>
            <a:off x="6200897" y="1233488"/>
            <a:ext cx="2776354" cy="496728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 name="Google Shape;39;p15"/>
          <p:cNvSpPr/>
          <p:nvPr/>
        </p:nvSpPr>
        <p:spPr>
          <a:xfrm>
            <a:off x="9115608" y="1246188"/>
            <a:ext cx="2776354" cy="496728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40" name="Google Shape;40;p15"/>
          <p:cNvCxnSpPr/>
          <p:nvPr/>
        </p:nvCxnSpPr>
        <p:spPr>
          <a:xfrm>
            <a:off x="591252" y="3721100"/>
            <a:ext cx="2336800" cy="0"/>
          </a:xfrm>
          <a:prstGeom prst="straightConnector1">
            <a:avLst/>
          </a:prstGeom>
          <a:noFill/>
          <a:ln w="9525" cap="flat" cmpd="sng">
            <a:solidFill>
              <a:schemeClr val="lt1"/>
            </a:solidFill>
            <a:prstDash val="solid"/>
            <a:miter lim="800000"/>
            <a:headEnd type="none" w="sm" len="sm"/>
            <a:tailEnd type="none" w="sm" len="sm"/>
          </a:ln>
        </p:spPr>
      </p:cxnSp>
      <p:cxnSp>
        <p:nvCxnSpPr>
          <p:cNvPr id="41" name="Google Shape;41;p15"/>
          <p:cNvCxnSpPr/>
          <p:nvPr/>
        </p:nvCxnSpPr>
        <p:spPr>
          <a:xfrm>
            <a:off x="3505963" y="3721100"/>
            <a:ext cx="2336800" cy="0"/>
          </a:xfrm>
          <a:prstGeom prst="straightConnector1">
            <a:avLst/>
          </a:prstGeom>
          <a:noFill/>
          <a:ln w="9525" cap="flat" cmpd="sng">
            <a:solidFill>
              <a:schemeClr val="lt1"/>
            </a:solidFill>
            <a:prstDash val="solid"/>
            <a:miter lim="800000"/>
            <a:headEnd type="none" w="sm" len="sm"/>
            <a:tailEnd type="none" w="sm" len="sm"/>
          </a:ln>
        </p:spPr>
      </p:cxnSp>
      <p:cxnSp>
        <p:nvCxnSpPr>
          <p:cNvPr id="42" name="Google Shape;42;p15"/>
          <p:cNvCxnSpPr/>
          <p:nvPr/>
        </p:nvCxnSpPr>
        <p:spPr>
          <a:xfrm>
            <a:off x="6420674" y="3721100"/>
            <a:ext cx="2336800" cy="0"/>
          </a:xfrm>
          <a:prstGeom prst="straightConnector1">
            <a:avLst/>
          </a:prstGeom>
          <a:noFill/>
          <a:ln w="9525" cap="flat" cmpd="sng">
            <a:solidFill>
              <a:schemeClr val="lt1"/>
            </a:solidFill>
            <a:prstDash val="solid"/>
            <a:miter lim="800000"/>
            <a:headEnd type="none" w="sm" len="sm"/>
            <a:tailEnd type="none" w="sm" len="sm"/>
          </a:ln>
        </p:spPr>
      </p:cxnSp>
      <p:cxnSp>
        <p:nvCxnSpPr>
          <p:cNvPr id="43" name="Google Shape;43;p15"/>
          <p:cNvCxnSpPr/>
          <p:nvPr/>
        </p:nvCxnSpPr>
        <p:spPr>
          <a:xfrm>
            <a:off x="9335385" y="3721100"/>
            <a:ext cx="2336800" cy="0"/>
          </a:xfrm>
          <a:prstGeom prst="straightConnector1">
            <a:avLst/>
          </a:prstGeom>
          <a:noFill/>
          <a:ln w="9525" cap="flat" cmpd="sng">
            <a:solidFill>
              <a:schemeClr val="lt1"/>
            </a:solidFill>
            <a:prstDash val="solid"/>
            <a:miter lim="800000"/>
            <a:headEnd type="none" w="sm" len="sm"/>
            <a:tailEnd type="none" w="sm" len="sm"/>
          </a:ln>
        </p:spPr>
      </p:cxnSp>
      <p:sp>
        <p:nvSpPr>
          <p:cNvPr id="44" name="Google Shape;44;p15"/>
          <p:cNvSpPr>
            <a:spLocks noGrp="1"/>
          </p:cNvSpPr>
          <p:nvPr>
            <p:ph type="pic" idx="2"/>
          </p:nvPr>
        </p:nvSpPr>
        <p:spPr>
          <a:xfrm>
            <a:off x="876300" y="1739900"/>
            <a:ext cx="1689100" cy="1397000"/>
          </a:xfrm>
          <a:prstGeom prst="rect">
            <a:avLst/>
          </a:prstGeom>
          <a:noFill/>
          <a:ln>
            <a:noFill/>
          </a:ln>
        </p:spPr>
      </p:sp>
      <p:sp>
        <p:nvSpPr>
          <p:cNvPr id="45" name="Google Shape;45;p15"/>
          <p:cNvSpPr>
            <a:spLocks noGrp="1"/>
          </p:cNvSpPr>
          <p:nvPr>
            <p:ph type="pic" idx="3"/>
          </p:nvPr>
        </p:nvSpPr>
        <p:spPr>
          <a:xfrm>
            <a:off x="3829813" y="4263232"/>
            <a:ext cx="1689100" cy="1397000"/>
          </a:xfrm>
          <a:prstGeom prst="rect">
            <a:avLst/>
          </a:prstGeom>
          <a:noFill/>
          <a:ln>
            <a:noFill/>
          </a:ln>
        </p:spPr>
      </p:sp>
      <p:sp>
        <p:nvSpPr>
          <p:cNvPr id="46" name="Google Shape;46;p15"/>
          <p:cNvSpPr>
            <a:spLocks noGrp="1"/>
          </p:cNvSpPr>
          <p:nvPr>
            <p:ph type="pic" idx="4"/>
          </p:nvPr>
        </p:nvSpPr>
        <p:spPr>
          <a:xfrm>
            <a:off x="6744524" y="1739900"/>
            <a:ext cx="1689100" cy="1397000"/>
          </a:xfrm>
          <a:prstGeom prst="rect">
            <a:avLst/>
          </a:prstGeom>
          <a:noFill/>
          <a:ln>
            <a:noFill/>
          </a:ln>
        </p:spPr>
      </p:sp>
      <p:sp>
        <p:nvSpPr>
          <p:cNvPr id="47" name="Google Shape;47;p15"/>
          <p:cNvSpPr>
            <a:spLocks noGrp="1"/>
          </p:cNvSpPr>
          <p:nvPr>
            <p:ph type="pic" idx="5"/>
          </p:nvPr>
        </p:nvSpPr>
        <p:spPr>
          <a:xfrm>
            <a:off x="9659235" y="4263232"/>
            <a:ext cx="1689100" cy="1397000"/>
          </a:xfrm>
          <a:prstGeom prst="rect">
            <a:avLst/>
          </a:prstGeom>
          <a:noFill/>
          <a:ln>
            <a:noFill/>
          </a:ln>
        </p:spPr>
      </p:sp>
      <p:sp>
        <p:nvSpPr>
          <p:cNvPr id="48" name="Google Shape;48;p15"/>
          <p:cNvSpPr txBox="1">
            <a:spLocks noGrp="1"/>
          </p:cNvSpPr>
          <p:nvPr>
            <p:ph type="body" idx="1"/>
          </p:nvPr>
        </p:nvSpPr>
        <p:spPr>
          <a:xfrm>
            <a:off x="590550" y="3949700"/>
            <a:ext cx="2336800" cy="1854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5"/>
          <p:cNvSpPr txBox="1">
            <a:spLocks noGrp="1"/>
          </p:cNvSpPr>
          <p:nvPr>
            <p:ph type="body" idx="6"/>
          </p:nvPr>
        </p:nvSpPr>
        <p:spPr>
          <a:xfrm>
            <a:off x="3505963" y="1595835"/>
            <a:ext cx="2336800" cy="1854200"/>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5"/>
          <p:cNvSpPr txBox="1">
            <a:spLocks noGrp="1"/>
          </p:cNvSpPr>
          <p:nvPr>
            <p:ph type="body" idx="7"/>
          </p:nvPr>
        </p:nvSpPr>
        <p:spPr>
          <a:xfrm>
            <a:off x="6420674" y="3949700"/>
            <a:ext cx="2336800" cy="18542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body" idx="8"/>
          </p:nvPr>
        </p:nvSpPr>
        <p:spPr>
          <a:xfrm>
            <a:off x="9335385" y="1595835"/>
            <a:ext cx="2336800" cy="1854200"/>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6_Title Only">
  <p:cSld name="6_Title Only">
    <p:spTree>
      <p:nvGrpSpPr>
        <p:cNvPr id="1" name="Shape 335"/>
        <p:cNvGrpSpPr/>
        <p:nvPr/>
      </p:nvGrpSpPr>
      <p:grpSpPr>
        <a:xfrm>
          <a:off x="0" y="0"/>
          <a:ext cx="0" cy="0"/>
          <a:chOff x="0" y="0"/>
          <a:chExt cx="0" cy="0"/>
        </a:xfrm>
      </p:grpSpPr>
      <p:sp>
        <p:nvSpPr>
          <p:cNvPr id="336" name="Google Shape;336;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51"/>
          <p:cNvSpPr txBox="1">
            <a:spLocks noGrp="1"/>
          </p:cNvSpPr>
          <p:nvPr>
            <p:ph type="title"/>
          </p:nvPr>
        </p:nvSpPr>
        <p:spPr>
          <a:xfrm>
            <a:off x="371475" y="260351"/>
            <a:ext cx="6168473"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8" name="Google Shape;338;p51"/>
          <p:cNvSpPr/>
          <p:nvPr/>
        </p:nvSpPr>
        <p:spPr>
          <a:xfrm>
            <a:off x="6769101" y="0"/>
            <a:ext cx="2711082" cy="2286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51"/>
          <p:cNvSpPr/>
          <p:nvPr/>
        </p:nvSpPr>
        <p:spPr>
          <a:xfrm>
            <a:off x="9480918" y="2286000"/>
            <a:ext cx="2711082"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51"/>
          <p:cNvSpPr/>
          <p:nvPr/>
        </p:nvSpPr>
        <p:spPr>
          <a:xfrm>
            <a:off x="6769100" y="4572000"/>
            <a:ext cx="2711082" cy="2286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1" name="Google Shape;341;p51"/>
          <p:cNvSpPr/>
          <p:nvPr/>
        </p:nvSpPr>
        <p:spPr>
          <a:xfrm>
            <a:off x="9480918" y="0"/>
            <a:ext cx="2711082" cy="228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51"/>
          <p:cNvSpPr/>
          <p:nvPr/>
        </p:nvSpPr>
        <p:spPr>
          <a:xfrm>
            <a:off x="6768364" y="2286000"/>
            <a:ext cx="2711082" cy="228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51"/>
          <p:cNvSpPr/>
          <p:nvPr/>
        </p:nvSpPr>
        <p:spPr>
          <a:xfrm>
            <a:off x="9480918" y="4572000"/>
            <a:ext cx="2711082" cy="2286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51"/>
          <p:cNvSpPr/>
          <p:nvPr/>
        </p:nvSpPr>
        <p:spPr>
          <a:xfrm rot="5400000">
            <a:off x="9422986" y="1050373"/>
            <a:ext cx="298174" cy="185254"/>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5" name="Google Shape;345;p51"/>
          <p:cNvSpPr/>
          <p:nvPr/>
        </p:nvSpPr>
        <p:spPr>
          <a:xfrm rot="-5400000">
            <a:off x="9238100" y="3336373"/>
            <a:ext cx="298174" cy="18525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6" name="Google Shape;346;p51"/>
          <p:cNvSpPr/>
          <p:nvPr/>
        </p:nvSpPr>
        <p:spPr>
          <a:xfrm rot="5400000">
            <a:off x="9422986" y="5622373"/>
            <a:ext cx="298174" cy="185254"/>
          </a:xfrm>
          <a:prstGeom prst="triangle">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7" name="Google Shape;347;p51"/>
          <p:cNvSpPr>
            <a:spLocks noGrp="1"/>
          </p:cNvSpPr>
          <p:nvPr>
            <p:ph type="pic" idx="2"/>
          </p:nvPr>
        </p:nvSpPr>
        <p:spPr>
          <a:xfrm>
            <a:off x="10133588" y="561678"/>
            <a:ext cx="1405742" cy="1162644"/>
          </a:xfrm>
          <a:prstGeom prst="rect">
            <a:avLst/>
          </a:prstGeom>
          <a:noFill/>
          <a:ln>
            <a:noFill/>
          </a:ln>
        </p:spPr>
      </p:sp>
      <p:sp>
        <p:nvSpPr>
          <p:cNvPr id="348" name="Google Shape;348;p51"/>
          <p:cNvSpPr>
            <a:spLocks noGrp="1"/>
          </p:cNvSpPr>
          <p:nvPr>
            <p:ph type="pic" idx="3"/>
          </p:nvPr>
        </p:nvSpPr>
        <p:spPr>
          <a:xfrm>
            <a:off x="7421034" y="2847678"/>
            <a:ext cx="1405742" cy="1162644"/>
          </a:xfrm>
          <a:prstGeom prst="rect">
            <a:avLst/>
          </a:prstGeom>
          <a:noFill/>
          <a:ln>
            <a:noFill/>
          </a:ln>
        </p:spPr>
      </p:sp>
      <p:sp>
        <p:nvSpPr>
          <p:cNvPr id="349" name="Google Shape;349;p51"/>
          <p:cNvSpPr>
            <a:spLocks noGrp="1"/>
          </p:cNvSpPr>
          <p:nvPr>
            <p:ph type="pic" idx="4"/>
          </p:nvPr>
        </p:nvSpPr>
        <p:spPr>
          <a:xfrm>
            <a:off x="10133588" y="5133678"/>
            <a:ext cx="1405742" cy="1162644"/>
          </a:xfrm>
          <a:prstGeom prst="rect">
            <a:avLst/>
          </a:prstGeom>
          <a:noFill/>
          <a:ln>
            <a:noFill/>
          </a:ln>
        </p:spPr>
      </p:sp>
      <p:sp>
        <p:nvSpPr>
          <p:cNvPr id="350" name="Google Shape;350;p51"/>
          <p:cNvSpPr>
            <a:spLocks noGrp="1"/>
          </p:cNvSpPr>
          <p:nvPr>
            <p:ph type="pic" idx="5"/>
          </p:nvPr>
        </p:nvSpPr>
        <p:spPr>
          <a:xfrm>
            <a:off x="371475" y="1233488"/>
            <a:ext cx="6168473" cy="5624512"/>
          </a:xfrm>
          <a:prstGeom prst="rect">
            <a:avLst/>
          </a:prstGeom>
          <a:solidFill>
            <a:srgbClr val="F2F2F2"/>
          </a:solidFill>
          <a:ln>
            <a:noFill/>
          </a:ln>
        </p:spPr>
      </p:sp>
      <p:sp>
        <p:nvSpPr>
          <p:cNvPr id="351" name="Google Shape;351;p51"/>
          <p:cNvSpPr txBox="1">
            <a:spLocks noGrp="1"/>
          </p:cNvSpPr>
          <p:nvPr>
            <p:ph type="body" idx="1"/>
          </p:nvPr>
        </p:nvSpPr>
        <p:spPr>
          <a:xfrm>
            <a:off x="6956242" y="215900"/>
            <a:ext cx="2336800" cy="1854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2" name="Google Shape;352;p51"/>
          <p:cNvSpPr txBox="1">
            <a:spLocks noGrp="1"/>
          </p:cNvSpPr>
          <p:nvPr>
            <p:ph type="body" idx="6"/>
          </p:nvPr>
        </p:nvSpPr>
        <p:spPr>
          <a:xfrm>
            <a:off x="9668059" y="2501900"/>
            <a:ext cx="2336800" cy="1854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3" name="Google Shape;353;p51"/>
          <p:cNvSpPr txBox="1">
            <a:spLocks noGrp="1"/>
          </p:cNvSpPr>
          <p:nvPr>
            <p:ph type="body" idx="7"/>
          </p:nvPr>
        </p:nvSpPr>
        <p:spPr>
          <a:xfrm>
            <a:off x="6956241" y="4787900"/>
            <a:ext cx="2336800" cy="1854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7_Title Only">
  <p:cSld name="7_Title Only">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6" name="Google Shape;356;p52"/>
          <p:cNvSpPr>
            <a:spLocks noGrp="1"/>
          </p:cNvSpPr>
          <p:nvPr>
            <p:ph type="pic" idx="2"/>
          </p:nvPr>
        </p:nvSpPr>
        <p:spPr>
          <a:xfrm>
            <a:off x="371475" y="1233488"/>
            <a:ext cx="11520487" cy="3049754"/>
          </a:xfrm>
          <a:prstGeom prst="rect">
            <a:avLst/>
          </a:prstGeom>
          <a:solidFill>
            <a:srgbClr val="F2F2F2"/>
          </a:solidFill>
          <a:ln>
            <a:noFill/>
          </a:ln>
        </p:spPr>
      </p:sp>
      <p:sp>
        <p:nvSpPr>
          <p:cNvPr id="357" name="Google Shape;357;p52"/>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58" name="Google Shape;358;p52"/>
          <p:cNvSpPr>
            <a:spLocks noGrp="1"/>
          </p:cNvSpPr>
          <p:nvPr>
            <p:ph type="pic" idx="3"/>
          </p:nvPr>
        </p:nvSpPr>
        <p:spPr>
          <a:xfrm>
            <a:off x="1466711" y="2999731"/>
            <a:ext cx="1405742" cy="1162644"/>
          </a:xfrm>
          <a:prstGeom prst="rect">
            <a:avLst/>
          </a:prstGeom>
          <a:noFill/>
          <a:ln>
            <a:noFill/>
          </a:ln>
        </p:spPr>
      </p:sp>
      <p:sp>
        <p:nvSpPr>
          <p:cNvPr id="359" name="Google Shape;359;p52"/>
          <p:cNvSpPr>
            <a:spLocks noGrp="1"/>
          </p:cNvSpPr>
          <p:nvPr>
            <p:ph type="pic" idx="4"/>
          </p:nvPr>
        </p:nvSpPr>
        <p:spPr>
          <a:xfrm>
            <a:off x="4108135" y="2999731"/>
            <a:ext cx="1405742" cy="1162644"/>
          </a:xfrm>
          <a:prstGeom prst="rect">
            <a:avLst/>
          </a:prstGeom>
          <a:noFill/>
          <a:ln>
            <a:noFill/>
          </a:ln>
        </p:spPr>
      </p:sp>
      <p:sp>
        <p:nvSpPr>
          <p:cNvPr id="360" name="Google Shape;360;p52"/>
          <p:cNvSpPr>
            <a:spLocks noGrp="1"/>
          </p:cNvSpPr>
          <p:nvPr>
            <p:ph type="pic" idx="5"/>
          </p:nvPr>
        </p:nvSpPr>
        <p:spPr>
          <a:xfrm>
            <a:off x="6749558" y="2999731"/>
            <a:ext cx="1405742" cy="1162644"/>
          </a:xfrm>
          <a:prstGeom prst="rect">
            <a:avLst/>
          </a:prstGeom>
          <a:noFill/>
          <a:ln>
            <a:noFill/>
          </a:ln>
        </p:spPr>
      </p:sp>
      <p:sp>
        <p:nvSpPr>
          <p:cNvPr id="361" name="Google Shape;361;p52"/>
          <p:cNvSpPr>
            <a:spLocks noGrp="1"/>
          </p:cNvSpPr>
          <p:nvPr>
            <p:ph type="pic" idx="6"/>
          </p:nvPr>
        </p:nvSpPr>
        <p:spPr>
          <a:xfrm>
            <a:off x="9435088" y="2999731"/>
            <a:ext cx="1405742" cy="1162644"/>
          </a:xfrm>
          <a:prstGeom prst="rect">
            <a:avLst/>
          </a:prstGeom>
          <a:noFill/>
          <a:ln>
            <a:noFill/>
          </a:ln>
        </p:spPr>
      </p:sp>
      <p:sp>
        <p:nvSpPr>
          <p:cNvPr id="362" name="Google Shape;362;p52"/>
          <p:cNvSpPr/>
          <p:nvPr/>
        </p:nvSpPr>
        <p:spPr>
          <a:xfrm>
            <a:off x="979920" y="4514247"/>
            <a:ext cx="2379325" cy="168652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3" name="Google Shape;363;p52"/>
          <p:cNvSpPr/>
          <p:nvPr/>
        </p:nvSpPr>
        <p:spPr>
          <a:xfrm>
            <a:off x="3621344" y="4514247"/>
            <a:ext cx="2379325" cy="168652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4" name="Google Shape;364;p52"/>
          <p:cNvSpPr/>
          <p:nvPr/>
        </p:nvSpPr>
        <p:spPr>
          <a:xfrm>
            <a:off x="6262766" y="4514247"/>
            <a:ext cx="2379325" cy="16865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5" name="Google Shape;365;p52"/>
          <p:cNvSpPr/>
          <p:nvPr/>
        </p:nvSpPr>
        <p:spPr>
          <a:xfrm>
            <a:off x="8904188" y="4514247"/>
            <a:ext cx="2379325" cy="16865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6" name="Google Shape;366;p52"/>
          <p:cNvSpPr txBox="1">
            <a:spLocks noGrp="1"/>
          </p:cNvSpPr>
          <p:nvPr>
            <p:ph type="body" idx="1"/>
          </p:nvPr>
        </p:nvSpPr>
        <p:spPr>
          <a:xfrm>
            <a:off x="1091465" y="4598182"/>
            <a:ext cx="2156235" cy="133043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7" name="Google Shape;367;p52"/>
          <p:cNvSpPr txBox="1">
            <a:spLocks noGrp="1"/>
          </p:cNvSpPr>
          <p:nvPr>
            <p:ph type="body" idx="7"/>
          </p:nvPr>
        </p:nvSpPr>
        <p:spPr>
          <a:xfrm>
            <a:off x="3732888" y="4598182"/>
            <a:ext cx="2156235" cy="133043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8" name="Google Shape;368;p52"/>
          <p:cNvSpPr txBox="1">
            <a:spLocks noGrp="1"/>
          </p:cNvSpPr>
          <p:nvPr>
            <p:ph type="body" idx="8"/>
          </p:nvPr>
        </p:nvSpPr>
        <p:spPr>
          <a:xfrm>
            <a:off x="6374310" y="4598182"/>
            <a:ext cx="2156235" cy="133043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9" name="Google Shape;369;p52"/>
          <p:cNvSpPr txBox="1">
            <a:spLocks noGrp="1"/>
          </p:cNvSpPr>
          <p:nvPr>
            <p:ph type="body" idx="9"/>
          </p:nvPr>
        </p:nvSpPr>
        <p:spPr>
          <a:xfrm>
            <a:off x="9015732" y="4598182"/>
            <a:ext cx="2156235" cy="133043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70" name="Google Shape;370;p52"/>
          <p:cNvCxnSpPr/>
          <p:nvPr/>
        </p:nvCxnSpPr>
        <p:spPr>
          <a:xfrm>
            <a:off x="979920" y="4357837"/>
            <a:ext cx="2379325" cy="0"/>
          </a:xfrm>
          <a:prstGeom prst="straightConnector1">
            <a:avLst/>
          </a:prstGeom>
          <a:noFill/>
          <a:ln w="28575" cap="flat" cmpd="sng">
            <a:solidFill>
              <a:schemeClr val="accent1"/>
            </a:solidFill>
            <a:prstDash val="solid"/>
            <a:miter lim="800000"/>
            <a:headEnd type="none" w="sm" len="sm"/>
            <a:tailEnd type="none" w="sm" len="sm"/>
          </a:ln>
        </p:spPr>
      </p:cxnSp>
      <p:cxnSp>
        <p:nvCxnSpPr>
          <p:cNvPr id="371" name="Google Shape;371;p52"/>
          <p:cNvCxnSpPr/>
          <p:nvPr/>
        </p:nvCxnSpPr>
        <p:spPr>
          <a:xfrm>
            <a:off x="3621344" y="4357837"/>
            <a:ext cx="2379325" cy="0"/>
          </a:xfrm>
          <a:prstGeom prst="straightConnector1">
            <a:avLst/>
          </a:prstGeom>
          <a:noFill/>
          <a:ln w="28575" cap="flat" cmpd="sng">
            <a:solidFill>
              <a:schemeClr val="accent2"/>
            </a:solidFill>
            <a:prstDash val="solid"/>
            <a:miter lim="800000"/>
            <a:headEnd type="none" w="sm" len="sm"/>
            <a:tailEnd type="none" w="sm" len="sm"/>
          </a:ln>
        </p:spPr>
      </p:cxnSp>
      <p:cxnSp>
        <p:nvCxnSpPr>
          <p:cNvPr id="372" name="Google Shape;372;p52"/>
          <p:cNvCxnSpPr/>
          <p:nvPr/>
        </p:nvCxnSpPr>
        <p:spPr>
          <a:xfrm>
            <a:off x="6262767" y="4357837"/>
            <a:ext cx="2379325" cy="0"/>
          </a:xfrm>
          <a:prstGeom prst="straightConnector1">
            <a:avLst/>
          </a:prstGeom>
          <a:noFill/>
          <a:ln w="28575" cap="flat" cmpd="sng">
            <a:solidFill>
              <a:schemeClr val="accent4"/>
            </a:solidFill>
            <a:prstDash val="solid"/>
            <a:miter lim="800000"/>
            <a:headEnd type="none" w="sm" len="sm"/>
            <a:tailEnd type="none" w="sm" len="sm"/>
          </a:ln>
        </p:spPr>
      </p:cxnSp>
      <p:cxnSp>
        <p:nvCxnSpPr>
          <p:cNvPr id="373" name="Google Shape;373;p52"/>
          <p:cNvCxnSpPr/>
          <p:nvPr/>
        </p:nvCxnSpPr>
        <p:spPr>
          <a:xfrm>
            <a:off x="8904191" y="4357837"/>
            <a:ext cx="2379325" cy="0"/>
          </a:xfrm>
          <a:prstGeom prst="straightConnector1">
            <a:avLst/>
          </a:prstGeom>
          <a:noFill/>
          <a:ln w="28575" cap="flat" cmpd="sng">
            <a:solidFill>
              <a:schemeClr val="accent6"/>
            </a:solidFill>
            <a:prstDash val="solid"/>
            <a:miter lim="800000"/>
            <a:headEnd type="none" w="sm" len="sm"/>
            <a:tailEnd type="none" w="sm" len="sm"/>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8_Title Only">
  <p:cSld name="8_Title Only">
    <p:spTree>
      <p:nvGrpSpPr>
        <p:cNvPr id="1" name="Shape 374"/>
        <p:cNvGrpSpPr/>
        <p:nvPr/>
      </p:nvGrpSpPr>
      <p:grpSpPr>
        <a:xfrm>
          <a:off x="0" y="0"/>
          <a:ext cx="0" cy="0"/>
          <a:chOff x="0" y="0"/>
          <a:chExt cx="0" cy="0"/>
        </a:xfrm>
      </p:grpSpPr>
      <p:sp>
        <p:nvSpPr>
          <p:cNvPr id="375" name="Google Shape;375;p53"/>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53"/>
          <p:cNvSpPr>
            <a:spLocks noGrp="1"/>
          </p:cNvSpPr>
          <p:nvPr>
            <p:ph type="pic" idx="2"/>
          </p:nvPr>
        </p:nvSpPr>
        <p:spPr>
          <a:xfrm>
            <a:off x="371476" y="1233488"/>
            <a:ext cx="4140890" cy="5148262"/>
          </a:xfrm>
          <a:prstGeom prst="rect">
            <a:avLst/>
          </a:prstGeom>
          <a:solidFill>
            <a:srgbClr val="F2F2F2"/>
          </a:solidFill>
          <a:ln>
            <a:noFill/>
          </a:ln>
        </p:spPr>
      </p:sp>
      <p:sp>
        <p:nvSpPr>
          <p:cNvPr id="377" name="Google Shape;377;p5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8" name="Google Shape;378;p53"/>
          <p:cNvSpPr/>
          <p:nvPr/>
        </p:nvSpPr>
        <p:spPr>
          <a:xfrm>
            <a:off x="4615257" y="1233489"/>
            <a:ext cx="2371952" cy="51482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9" name="Google Shape;379;p53"/>
          <p:cNvGrpSpPr/>
          <p:nvPr/>
        </p:nvGrpSpPr>
        <p:grpSpPr>
          <a:xfrm>
            <a:off x="4842107" y="2462886"/>
            <a:ext cx="1918252" cy="2689468"/>
            <a:chOff x="4790661" y="2266122"/>
            <a:chExt cx="1918252" cy="2852530"/>
          </a:xfrm>
        </p:grpSpPr>
        <p:cxnSp>
          <p:nvCxnSpPr>
            <p:cNvPr id="380" name="Google Shape;380;p53"/>
            <p:cNvCxnSpPr/>
            <p:nvPr/>
          </p:nvCxnSpPr>
          <p:spPr>
            <a:xfrm>
              <a:off x="4790661" y="2266122"/>
              <a:ext cx="1918252" cy="0"/>
            </a:xfrm>
            <a:prstGeom prst="straightConnector1">
              <a:avLst/>
            </a:prstGeom>
            <a:noFill/>
            <a:ln w="9525" cap="flat" cmpd="sng">
              <a:solidFill>
                <a:schemeClr val="lt1"/>
              </a:solidFill>
              <a:prstDash val="solid"/>
              <a:miter lim="800000"/>
              <a:headEnd type="none" w="sm" len="sm"/>
              <a:tailEnd type="none" w="sm" len="sm"/>
            </a:ln>
          </p:spPr>
        </p:cxnSp>
        <p:cxnSp>
          <p:nvCxnSpPr>
            <p:cNvPr id="381" name="Google Shape;381;p53"/>
            <p:cNvCxnSpPr/>
            <p:nvPr/>
          </p:nvCxnSpPr>
          <p:spPr>
            <a:xfrm>
              <a:off x="4790661" y="3692387"/>
              <a:ext cx="1918252" cy="0"/>
            </a:xfrm>
            <a:prstGeom prst="straightConnector1">
              <a:avLst/>
            </a:prstGeom>
            <a:noFill/>
            <a:ln w="9525" cap="flat" cmpd="sng">
              <a:solidFill>
                <a:schemeClr val="lt1"/>
              </a:solidFill>
              <a:prstDash val="solid"/>
              <a:miter lim="800000"/>
              <a:headEnd type="none" w="sm" len="sm"/>
              <a:tailEnd type="none" w="sm" len="sm"/>
            </a:ln>
          </p:spPr>
        </p:cxnSp>
        <p:cxnSp>
          <p:nvCxnSpPr>
            <p:cNvPr id="382" name="Google Shape;382;p53"/>
            <p:cNvCxnSpPr/>
            <p:nvPr/>
          </p:nvCxnSpPr>
          <p:spPr>
            <a:xfrm>
              <a:off x="4790661" y="5118652"/>
              <a:ext cx="1918252" cy="0"/>
            </a:xfrm>
            <a:prstGeom prst="straightConnector1">
              <a:avLst/>
            </a:prstGeom>
            <a:noFill/>
            <a:ln w="9525" cap="flat" cmpd="sng">
              <a:solidFill>
                <a:schemeClr val="lt1"/>
              </a:solidFill>
              <a:prstDash val="solid"/>
              <a:miter lim="800000"/>
              <a:headEnd type="none" w="sm" len="sm"/>
              <a:tailEnd type="none" w="sm" len="sm"/>
            </a:ln>
          </p:spPr>
        </p:cxnSp>
      </p:grpSp>
      <p:cxnSp>
        <p:nvCxnSpPr>
          <p:cNvPr id="383" name="Google Shape;383;p53"/>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grpSp>
        <p:nvGrpSpPr>
          <p:cNvPr id="384" name="Google Shape;384;p53"/>
          <p:cNvGrpSpPr/>
          <p:nvPr/>
        </p:nvGrpSpPr>
        <p:grpSpPr>
          <a:xfrm>
            <a:off x="7090099" y="2462886"/>
            <a:ext cx="4801862" cy="2689468"/>
            <a:chOff x="4790661" y="2266122"/>
            <a:chExt cx="1918252" cy="2852530"/>
          </a:xfrm>
        </p:grpSpPr>
        <p:cxnSp>
          <p:nvCxnSpPr>
            <p:cNvPr id="385" name="Google Shape;385;p53"/>
            <p:cNvCxnSpPr/>
            <p:nvPr/>
          </p:nvCxnSpPr>
          <p:spPr>
            <a:xfrm>
              <a:off x="4790661" y="2266122"/>
              <a:ext cx="1918252" cy="0"/>
            </a:xfrm>
            <a:prstGeom prst="straightConnector1">
              <a:avLst/>
            </a:prstGeom>
            <a:noFill/>
            <a:ln w="9525" cap="flat" cmpd="sng">
              <a:solidFill>
                <a:srgbClr val="D8D8D8"/>
              </a:solidFill>
              <a:prstDash val="solid"/>
              <a:miter lim="800000"/>
              <a:headEnd type="none" w="sm" len="sm"/>
              <a:tailEnd type="none" w="sm" len="sm"/>
            </a:ln>
          </p:spPr>
        </p:cxnSp>
        <p:cxnSp>
          <p:nvCxnSpPr>
            <p:cNvPr id="386" name="Google Shape;386;p53"/>
            <p:cNvCxnSpPr/>
            <p:nvPr/>
          </p:nvCxnSpPr>
          <p:spPr>
            <a:xfrm>
              <a:off x="4790661" y="3692387"/>
              <a:ext cx="1918252" cy="0"/>
            </a:xfrm>
            <a:prstGeom prst="straightConnector1">
              <a:avLst/>
            </a:prstGeom>
            <a:noFill/>
            <a:ln w="9525" cap="flat" cmpd="sng">
              <a:solidFill>
                <a:srgbClr val="D8D8D8"/>
              </a:solidFill>
              <a:prstDash val="solid"/>
              <a:miter lim="800000"/>
              <a:headEnd type="none" w="sm" len="sm"/>
              <a:tailEnd type="none" w="sm" len="sm"/>
            </a:ln>
          </p:spPr>
        </p:cxnSp>
        <p:cxnSp>
          <p:nvCxnSpPr>
            <p:cNvPr id="387" name="Google Shape;387;p53"/>
            <p:cNvCxnSpPr/>
            <p:nvPr/>
          </p:nvCxnSpPr>
          <p:spPr>
            <a:xfrm>
              <a:off x="4790661" y="5118652"/>
              <a:ext cx="1918252" cy="0"/>
            </a:xfrm>
            <a:prstGeom prst="straightConnector1">
              <a:avLst/>
            </a:prstGeom>
            <a:noFill/>
            <a:ln w="9525" cap="flat" cmpd="sng">
              <a:solidFill>
                <a:srgbClr val="D8D8D8"/>
              </a:solidFill>
              <a:prstDash val="solid"/>
              <a:miter lim="800000"/>
              <a:headEnd type="none" w="sm" len="sm"/>
              <a:tailEnd type="none" w="sm" len="sm"/>
            </a:ln>
          </p:spPr>
        </p:cxnSp>
      </p:grpSp>
      <p:sp>
        <p:nvSpPr>
          <p:cNvPr id="388" name="Google Shape;388;p53"/>
          <p:cNvSpPr txBox="1">
            <a:spLocks noGrp="1"/>
          </p:cNvSpPr>
          <p:nvPr>
            <p:ph type="body" idx="1"/>
          </p:nvPr>
        </p:nvSpPr>
        <p:spPr>
          <a:xfrm>
            <a:off x="7166507" y="1463643"/>
            <a:ext cx="4725455" cy="75882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9" name="Google Shape;389;p53"/>
          <p:cNvSpPr txBox="1">
            <a:spLocks noGrp="1"/>
          </p:cNvSpPr>
          <p:nvPr>
            <p:ph type="body" idx="3"/>
          </p:nvPr>
        </p:nvSpPr>
        <p:spPr>
          <a:xfrm>
            <a:off x="7166507" y="2741755"/>
            <a:ext cx="4725455" cy="75882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0" name="Google Shape;390;p53"/>
          <p:cNvSpPr txBox="1">
            <a:spLocks noGrp="1"/>
          </p:cNvSpPr>
          <p:nvPr>
            <p:ph type="body" idx="4"/>
          </p:nvPr>
        </p:nvSpPr>
        <p:spPr>
          <a:xfrm>
            <a:off x="7166507" y="4069997"/>
            <a:ext cx="4725455" cy="75882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1" name="Google Shape;391;p53"/>
          <p:cNvSpPr txBox="1">
            <a:spLocks noGrp="1"/>
          </p:cNvSpPr>
          <p:nvPr>
            <p:ph type="body" idx="5"/>
          </p:nvPr>
        </p:nvSpPr>
        <p:spPr>
          <a:xfrm>
            <a:off x="7166507" y="5394355"/>
            <a:ext cx="4725455" cy="75882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2" name="Google Shape;392;p53"/>
          <p:cNvSpPr>
            <a:spLocks noGrp="1"/>
          </p:cNvSpPr>
          <p:nvPr>
            <p:ph type="pic" idx="6"/>
          </p:nvPr>
        </p:nvSpPr>
        <p:spPr>
          <a:xfrm>
            <a:off x="5227571" y="1437538"/>
            <a:ext cx="1147325" cy="811033"/>
          </a:xfrm>
          <a:prstGeom prst="rect">
            <a:avLst/>
          </a:prstGeom>
          <a:noFill/>
          <a:ln>
            <a:noFill/>
          </a:ln>
        </p:spPr>
      </p:sp>
      <p:sp>
        <p:nvSpPr>
          <p:cNvPr id="393" name="Google Shape;393;p53"/>
          <p:cNvSpPr>
            <a:spLocks noGrp="1"/>
          </p:cNvSpPr>
          <p:nvPr>
            <p:ph type="pic" idx="7"/>
          </p:nvPr>
        </p:nvSpPr>
        <p:spPr>
          <a:xfrm>
            <a:off x="5227571" y="2715650"/>
            <a:ext cx="1147325" cy="811033"/>
          </a:xfrm>
          <a:prstGeom prst="rect">
            <a:avLst/>
          </a:prstGeom>
          <a:noFill/>
          <a:ln>
            <a:noFill/>
          </a:ln>
        </p:spPr>
      </p:sp>
      <p:sp>
        <p:nvSpPr>
          <p:cNvPr id="394" name="Google Shape;394;p53"/>
          <p:cNvSpPr>
            <a:spLocks noGrp="1"/>
          </p:cNvSpPr>
          <p:nvPr>
            <p:ph type="pic" idx="8"/>
          </p:nvPr>
        </p:nvSpPr>
        <p:spPr>
          <a:xfrm>
            <a:off x="5227571" y="4043892"/>
            <a:ext cx="1147325" cy="811033"/>
          </a:xfrm>
          <a:prstGeom prst="rect">
            <a:avLst/>
          </a:prstGeom>
          <a:noFill/>
          <a:ln>
            <a:noFill/>
          </a:ln>
        </p:spPr>
      </p:sp>
      <p:sp>
        <p:nvSpPr>
          <p:cNvPr id="395" name="Google Shape;395;p53"/>
          <p:cNvSpPr>
            <a:spLocks noGrp="1"/>
          </p:cNvSpPr>
          <p:nvPr>
            <p:ph type="pic" idx="9"/>
          </p:nvPr>
        </p:nvSpPr>
        <p:spPr>
          <a:xfrm>
            <a:off x="5227571" y="5368250"/>
            <a:ext cx="1147325" cy="811033"/>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9_Title Only">
  <p:cSld name="9_Title Only">
    <p:spTree>
      <p:nvGrpSpPr>
        <p:cNvPr id="1" name="Shape 396"/>
        <p:cNvGrpSpPr/>
        <p:nvPr/>
      </p:nvGrpSpPr>
      <p:grpSpPr>
        <a:xfrm>
          <a:off x="0" y="0"/>
          <a:ext cx="0" cy="0"/>
          <a:chOff x="0" y="0"/>
          <a:chExt cx="0" cy="0"/>
        </a:xfrm>
      </p:grpSpPr>
      <p:sp>
        <p:nvSpPr>
          <p:cNvPr id="397" name="Google Shape;397;p54"/>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8" name="Google Shape;398;p5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99" name="Google Shape;399;p54"/>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00" name="Google Shape;400;p54"/>
          <p:cNvSpPr/>
          <p:nvPr/>
        </p:nvSpPr>
        <p:spPr>
          <a:xfrm>
            <a:off x="371475" y="1233488"/>
            <a:ext cx="2293200" cy="24276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54"/>
          <p:cNvSpPr/>
          <p:nvPr/>
        </p:nvSpPr>
        <p:spPr>
          <a:xfrm>
            <a:off x="371475" y="3773172"/>
            <a:ext cx="2293200" cy="24276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54"/>
          <p:cNvSpPr/>
          <p:nvPr/>
        </p:nvSpPr>
        <p:spPr>
          <a:xfrm>
            <a:off x="6170635" y="1233487"/>
            <a:ext cx="2294237" cy="24276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3" name="Google Shape;403;p54"/>
          <p:cNvSpPr/>
          <p:nvPr/>
        </p:nvSpPr>
        <p:spPr>
          <a:xfrm>
            <a:off x="6170635" y="3773171"/>
            <a:ext cx="2294237" cy="242760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4" name="Google Shape;404;p54"/>
          <p:cNvSpPr>
            <a:spLocks noGrp="1"/>
          </p:cNvSpPr>
          <p:nvPr>
            <p:ph type="pic" idx="2"/>
          </p:nvPr>
        </p:nvSpPr>
        <p:spPr>
          <a:xfrm>
            <a:off x="615473" y="1713955"/>
            <a:ext cx="1805204" cy="1466666"/>
          </a:xfrm>
          <a:prstGeom prst="rect">
            <a:avLst/>
          </a:prstGeom>
          <a:noFill/>
          <a:ln>
            <a:noFill/>
          </a:ln>
        </p:spPr>
      </p:sp>
      <p:sp>
        <p:nvSpPr>
          <p:cNvPr id="405" name="Google Shape;405;p54"/>
          <p:cNvSpPr/>
          <p:nvPr/>
        </p:nvSpPr>
        <p:spPr>
          <a:xfrm>
            <a:off x="2730561" y="1233488"/>
            <a:ext cx="3342248" cy="24276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6" name="Google Shape;406;p54"/>
          <p:cNvSpPr/>
          <p:nvPr/>
        </p:nvSpPr>
        <p:spPr>
          <a:xfrm>
            <a:off x="2730561" y="3773171"/>
            <a:ext cx="3342248" cy="24276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54"/>
          <p:cNvSpPr txBox="1">
            <a:spLocks noGrp="1"/>
          </p:cNvSpPr>
          <p:nvPr>
            <p:ph type="body" idx="1"/>
          </p:nvPr>
        </p:nvSpPr>
        <p:spPr>
          <a:xfrm>
            <a:off x="2900245" y="1460126"/>
            <a:ext cx="3002880" cy="197432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8" name="Google Shape;408;p54"/>
          <p:cNvSpPr txBox="1">
            <a:spLocks noGrp="1"/>
          </p:cNvSpPr>
          <p:nvPr>
            <p:ph type="body" idx="3"/>
          </p:nvPr>
        </p:nvSpPr>
        <p:spPr>
          <a:xfrm>
            <a:off x="2900245" y="3999809"/>
            <a:ext cx="3002880" cy="197432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9" name="Google Shape;409;p54"/>
          <p:cNvSpPr/>
          <p:nvPr/>
        </p:nvSpPr>
        <p:spPr>
          <a:xfrm>
            <a:off x="8549714" y="1233488"/>
            <a:ext cx="3342248" cy="24276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0" name="Google Shape;410;p54"/>
          <p:cNvSpPr/>
          <p:nvPr/>
        </p:nvSpPr>
        <p:spPr>
          <a:xfrm>
            <a:off x="8549714" y="3773171"/>
            <a:ext cx="3342248" cy="242760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1" name="Google Shape;411;p54"/>
          <p:cNvSpPr txBox="1">
            <a:spLocks noGrp="1"/>
          </p:cNvSpPr>
          <p:nvPr>
            <p:ph type="body" idx="4"/>
          </p:nvPr>
        </p:nvSpPr>
        <p:spPr>
          <a:xfrm>
            <a:off x="8719398" y="1460126"/>
            <a:ext cx="3002880" cy="197432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2" name="Google Shape;412;p54"/>
          <p:cNvSpPr txBox="1">
            <a:spLocks noGrp="1"/>
          </p:cNvSpPr>
          <p:nvPr>
            <p:ph type="body" idx="5"/>
          </p:nvPr>
        </p:nvSpPr>
        <p:spPr>
          <a:xfrm>
            <a:off x="8719398" y="3999809"/>
            <a:ext cx="3002880" cy="1974324"/>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3" name="Google Shape;413;p54"/>
          <p:cNvSpPr>
            <a:spLocks noGrp="1"/>
          </p:cNvSpPr>
          <p:nvPr>
            <p:ph type="pic" idx="6"/>
          </p:nvPr>
        </p:nvSpPr>
        <p:spPr>
          <a:xfrm>
            <a:off x="615473" y="4253638"/>
            <a:ext cx="1805204" cy="1466666"/>
          </a:xfrm>
          <a:prstGeom prst="rect">
            <a:avLst/>
          </a:prstGeom>
          <a:noFill/>
          <a:ln>
            <a:noFill/>
          </a:ln>
        </p:spPr>
      </p:sp>
      <p:sp>
        <p:nvSpPr>
          <p:cNvPr id="414" name="Google Shape;414;p54"/>
          <p:cNvSpPr>
            <a:spLocks noGrp="1"/>
          </p:cNvSpPr>
          <p:nvPr>
            <p:ph type="pic" idx="7"/>
          </p:nvPr>
        </p:nvSpPr>
        <p:spPr>
          <a:xfrm>
            <a:off x="6415151" y="4253638"/>
            <a:ext cx="1805204" cy="1466666"/>
          </a:xfrm>
          <a:prstGeom prst="rect">
            <a:avLst/>
          </a:prstGeom>
          <a:noFill/>
          <a:ln>
            <a:noFill/>
          </a:ln>
        </p:spPr>
      </p:sp>
      <p:sp>
        <p:nvSpPr>
          <p:cNvPr id="415" name="Google Shape;415;p54"/>
          <p:cNvSpPr>
            <a:spLocks noGrp="1"/>
          </p:cNvSpPr>
          <p:nvPr>
            <p:ph type="pic" idx="8"/>
          </p:nvPr>
        </p:nvSpPr>
        <p:spPr>
          <a:xfrm>
            <a:off x="6415151" y="1713954"/>
            <a:ext cx="1805204" cy="1466666"/>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0_Title Only">
  <p:cSld name="10_Title Only">
    <p:spTree>
      <p:nvGrpSpPr>
        <p:cNvPr id="1" name="Shape 416"/>
        <p:cNvGrpSpPr/>
        <p:nvPr/>
      </p:nvGrpSpPr>
      <p:grpSpPr>
        <a:xfrm>
          <a:off x="0" y="0"/>
          <a:ext cx="0" cy="0"/>
          <a:chOff x="0" y="0"/>
          <a:chExt cx="0" cy="0"/>
        </a:xfrm>
      </p:grpSpPr>
      <p:sp>
        <p:nvSpPr>
          <p:cNvPr id="417" name="Google Shape;417;p55"/>
          <p:cNvSpPr/>
          <p:nvPr/>
        </p:nvSpPr>
        <p:spPr>
          <a:xfrm>
            <a:off x="371474" y="1660868"/>
            <a:ext cx="2686613" cy="24276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55"/>
          <p:cNvSpPr/>
          <p:nvPr/>
        </p:nvSpPr>
        <p:spPr>
          <a:xfrm>
            <a:off x="3316099" y="1660868"/>
            <a:ext cx="2686613" cy="24276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55"/>
          <p:cNvSpPr/>
          <p:nvPr/>
        </p:nvSpPr>
        <p:spPr>
          <a:xfrm>
            <a:off x="6260723" y="1660868"/>
            <a:ext cx="2686613" cy="242760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55"/>
          <p:cNvSpPr/>
          <p:nvPr/>
        </p:nvSpPr>
        <p:spPr>
          <a:xfrm>
            <a:off x="9205348" y="1660868"/>
            <a:ext cx="2686613" cy="242760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1" name="Google Shape;421;p55"/>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2" name="Google Shape;422;p55"/>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23" name="Google Shape;423;p55"/>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24" name="Google Shape;424;p55"/>
          <p:cNvSpPr>
            <a:spLocks noGrp="1"/>
          </p:cNvSpPr>
          <p:nvPr>
            <p:ph type="pic" idx="2"/>
          </p:nvPr>
        </p:nvSpPr>
        <p:spPr>
          <a:xfrm>
            <a:off x="467420" y="1761485"/>
            <a:ext cx="2494721" cy="2226366"/>
          </a:xfrm>
          <a:prstGeom prst="rect">
            <a:avLst/>
          </a:prstGeom>
          <a:noFill/>
          <a:ln>
            <a:noFill/>
          </a:ln>
        </p:spPr>
      </p:sp>
      <p:sp>
        <p:nvSpPr>
          <p:cNvPr id="425" name="Google Shape;425;p55"/>
          <p:cNvSpPr>
            <a:spLocks noGrp="1"/>
          </p:cNvSpPr>
          <p:nvPr>
            <p:ph type="pic" idx="3"/>
          </p:nvPr>
        </p:nvSpPr>
        <p:spPr>
          <a:xfrm>
            <a:off x="3412045" y="1761485"/>
            <a:ext cx="2494721" cy="2226366"/>
          </a:xfrm>
          <a:prstGeom prst="rect">
            <a:avLst/>
          </a:prstGeom>
          <a:noFill/>
          <a:ln>
            <a:noFill/>
          </a:ln>
        </p:spPr>
      </p:sp>
      <p:sp>
        <p:nvSpPr>
          <p:cNvPr id="426" name="Google Shape;426;p55"/>
          <p:cNvSpPr>
            <a:spLocks noGrp="1"/>
          </p:cNvSpPr>
          <p:nvPr>
            <p:ph type="pic" idx="4"/>
          </p:nvPr>
        </p:nvSpPr>
        <p:spPr>
          <a:xfrm>
            <a:off x="6356669" y="1761485"/>
            <a:ext cx="2494721" cy="2226366"/>
          </a:xfrm>
          <a:prstGeom prst="rect">
            <a:avLst/>
          </a:prstGeom>
          <a:noFill/>
          <a:ln>
            <a:noFill/>
          </a:ln>
        </p:spPr>
      </p:sp>
      <p:sp>
        <p:nvSpPr>
          <p:cNvPr id="427" name="Google Shape;427;p55"/>
          <p:cNvSpPr>
            <a:spLocks noGrp="1"/>
          </p:cNvSpPr>
          <p:nvPr>
            <p:ph type="pic" idx="5"/>
          </p:nvPr>
        </p:nvSpPr>
        <p:spPr>
          <a:xfrm>
            <a:off x="9301294" y="1761485"/>
            <a:ext cx="2494721" cy="2226366"/>
          </a:xfrm>
          <a:prstGeom prst="rect">
            <a:avLst/>
          </a:prstGeom>
          <a:noFill/>
          <a:ln>
            <a:noFill/>
          </a:ln>
        </p:spPr>
      </p:sp>
      <p:sp>
        <p:nvSpPr>
          <p:cNvPr id="428" name="Google Shape;428;p55"/>
          <p:cNvSpPr txBox="1">
            <a:spLocks noGrp="1"/>
          </p:cNvSpPr>
          <p:nvPr>
            <p:ph type="body" idx="1"/>
          </p:nvPr>
        </p:nvSpPr>
        <p:spPr>
          <a:xfrm>
            <a:off x="371474" y="4302782"/>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1"/>
              </a:buClr>
              <a:buSzPts val="2000"/>
              <a:buNone/>
              <a:defRPr sz="2000" b="1">
                <a:solidFill>
                  <a:schemeClr val="accen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9" name="Google Shape;429;p55"/>
          <p:cNvSpPr txBox="1">
            <a:spLocks noGrp="1"/>
          </p:cNvSpPr>
          <p:nvPr>
            <p:ph type="body" idx="6"/>
          </p:nvPr>
        </p:nvSpPr>
        <p:spPr>
          <a:xfrm>
            <a:off x="371474" y="5058156"/>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b="0">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0" name="Google Shape;430;p55"/>
          <p:cNvSpPr txBox="1">
            <a:spLocks noGrp="1"/>
          </p:cNvSpPr>
          <p:nvPr>
            <p:ph type="body" idx="7"/>
          </p:nvPr>
        </p:nvSpPr>
        <p:spPr>
          <a:xfrm>
            <a:off x="3316099" y="4302782"/>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2"/>
              </a:buClr>
              <a:buSzPts val="2000"/>
              <a:buNone/>
              <a:defRPr sz="2000" b="1">
                <a:solidFill>
                  <a:schemeClr val="accent2"/>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1" name="Google Shape;431;p55"/>
          <p:cNvSpPr txBox="1">
            <a:spLocks noGrp="1"/>
          </p:cNvSpPr>
          <p:nvPr>
            <p:ph type="body" idx="8"/>
          </p:nvPr>
        </p:nvSpPr>
        <p:spPr>
          <a:xfrm>
            <a:off x="3316099" y="5058156"/>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b="0">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55"/>
          <p:cNvSpPr txBox="1">
            <a:spLocks noGrp="1"/>
          </p:cNvSpPr>
          <p:nvPr>
            <p:ph type="body" idx="9"/>
          </p:nvPr>
        </p:nvSpPr>
        <p:spPr>
          <a:xfrm>
            <a:off x="6260723" y="4302782"/>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4"/>
              </a:buClr>
              <a:buSzPts val="2000"/>
              <a:buNone/>
              <a:defRPr sz="2000" b="1">
                <a:solidFill>
                  <a:schemeClr val="accent4"/>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3" name="Google Shape;433;p55"/>
          <p:cNvSpPr txBox="1">
            <a:spLocks noGrp="1"/>
          </p:cNvSpPr>
          <p:nvPr>
            <p:ph type="body" idx="13"/>
          </p:nvPr>
        </p:nvSpPr>
        <p:spPr>
          <a:xfrm>
            <a:off x="6260723" y="5058156"/>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b="0">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4" name="Google Shape;434;p55"/>
          <p:cNvSpPr txBox="1">
            <a:spLocks noGrp="1"/>
          </p:cNvSpPr>
          <p:nvPr>
            <p:ph type="body" idx="14"/>
          </p:nvPr>
        </p:nvSpPr>
        <p:spPr>
          <a:xfrm>
            <a:off x="9205350" y="4302782"/>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6"/>
              </a:buClr>
              <a:buSzPts val="2000"/>
              <a:buNone/>
              <a:defRPr sz="2000" b="1">
                <a:solidFill>
                  <a:schemeClr val="accent6"/>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5" name="Google Shape;435;p55"/>
          <p:cNvSpPr txBox="1">
            <a:spLocks noGrp="1"/>
          </p:cNvSpPr>
          <p:nvPr>
            <p:ph type="body" idx="15"/>
          </p:nvPr>
        </p:nvSpPr>
        <p:spPr>
          <a:xfrm>
            <a:off x="9205350" y="5058156"/>
            <a:ext cx="2686613"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600"/>
              <a:buNone/>
              <a:defRPr sz="1600" b="0">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_Title Only">
  <p:cSld name="11_Title Only">
    <p:spTree>
      <p:nvGrpSpPr>
        <p:cNvPr id="1" name="Shape 436"/>
        <p:cNvGrpSpPr/>
        <p:nvPr/>
      </p:nvGrpSpPr>
      <p:grpSpPr>
        <a:xfrm>
          <a:off x="0" y="0"/>
          <a:ext cx="0" cy="0"/>
          <a:chOff x="0" y="0"/>
          <a:chExt cx="0" cy="0"/>
        </a:xfrm>
      </p:grpSpPr>
      <p:sp>
        <p:nvSpPr>
          <p:cNvPr id="437" name="Google Shape;437;p56"/>
          <p:cNvSpPr/>
          <p:nvPr/>
        </p:nvSpPr>
        <p:spPr>
          <a:xfrm>
            <a:off x="467420" y="3895002"/>
            <a:ext cx="2494721" cy="206723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56"/>
          <p:cNvSpPr/>
          <p:nvPr/>
        </p:nvSpPr>
        <p:spPr>
          <a:xfrm>
            <a:off x="3412044" y="3895002"/>
            <a:ext cx="2494721" cy="20672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Google Shape;439;p56"/>
          <p:cNvSpPr/>
          <p:nvPr/>
        </p:nvSpPr>
        <p:spPr>
          <a:xfrm>
            <a:off x="6356668" y="3895002"/>
            <a:ext cx="2494721" cy="206723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56"/>
          <p:cNvSpPr/>
          <p:nvPr/>
        </p:nvSpPr>
        <p:spPr>
          <a:xfrm>
            <a:off x="9301294" y="3895002"/>
            <a:ext cx="2494721" cy="206723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Google Shape;441;p56"/>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5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43" name="Google Shape;443;p56"/>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44" name="Google Shape;444;p56"/>
          <p:cNvSpPr>
            <a:spLocks noGrp="1"/>
          </p:cNvSpPr>
          <p:nvPr>
            <p:ph type="pic" idx="2"/>
          </p:nvPr>
        </p:nvSpPr>
        <p:spPr>
          <a:xfrm>
            <a:off x="467420" y="1522949"/>
            <a:ext cx="2494721" cy="2226366"/>
          </a:xfrm>
          <a:prstGeom prst="rect">
            <a:avLst/>
          </a:prstGeom>
          <a:noFill/>
          <a:ln>
            <a:noFill/>
          </a:ln>
        </p:spPr>
      </p:sp>
      <p:sp>
        <p:nvSpPr>
          <p:cNvPr id="445" name="Google Shape;445;p56"/>
          <p:cNvSpPr>
            <a:spLocks noGrp="1"/>
          </p:cNvSpPr>
          <p:nvPr>
            <p:ph type="pic" idx="3"/>
          </p:nvPr>
        </p:nvSpPr>
        <p:spPr>
          <a:xfrm>
            <a:off x="3412045" y="1522949"/>
            <a:ext cx="2494721" cy="2226366"/>
          </a:xfrm>
          <a:prstGeom prst="rect">
            <a:avLst/>
          </a:prstGeom>
          <a:noFill/>
          <a:ln>
            <a:noFill/>
          </a:ln>
        </p:spPr>
      </p:sp>
      <p:sp>
        <p:nvSpPr>
          <p:cNvPr id="446" name="Google Shape;446;p56"/>
          <p:cNvSpPr>
            <a:spLocks noGrp="1"/>
          </p:cNvSpPr>
          <p:nvPr>
            <p:ph type="pic" idx="4"/>
          </p:nvPr>
        </p:nvSpPr>
        <p:spPr>
          <a:xfrm>
            <a:off x="6356669" y="1522949"/>
            <a:ext cx="2494721" cy="2226366"/>
          </a:xfrm>
          <a:prstGeom prst="rect">
            <a:avLst/>
          </a:prstGeom>
          <a:noFill/>
          <a:ln>
            <a:noFill/>
          </a:ln>
        </p:spPr>
      </p:sp>
      <p:sp>
        <p:nvSpPr>
          <p:cNvPr id="447" name="Google Shape;447;p56"/>
          <p:cNvSpPr>
            <a:spLocks noGrp="1"/>
          </p:cNvSpPr>
          <p:nvPr>
            <p:ph type="pic" idx="5"/>
          </p:nvPr>
        </p:nvSpPr>
        <p:spPr>
          <a:xfrm>
            <a:off x="9301294" y="1522949"/>
            <a:ext cx="2494721" cy="2226366"/>
          </a:xfrm>
          <a:prstGeom prst="rect">
            <a:avLst/>
          </a:prstGeom>
          <a:noFill/>
          <a:ln>
            <a:noFill/>
          </a:ln>
        </p:spPr>
      </p:sp>
      <p:sp>
        <p:nvSpPr>
          <p:cNvPr id="448" name="Google Shape;448;p56"/>
          <p:cNvSpPr txBox="1">
            <a:spLocks noGrp="1"/>
          </p:cNvSpPr>
          <p:nvPr>
            <p:ph type="body" idx="1"/>
          </p:nvPr>
        </p:nvSpPr>
        <p:spPr>
          <a:xfrm>
            <a:off x="604610" y="4123880"/>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56"/>
          <p:cNvSpPr txBox="1">
            <a:spLocks noGrp="1"/>
          </p:cNvSpPr>
          <p:nvPr>
            <p:ph type="body" idx="6"/>
          </p:nvPr>
        </p:nvSpPr>
        <p:spPr>
          <a:xfrm>
            <a:off x="604610" y="4879254"/>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600"/>
              <a:buNone/>
              <a:defRPr sz="1600" b="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0" name="Google Shape;450;p56"/>
          <p:cNvSpPr txBox="1">
            <a:spLocks noGrp="1"/>
          </p:cNvSpPr>
          <p:nvPr>
            <p:ph type="body" idx="7"/>
          </p:nvPr>
        </p:nvSpPr>
        <p:spPr>
          <a:xfrm>
            <a:off x="3549235" y="4123880"/>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1" name="Google Shape;451;p56"/>
          <p:cNvSpPr txBox="1">
            <a:spLocks noGrp="1"/>
          </p:cNvSpPr>
          <p:nvPr>
            <p:ph type="body" idx="8"/>
          </p:nvPr>
        </p:nvSpPr>
        <p:spPr>
          <a:xfrm>
            <a:off x="3549235" y="4879254"/>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600"/>
              <a:buNone/>
              <a:defRPr sz="1600" b="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2" name="Google Shape;452;p56"/>
          <p:cNvSpPr txBox="1">
            <a:spLocks noGrp="1"/>
          </p:cNvSpPr>
          <p:nvPr>
            <p:ph type="body" idx="9"/>
          </p:nvPr>
        </p:nvSpPr>
        <p:spPr>
          <a:xfrm>
            <a:off x="6493859" y="4123880"/>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3" name="Google Shape;453;p56"/>
          <p:cNvSpPr txBox="1">
            <a:spLocks noGrp="1"/>
          </p:cNvSpPr>
          <p:nvPr>
            <p:ph type="body" idx="13"/>
          </p:nvPr>
        </p:nvSpPr>
        <p:spPr>
          <a:xfrm>
            <a:off x="6493859" y="4879254"/>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600"/>
              <a:buNone/>
              <a:defRPr sz="1600" b="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4" name="Google Shape;454;p56"/>
          <p:cNvSpPr txBox="1">
            <a:spLocks noGrp="1"/>
          </p:cNvSpPr>
          <p:nvPr>
            <p:ph type="body" idx="14"/>
          </p:nvPr>
        </p:nvSpPr>
        <p:spPr>
          <a:xfrm>
            <a:off x="9438486" y="4123880"/>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1">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5" name="Google Shape;455;p56"/>
          <p:cNvSpPr txBox="1">
            <a:spLocks noGrp="1"/>
          </p:cNvSpPr>
          <p:nvPr>
            <p:ph type="body" idx="15"/>
          </p:nvPr>
        </p:nvSpPr>
        <p:spPr>
          <a:xfrm>
            <a:off x="9438486" y="4879254"/>
            <a:ext cx="2220341" cy="66678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600"/>
              <a:buNone/>
              <a:defRPr sz="1600" b="0">
                <a:solidFill>
                  <a:schemeClr val="lt1"/>
                </a:solidFill>
                <a:latin typeface="Calibri"/>
                <a:ea typeface="Calibri"/>
                <a:cs typeface="Calibri"/>
                <a:sym typeface="Calibri"/>
              </a:defRPr>
            </a:lvl1pPr>
            <a:lvl2pPr marL="914400" lvl="1" indent="-228600" algn="l">
              <a:lnSpc>
                <a:spcPct val="90000"/>
              </a:lnSpc>
              <a:spcBef>
                <a:spcPts val="500"/>
              </a:spcBef>
              <a:spcAft>
                <a:spcPts val="0"/>
              </a:spcAft>
              <a:buClr>
                <a:schemeClr val="lt1"/>
              </a:buClr>
              <a:buSzPts val="1600"/>
              <a:buNone/>
              <a:defRPr sz="1600">
                <a:solidFill>
                  <a:schemeClr val="lt1"/>
                </a:solidFill>
              </a:defRPr>
            </a:lvl2pPr>
            <a:lvl3pPr marL="1371600" lvl="2" indent="-228600" algn="l">
              <a:lnSpc>
                <a:spcPct val="90000"/>
              </a:lnSpc>
              <a:spcBef>
                <a:spcPts val="500"/>
              </a:spcBef>
              <a:spcAft>
                <a:spcPts val="0"/>
              </a:spcAft>
              <a:buClr>
                <a:schemeClr val="lt1"/>
              </a:buClr>
              <a:buSzPts val="1400"/>
              <a:buNone/>
              <a:defRPr sz="1400">
                <a:solidFill>
                  <a:schemeClr val="lt1"/>
                </a:solidFill>
              </a:defRPr>
            </a:lvl3pPr>
            <a:lvl4pPr marL="1828800" lvl="3" indent="-228600" algn="l">
              <a:lnSpc>
                <a:spcPct val="90000"/>
              </a:lnSpc>
              <a:spcBef>
                <a:spcPts val="500"/>
              </a:spcBef>
              <a:spcAft>
                <a:spcPts val="0"/>
              </a:spcAft>
              <a:buClr>
                <a:schemeClr val="lt1"/>
              </a:buClr>
              <a:buSzPts val="1200"/>
              <a:buNone/>
              <a:defRPr sz="1200">
                <a:solidFill>
                  <a:schemeClr val="lt1"/>
                </a:solidFill>
              </a:defRPr>
            </a:lvl4pPr>
            <a:lvl5pPr marL="2286000" lvl="4" indent="-228600" algn="l">
              <a:lnSpc>
                <a:spcPct val="90000"/>
              </a:lnSpc>
              <a:spcBef>
                <a:spcPts val="500"/>
              </a:spcBef>
              <a:spcAft>
                <a:spcPts val="0"/>
              </a:spcAft>
              <a:buClr>
                <a:schemeClr val="lt1"/>
              </a:buClr>
              <a:buSzPts val="1200"/>
              <a:buNone/>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3_Title Only">
  <p:cSld name="13_Title Only">
    <p:spTree>
      <p:nvGrpSpPr>
        <p:cNvPr id="1" name="Shape 456"/>
        <p:cNvGrpSpPr/>
        <p:nvPr/>
      </p:nvGrpSpPr>
      <p:grpSpPr>
        <a:xfrm>
          <a:off x="0" y="0"/>
          <a:ext cx="0" cy="0"/>
          <a:chOff x="0" y="0"/>
          <a:chExt cx="0" cy="0"/>
        </a:xfrm>
      </p:grpSpPr>
      <p:sp>
        <p:nvSpPr>
          <p:cNvPr id="457" name="Google Shape;457;p57"/>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57"/>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59" name="Google Shape;459;p57"/>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60" name="Google Shape;460;p57"/>
          <p:cNvSpPr>
            <a:spLocks noGrp="1"/>
          </p:cNvSpPr>
          <p:nvPr>
            <p:ph type="chart" idx="2"/>
          </p:nvPr>
        </p:nvSpPr>
        <p:spPr>
          <a:xfrm>
            <a:off x="371475" y="1233488"/>
            <a:ext cx="11520488" cy="4967287"/>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4_Title Only">
  <p:cSld name="14_Title Only">
    <p:spTree>
      <p:nvGrpSpPr>
        <p:cNvPr id="1" name="Shape 461"/>
        <p:cNvGrpSpPr/>
        <p:nvPr/>
      </p:nvGrpSpPr>
      <p:grpSpPr>
        <a:xfrm>
          <a:off x="0" y="0"/>
          <a:ext cx="0" cy="0"/>
          <a:chOff x="0" y="0"/>
          <a:chExt cx="0" cy="0"/>
        </a:xfrm>
      </p:grpSpPr>
      <p:sp>
        <p:nvSpPr>
          <p:cNvPr id="462" name="Google Shape;462;p58"/>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3" name="Google Shape;463;p58"/>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64" name="Google Shape;464;p58"/>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65" name="Google Shape;465;p58"/>
          <p:cNvSpPr>
            <a:spLocks noGrp="1"/>
          </p:cNvSpPr>
          <p:nvPr>
            <p:ph type="chart" idx="2"/>
          </p:nvPr>
        </p:nvSpPr>
        <p:spPr>
          <a:xfrm>
            <a:off x="371475" y="1233488"/>
            <a:ext cx="7450621" cy="4967287"/>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6" name="Google Shape;466;p58"/>
          <p:cNvSpPr>
            <a:spLocks noGrp="1"/>
          </p:cNvSpPr>
          <p:nvPr>
            <p:ph type="pic" idx="3"/>
          </p:nvPr>
        </p:nvSpPr>
        <p:spPr>
          <a:xfrm>
            <a:off x="7940675" y="1233488"/>
            <a:ext cx="3951288" cy="4967287"/>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5_Title Only">
  <p:cSld name="15_Title Only">
    <p:spTree>
      <p:nvGrpSpPr>
        <p:cNvPr id="1" name="Shape 467"/>
        <p:cNvGrpSpPr/>
        <p:nvPr/>
      </p:nvGrpSpPr>
      <p:grpSpPr>
        <a:xfrm>
          <a:off x="0" y="0"/>
          <a:ext cx="0" cy="0"/>
          <a:chOff x="0" y="0"/>
          <a:chExt cx="0" cy="0"/>
        </a:xfrm>
      </p:grpSpPr>
      <p:sp>
        <p:nvSpPr>
          <p:cNvPr id="468" name="Google Shape;468;p59"/>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9" name="Google Shape;469;p59"/>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70" name="Google Shape;470;p59"/>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71" name="Google Shape;471;p59"/>
          <p:cNvSpPr>
            <a:spLocks noGrp="1"/>
          </p:cNvSpPr>
          <p:nvPr>
            <p:ph type="chart" idx="2"/>
          </p:nvPr>
        </p:nvSpPr>
        <p:spPr>
          <a:xfrm>
            <a:off x="381415" y="1233488"/>
            <a:ext cx="5512490" cy="4967287"/>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2" name="Google Shape;472;p59"/>
          <p:cNvSpPr>
            <a:spLocks noGrp="1"/>
          </p:cNvSpPr>
          <p:nvPr>
            <p:ph type="chart" idx="3"/>
          </p:nvPr>
        </p:nvSpPr>
        <p:spPr>
          <a:xfrm>
            <a:off x="6379473" y="1233488"/>
            <a:ext cx="5512490" cy="4967287"/>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73" name="Google Shape;473;p59"/>
          <p:cNvCxnSpPr/>
          <p:nvPr/>
        </p:nvCxnSpPr>
        <p:spPr>
          <a:xfrm>
            <a:off x="6125817" y="1233488"/>
            <a:ext cx="0" cy="4967287"/>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6_Title Only">
  <p:cSld name="16_Title Only">
    <p:spTree>
      <p:nvGrpSpPr>
        <p:cNvPr id="1" name="Shape 474"/>
        <p:cNvGrpSpPr/>
        <p:nvPr/>
      </p:nvGrpSpPr>
      <p:grpSpPr>
        <a:xfrm>
          <a:off x="0" y="0"/>
          <a:ext cx="0" cy="0"/>
          <a:chOff x="0" y="0"/>
          <a:chExt cx="0" cy="0"/>
        </a:xfrm>
      </p:grpSpPr>
      <p:sp>
        <p:nvSpPr>
          <p:cNvPr id="475" name="Google Shape;475;p60"/>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6" name="Google Shape;476;p60"/>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77" name="Google Shape;477;p60"/>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478" name="Google Shape;478;p60"/>
          <p:cNvSpPr>
            <a:spLocks noGrp="1"/>
          </p:cNvSpPr>
          <p:nvPr>
            <p:ph type="chart" idx="2"/>
          </p:nvPr>
        </p:nvSpPr>
        <p:spPr>
          <a:xfrm>
            <a:off x="510622" y="1362696"/>
            <a:ext cx="5552246" cy="2294899"/>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9" name="Google Shape;479;p60"/>
          <p:cNvSpPr>
            <a:spLocks noGrp="1"/>
          </p:cNvSpPr>
          <p:nvPr>
            <p:ph type="chart" idx="3"/>
          </p:nvPr>
        </p:nvSpPr>
        <p:spPr>
          <a:xfrm>
            <a:off x="500682" y="3781218"/>
            <a:ext cx="5552246" cy="2294899"/>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0" name="Google Shape;480;p60"/>
          <p:cNvSpPr>
            <a:spLocks noGrp="1"/>
          </p:cNvSpPr>
          <p:nvPr>
            <p:ph type="chart" idx="4"/>
          </p:nvPr>
        </p:nvSpPr>
        <p:spPr>
          <a:xfrm>
            <a:off x="6208643" y="1367561"/>
            <a:ext cx="5552246" cy="2294899"/>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1" name="Google Shape;481;p60"/>
          <p:cNvSpPr>
            <a:spLocks noGrp="1"/>
          </p:cNvSpPr>
          <p:nvPr>
            <p:ph type="chart" idx="5"/>
          </p:nvPr>
        </p:nvSpPr>
        <p:spPr>
          <a:xfrm>
            <a:off x="6198703" y="3786083"/>
            <a:ext cx="5552246" cy="2294899"/>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Comparison">
  <p:cSld name="3_Comparison">
    <p:spTree>
      <p:nvGrpSpPr>
        <p:cNvPr id="1" name="Shape 52"/>
        <p:cNvGrpSpPr/>
        <p:nvPr/>
      </p:nvGrpSpPr>
      <p:grpSpPr>
        <a:xfrm>
          <a:off x="0" y="0"/>
          <a:ext cx="0" cy="0"/>
          <a:chOff x="0" y="0"/>
          <a:chExt cx="0" cy="0"/>
        </a:xfrm>
      </p:grpSpPr>
      <p:sp>
        <p:nvSpPr>
          <p:cNvPr id="53" name="Google Shape;53;p18"/>
          <p:cNvSpPr/>
          <p:nvPr/>
        </p:nvSpPr>
        <p:spPr>
          <a:xfrm>
            <a:off x="0" y="0"/>
            <a:ext cx="12192000" cy="2146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8"/>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8"/>
          <p:cNvSpPr txBox="1">
            <a:spLocks noGrp="1"/>
          </p:cNvSpPr>
          <p:nvPr>
            <p:ph type="body" idx="1"/>
          </p:nvPr>
        </p:nvSpPr>
        <p:spPr>
          <a:xfrm>
            <a:off x="6261797" y="3634443"/>
            <a:ext cx="5630165"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000"/>
              <a:buNone/>
              <a:defRPr sz="20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8"/>
          <p:cNvSpPr txBox="1">
            <a:spLocks noGrp="1"/>
          </p:cNvSpPr>
          <p:nvPr>
            <p:ph type="body" idx="2"/>
          </p:nvPr>
        </p:nvSpPr>
        <p:spPr>
          <a:xfrm>
            <a:off x="6261797" y="4247320"/>
            <a:ext cx="5630165" cy="19534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solidFill>
                  <a:schemeClr val="dk1"/>
                </a:solidFill>
              </a:defRPr>
            </a:lvl1pPr>
            <a:lvl2pPr marL="914400" lvl="1" indent="-330200" algn="l">
              <a:lnSpc>
                <a:spcPct val="90000"/>
              </a:lnSpc>
              <a:spcBef>
                <a:spcPts val="500"/>
              </a:spcBef>
              <a:spcAft>
                <a:spcPts val="0"/>
              </a:spcAft>
              <a:buClr>
                <a:schemeClr val="dk1"/>
              </a:buClr>
              <a:buSzPts val="1600"/>
              <a:buChar char="•"/>
              <a:defRPr sz="1600">
                <a:solidFill>
                  <a:schemeClr val="dk1"/>
                </a:solidFill>
              </a:defRPr>
            </a:lvl2pPr>
            <a:lvl3pPr marL="1371600" lvl="2" indent="-317500" algn="l">
              <a:lnSpc>
                <a:spcPct val="90000"/>
              </a:lnSpc>
              <a:spcBef>
                <a:spcPts val="500"/>
              </a:spcBef>
              <a:spcAft>
                <a:spcPts val="0"/>
              </a:spcAft>
              <a:buClr>
                <a:schemeClr val="dk1"/>
              </a:buClr>
              <a:buSzPts val="1400"/>
              <a:buChar char="•"/>
              <a:defRPr sz="14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304800" algn="l">
              <a:lnSpc>
                <a:spcPct val="90000"/>
              </a:lnSpc>
              <a:spcBef>
                <a:spcPts val="500"/>
              </a:spcBef>
              <a:spcAft>
                <a:spcPts val="0"/>
              </a:spcAft>
              <a:buClr>
                <a:schemeClr val="dk1"/>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8"/>
          <p:cNvSpPr txBox="1">
            <a:spLocks noGrp="1"/>
          </p:cNvSpPr>
          <p:nvPr>
            <p:ph type="body" idx="3"/>
          </p:nvPr>
        </p:nvSpPr>
        <p:spPr>
          <a:xfrm>
            <a:off x="371476" y="3634443"/>
            <a:ext cx="5582064" cy="51845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000"/>
              <a:buNone/>
              <a:defRPr sz="2000" b="1">
                <a:solidFill>
                  <a:schemeClr val="dk1"/>
                </a:solidFill>
                <a:latin typeface="Calibri"/>
                <a:ea typeface="Calibri"/>
                <a:cs typeface="Calibri"/>
                <a:sym typeface="Calibri"/>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8"/>
          <p:cNvSpPr txBox="1">
            <a:spLocks noGrp="1"/>
          </p:cNvSpPr>
          <p:nvPr>
            <p:ph type="body" idx="4"/>
          </p:nvPr>
        </p:nvSpPr>
        <p:spPr>
          <a:xfrm>
            <a:off x="371476" y="4247320"/>
            <a:ext cx="5582064" cy="19534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solidFill>
                  <a:schemeClr val="dk1"/>
                </a:solidFill>
              </a:defRPr>
            </a:lvl1pPr>
            <a:lvl2pPr marL="914400" lvl="1" indent="-330200" algn="l">
              <a:lnSpc>
                <a:spcPct val="90000"/>
              </a:lnSpc>
              <a:spcBef>
                <a:spcPts val="500"/>
              </a:spcBef>
              <a:spcAft>
                <a:spcPts val="0"/>
              </a:spcAft>
              <a:buClr>
                <a:schemeClr val="dk1"/>
              </a:buClr>
              <a:buSzPts val="1600"/>
              <a:buChar char="•"/>
              <a:defRPr sz="1600">
                <a:solidFill>
                  <a:schemeClr val="dk1"/>
                </a:solidFill>
              </a:defRPr>
            </a:lvl2pPr>
            <a:lvl3pPr marL="1371600" lvl="2" indent="-317500" algn="l">
              <a:lnSpc>
                <a:spcPct val="90000"/>
              </a:lnSpc>
              <a:spcBef>
                <a:spcPts val="500"/>
              </a:spcBef>
              <a:spcAft>
                <a:spcPts val="0"/>
              </a:spcAft>
              <a:buClr>
                <a:schemeClr val="dk1"/>
              </a:buClr>
              <a:buSzPts val="1400"/>
              <a:buChar char="•"/>
              <a:defRPr sz="14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304800" algn="l">
              <a:lnSpc>
                <a:spcPct val="90000"/>
              </a:lnSpc>
              <a:spcBef>
                <a:spcPts val="500"/>
              </a:spcBef>
              <a:spcAft>
                <a:spcPts val="0"/>
              </a:spcAft>
              <a:buClr>
                <a:schemeClr val="dk1"/>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8"/>
          <p:cNvSpPr>
            <a:spLocks noGrp="1"/>
          </p:cNvSpPr>
          <p:nvPr>
            <p:ph type="pic" idx="5"/>
          </p:nvPr>
        </p:nvSpPr>
        <p:spPr>
          <a:xfrm>
            <a:off x="371476" y="1593851"/>
            <a:ext cx="5582064" cy="1929569"/>
          </a:xfrm>
          <a:prstGeom prst="rect">
            <a:avLst/>
          </a:prstGeom>
          <a:solidFill>
            <a:srgbClr val="F2F2F2"/>
          </a:solidFill>
          <a:ln>
            <a:noFill/>
          </a:ln>
        </p:spPr>
      </p:sp>
      <p:sp>
        <p:nvSpPr>
          <p:cNvPr id="61" name="Google Shape;61;p18"/>
          <p:cNvSpPr>
            <a:spLocks noGrp="1"/>
          </p:cNvSpPr>
          <p:nvPr>
            <p:ph type="pic" idx="6"/>
          </p:nvPr>
        </p:nvSpPr>
        <p:spPr>
          <a:xfrm>
            <a:off x="6281738" y="1593850"/>
            <a:ext cx="5582064" cy="1929569"/>
          </a:xfrm>
          <a:prstGeom prst="rect">
            <a:avLst/>
          </a:prstGeom>
          <a:solidFill>
            <a:srgbClr val="F2F2F2"/>
          </a:solidFill>
          <a:ln>
            <a:no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482"/>
        <p:cNvGrpSpPr/>
        <p:nvPr/>
      </p:nvGrpSpPr>
      <p:grpSpPr>
        <a:xfrm>
          <a:off x="0" y="0"/>
          <a:ext cx="0" cy="0"/>
          <a:chOff x="0" y="0"/>
          <a:chExt cx="0" cy="0"/>
        </a:xfrm>
      </p:grpSpPr>
      <p:sp>
        <p:nvSpPr>
          <p:cNvPr id="483" name="Google Shape;483;p6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4" name="Google Shape;484;p61"/>
          <p:cNvSpPr>
            <a:spLocks noGrp="1"/>
          </p:cNvSpPr>
          <p:nvPr>
            <p:ph type="pic" idx="2"/>
          </p:nvPr>
        </p:nvSpPr>
        <p:spPr>
          <a:xfrm>
            <a:off x="0" y="0"/>
            <a:ext cx="12192000" cy="6857999"/>
          </a:xfrm>
          <a:prstGeom prst="rect">
            <a:avLst/>
          </a:prstGeom>
          <a:solidFill>
            <a:srgbClr val="F2F2F2"/>
          </a:solidFill>
          <a:ln>
            <a:noFill/>
          </a:ln>
        </p:spPr>
      </p:sp>
      <p:sp>
        <p:nvSpPr>
          <p:cNvPr id="485" name="Google Shape;485;p61"/>
          <p:cNvSpPr txBox="1">
            <a:spLocks noGrp="1"/>
          </p:cNvSpPr>
          <p:nvPr>
            <p:ph type="ctrTitle"/>
          </p:nvPr>
        </p:nvSpPr>
        <p:spPr>
          <a:xfrm>
            <a:off x="1727201" y="2337595"/>
            <a:ext cx="8737600" cy="218281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1500"/>
              <a:buFont typeface="Calibri"/>
              <a:buNone/>
              <a:defRPr sz="11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6"/>
        <p:cNvGrpSpPr/>
        <p:nvPr/>
      </p:nvGrpSpPr>
      <p:grpSpPr>
        <a:xfrm>
          <a:off x="0" y="0"/>
          <a:ext cx="0" cy="0"/>
          <a:chOff x="0" y="0"/>
          <a:chExt cx="0" cy="0"/>
        </a:xfrm>
      </p:grpSpPr>
      <p:sp>
        <p:nvSpPr>
          <p:cNvPr id="487" name="Google Shape;487;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8" name="Google Shape;488;p6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89" name="Google Shape;489;p6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0" name="Google Shape;490;p62"/>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1"/>
        <p:cNvGrpSpPr/>
        <p:nvPr/>
      </p:nvGrpSpPr>
      <p:grpSpPr>
        <a:xfrm>
          <a:off x="0" y="0"/>
          <a:ext cx="0" cy="0"/>
          <a:chOff x="0" y="0"/>
          <a:chExt cx="0" cy="0"/>
        </a:xfrm>
      </p:grpSpPr>
      <p:sp>
        <p:nvSpPr>
          <p:cNvPr id="492" name="Google Shape;492;p6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3" name="Google Shape;493;p63"/>
          <p:cNvSpPr>
            <a:spLocks noGrp="1"/>
          </p:cNvSpPr>
          <p:nvPr>
            <p:ph type="pic" idx="2"/>
          </p:nvPr>
        </p:nvSpPr>
        <p:spPr>
          <a:xfrm>
            <a:off x="5183188" y="987425"/>
            <a:ext cx="6172200" cy="4873625"/>
          </a:xfrm>
          <a:prstGeom prst="rect">
            <a:avLst/>
          </a:prstGeom>
          <a:noFill/>
          <a:ln>
            <a:noFill/>
          </a:ln>
        </p:spPr>
      </p:sp>
      <p:sp>
        <p:nvSpPr>
          <p:cNvPr id="494" name="Google Shape;494;p6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5" name="Google Shape;495;p6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2_Title Only">
  <p:cSld name="12_Title Only">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71475" y="260351"/>
            <a:ext cx="11520488"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17"/>
          <p:cNvCxnSpPr/>
          <p:nvPr/>
        </p:nvCxnSpPr>
        <p:spPr>
          <a:xfrm>
            <a:off x="4790661" y="6917634"/>
            <a:ext cx="1918252" cy="0"/>
          </a:xfrm>
          <a:prstGeom prst="straightConnector1">
            <a:avLst/>
          </a:prstGeom>
          <a:noFill/>
          <a:ln w="9525" cap="flat" cmpd="sng">
            <a:solidFill>
              <a:schemeClr val="lt1"/>
            </a:solidFill>
            <a:prstDash val="solid"/>
            <a:miter lim="800000"/>
            <a:headEnd type="none" w="sm" len="sm"/>
            <a:tailEnd type="none" w="sm" len="sm"/>
          </a:ln>
        </p:spPr>
      </p:cxnSp>
      <p:sp>
        <p:nvSpPr>
          <p:cNvPr id="66" name="Google Shape;66;p17"/>
          <p:cNvSpPr>
            <a:spLocks noGrp="1"/>
          </p:cNvSpPr>
          <p:nvPr>
            <p:ph type="chart" idx="2"/>
          </p:nvPr>
        </p:nvSpPr>
        <p:spPr>
          <a:xfrm>
            <a:off x="4900613" y="1233488"/>
            <a:ext cx="6991350" cy="4967287"/>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p:nvPr/>
        </p:nvSpPr>
        <p:spPr>
          <a:xfrm>
            <a:off x="371474" y="1233488"/>
            <a:ext cx="4419187" cy="49672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17"/>
          <p:cNvSpPr txBox="1">
            <a:spLocks noGrp="1"/>
          </p:cNvSpPr>
          <p:nvPr>
            <p:ph type="body" idx="1"/>
          </p:nvPr>
        </p:nvSpPr>
        <p:spPr>
          <a:xfrm>
            <a:off x="546100" y="1450975"/>
            <a:ext cx="4065588" cy="455295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9"/>
        <p:cNvGrpSpPr/>
        <p:nvPr/>
      </p:nvGrpSpPr>
      <p:grpSpPr>
        <a:xfrm>
          <a:off x="0" y="0"/>
          <a:ext cx="0" cy="0"/>
          <a:chOff x="0" y="0"/>
          <a:chExt cx="0" cy="0"/>
        </a:xfrm>
      </p:grpSpPr>
      <p:sp>
        <p:nvSpPr>
          <p:cNvPr id="70" name="Google Shape;70;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 name="Google Shape;71;p21"/>
          <p:cNvSpPr/>
          <p:nvPr/>
        </p:nvSpPr>
        <p:spPr>
          <a:xfrm>
            <a:off x="200025" y="-1"/>
            <a:ext cx="1199197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21"/>
          <p:cNvSpPr>
            <a:spLocks noGrp="1"/>
          </p:cNvSpPr>
          <p:nvPr>
            <p:ph type="pic" idx="2"/>
          </p:nvPr>
        </p:nvSpPr>
        <p:spPr>
          <a:xfrm>
            <a:off x="571500" y="0"/>
            <a:ext cx="6034088" cy="6857999"/>
          </a:xfrm>
          <a:prstGeom prst="rect">
            <a:avLst/>
          </a:prstGeom>
          <a:solidFill>
            <a:srgbClr val="F2F2F2"/>
          </a:solidFill>
          <a:ln>
            <a:noFill/>
          </a:ln>
        </p:spPr>
      </p:sp>
      <p:sp>
        <p:nvSpPr>
          <p:cNvPr id="73" name="Google Shape;73;p21"/>
          <p:cNvSpPr/>
          <p:nvPr/>
        </p:nvSpPr>
        <p:spPr>
          <a:xfrm>
            <a:off x="0" y="1"/>
            <a:ext cx="371475" cy="6858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21"/>
          <p:cNvSpPr txBox="1">
            <a:spLocks noGrp="1"/>
          </p:cNvSpPr>
          <p:nvPr>
            <p:ph type="ctrTitle"/>
          </p:nvPr>
        </p:nvSpPr>
        <p:spPr>
          <a:xfrm>
            <a:off x="6905625" y="1512889"/>
            <a:ext cx="4986338" cy="32623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1"/>
          <p:cNvSpPr txBox="1">
            <a:spLocks noGrp="1"/>
          </p:cNvSpPr>
          <p:nvPr>
            <p:ph type="subTitle" idx="1"/>
          </p:nvPr>
        </p:nvSpPr>
        <p:spPr>
          <a:xfrm>
            <a:off x="6905625" y="4927600"/>
            <a:ext cx="4986338" cy="97631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Two Content">
  <p:cSld name="3_Two Content">
    <p:spTree>
      <p:nvGrpSpPr>
        <p:cNvPr id="1" name="Shape 76"/>
        <p:cNvGrpSpPr/>
        <p:nvPr/>
      </p:nvGrpSpPr>
      <p:grpSpPr>
        <a:xfrm>
          <a:off x="0" y="0"/>
          <a:ext cx="0" cy="0"/>
          <a:chOff x="0" y="0"/>
          <a:chExt cx="0" cy="0"/>
        </a:xfrm>
      </p:grpSpPr>
      <p:sp>
        <p:nvSpPr>
          <p:cNvPr id="77" name="Google Shape;77;p16"/>
          <p:cNvSpPr/>
          <p:nvPr/>
        </p:nvSpPr>
        <p:spPr>
          <a:xfrm>
            <a:off x="0" y="0"/>
            <a:ext cx="12192000" cy="6381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 name="Google Shape;78;p16"/>
          <p:cNvSpPr/>
          <p:nvPr/>
        </p:nvSpPr>
        <p:spPr>
          <a:xfrm>
            <a:off x="7162799" y="3052634"/>
            <a:ext cx="1368533" cy="11301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9" name="Google Shape;79;p16"/>
          <p:cNvSpPr txBox="1">
            <a:spLocks noGrp="1"/>
          </p:cNvSpPr>
          <p:nvPr>
            <p:ph type="title"/>
          </p:nvPr>
        </p:nvSpPr>
        <p:spPr>
          <a:xfrm>
            <a:off x="371475" y="1334424"/>
            <a:ext cx="4448175" cy="152082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16"/>
          <p:cNvSpPr txBox="1">
            <a:spLocks noGrp="1"/>
          </p:cNvSpPr>
          <p:nvPr>
            <p:ph type="body" idx="1"/>
          </p:nvPr>
        </p:nvSpPr>
        <p:spPr>
          <a:xfrm>
            <a:off x="3609563" y="3118775"/>
            <a:ext cx="2927311" cy="30819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solidFill>
                  <a:schemeClr val="dk1"/>
                </a:solidFill>
              </a:defRPr>
            </a:lvl1pPr>
            <a:lvl2pPr marL="914400" lvl="1" indent="-330200" algn="l">
              <a:lnSpc>
                <a:spcPct val="90000"/>
              </a:lnSpc>
              <a:spcBef>
                <a:spcPts val="500"/>
              </a:spcBef>
              <a:spcAft>
                <a:spcPts val="0"/>
              </a:spcAft>
              <a:buClr>
                <a:schemeClr val="dk1"/>
              </a:buClr>
              <a:buSzPts val="1600"/>
              <a:buChar char="•"/>
              <a:defRPr sz="1600">
                <a:solidFill>
                  <a:schemeClr val="dk1"/>
                </a:solidFill>
              </a:defRPr>
            </a:lvl2pPr>
            <a:lvl3pPr marL="1371600" lvl="2" indent="-317500" algn="l">
              <a:lnSpc>
                <a:spcPct val="90000"/>
              </a:lnSpc>
              <a:spcBef>
                <a:spcPts val="500"/>
              </a:spcBef>
              <a:spcAft>
                <a:spcPts val="0"/>
              </a:spcAft>
              <a:buClr>
                <a:schemeClr val="dk1"/>
              </a:buClr>
              <a:buSzPts val="1400"/>
              <a:buChar char="•"/>
              <a:defRPr sz="14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304800" algn="l">
              <a:lnSpc>
                <a:spcPct val="90000"/>
              </a:lnSpc>
              <a:spcBef>
                <a:spcPts val="500"/>
              </a:spcBef>
              <a:spcAft>
                <a:spcPts val="0"/>
              </a:spcAft>
              <a:buClr>
                <a:schemeClr val="dk1"/>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6"/>
          <p:cNvSpPr txBox="1">
            <a:spLocks noGrp="1"/>
          </p:cNvSpPr>
          <p:nvPr>
            <p:ph type="body" idx="2"/>
          </p:nvPr>
        </p:nvSpPr>
        <p:spPr>
          <a:xfrm>
            <a:off x="371475" y="3118776"/>
            <a:ext cx="2926800" cy="30819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800">
                <a:solidFill>
                  <a:schemeClr val="dk1"/>
                </a:solidFill>
              </a:defRPr>
            </a:lvl1pPr>
            <a:lvl2pPr marL="914400" lvl="1" indent="-330200" algn="l">
              <a:lnSpc>
                <a:spcPct val="90000"/>
              </a:lnSpc>
              <a:spcBef>
                <a:spcPts val="500"/>
              </a:spcBef>
              <a:spcAft>
                <a:spcPts val="0"/>
              </a:spcAft>
              <a:buClr>
                <a:schemeClr val="dk1"/>
              </a:buClr>
              <a:buSzPts val="1600"/>
              <a:buChar char="•"/>
              <a:defRPr sz="1600">
                <a:solidFill>
                  <a:schemeClr val="dk1"/>
                </a:solidFill>
              </a:defRPr>
            </a:lvl2pPr>
            <a:lvl3pPr marL="1371600" lvl="2" indent="-317500" algn="l">
              <a:lnSpc>
                <a:spcPct val="90000"/>
              </a:lnSpc>
              <a:spcBef>
                <a:spcPts val="500"/>
              </a:spcBef>
              <a:spcAft>
                <a:spcPts val="0"/>
              </a:spcAft>
              <a:buClr>
                <a:schemeClr val="dk1"/>
              </a:buClr>
              <a:buSzPts val="1400"/>
              <a:buChar char="•"/>
              <a:defRPr sz="1400">
                <a:solidFill>
                  <a:schemeClr val="dk1"/>
                </a:solidFill>
              </a:defRPr>
            </a:lvl3pPr>
            <a:lvl4pPr marL="1828800" lvl="3" indent="-304800" algn="l">
              <a:lnSpc>
                <a:spcPct val="90000"/>
              </a:lnSpc>
              <a:spcBef>
                <a:spcPts val="500"/>
              </a:spcBef>
              <a:spcAft>
                <a:spcPts val="0"/>
              </a:spcAft>
              <a:buClr>
                <a:schemeClr val="dk1"/>
              </a:buClr>
              <a:buSzPts val="1200"/>
              <a:buChar char="•"/>
              <a:defRPr sz="1200">
                <a:solidFill>
                  <a:schemeClr val="dk1"/>
                </a:solidFill>
              </a:defRPr>
            </a:lvl4pPr>
            <a:lvl5pPr marL="2286000" lvl="4" indent="-304800" algn="l">
              <a:lnSpc>
                <a:spcPct val="90000"/>
              </a:lnSpc>
              <a:spcBef>
                <a:spcPts val="500"/>
              </a:spcBef>
              <a:spcAft>
                <a:spcPts val="0"/>
              </a:spcAft>
              <a:buClr>
                <a:schemeClr val="dk1"/>
              </a:buClr>
              <a:buSzPts val="1200"/>
              <a:buChar char="•"/>
              <a:defRPr sz="12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6"/>
          <p:cNvSpPr>
            <a:spLocks noGrp="1"/>
          </p:cNvSpPr>
          <p:nvPr>
            <p:ph type="pic" idx="3"/>
          </p:nvPr>
        </p:nvSpPr>
        <p:spPr>
          <a:xfrm>
            <a:off x="4908415" y="-4277"/>
            <a:ext cx="7283585" cy="6204974"/>
          </a:xfrm>
          <a:prstGeom prst="rect">
            <a:avLst/>
          </a:prstGeom>
          <a:solidFill>
            <a:srgbClr val="F2F2F2"/>
          </a:solidFill>
          <a:ln>
            <a:noFill/>
          </a:ln>
        </p:spPr>
      </p:sp>
      <p:sp>
        <p:nvSpPr>
          <p:cNvPr id="84" name="Google Shape;84;p16"/>
          <p:cNvSpPr/>
          <p:nvPr/>
        </p:nvSpPr>
        <p:spPr>
          <a:xfrm>
            <a:off x="6210299" y="2027725"/>
            <a:ext cx="1073287" cy="9186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6"/>
          <p:cNvSpPr/>
          <p:nvPr/>
        </p:nvSpPr>
        <p:spPr>
          <a:xfrm>
            <a:off x="8661263" y="4055448"/>
            <a:ext cx="1073287" cy="91867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6" name="Google Shape;86;p16"/>
          <p:cNvCxnSpPr/>
          <p:nvPr/>
        </p:nvCxnSpPr>
        <p:spPr>
          <a:xfrm>
            <a:off x="3452019" y="3106075"/>
            <a:ext cx="0" cy="3094700"/>
          </a:xfrm>
          <a:prstGeom prst="straightConnector1">
            <a:avLst/>
          </a:prstGeom>
          <a:noFill/>
          <a:ln w="9525" cap="flat" cmpd="sng">
            <a:solidFill>
              <a:schemeClr val="accent1"/>
            </a:solidFill>
            <a:prstDash val="solid"/>
            <a:miter lim="800000"/>
            <a:headEnd type="none" w="sm" len="sm"/>
            <a:tailEnd type="none" w="sm" len="sm"/>
          </a:ln>
        </p:spPr>
      </p:cxnSp>
      <p:sp>
        <p:nvSpPr>
          <p:cNvPr id="87" name="Google Shape;87;p16"/>
          <p:cNvSpPr/>
          <p:nvPr/>
        </p:nvSpPr>
        <p:spPr>
          <a:xfrm>
            <a:off x="0" y="1405862"/>
            <a:ext cx="300037" cy="1465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8"/>
        <p:cNvGrpSpPr/>
        <p:nvPr/>
      </p:nvGrpSpPr>
      <p:grpSpPr>
        <a:xfrm>
          <a:off x="0" y="0"/>
          <a:ext cx="0" cy="0"/>
          <a:chOff x="0" y="0"/>
          <a:chExt cx="0" cy="0"/>
        </a:xfrm>
      </p:grpSpPr>
      <p:sp>
        <p:nvSpPr>
          <p:cNvPr id="89" name="Google Shape;89;p19"/>
          <p:cNvSpPr/>
          <p:nvPr/>
        </p:nvSpPr>
        <p:spPr>
          <a:xfrm>
            <a:off x="371475" y="1526382"/>
            <a:ext cx="3595688" cy="456247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9"/>
          <p:cNvSpPr/>
          <p:nvPr/>
        </p:nvSpPr>
        <p:spPr>
          <a:xfrm>
            <a:off x="8224838" y="1526382"/>
            <a:ext cx="3595688" cy="45624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9"/>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body" idx="1"/>
          </p:nvPr>
        </p:nvSpPr>
        <p:spPr>
          <a:xfrm>
            <a:off x="581026" y="1724025"/>
            <a:ext cx="3143250" cy="4191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9"/>
          <p:cNvSpPr txBox="1">
            <a:spLocks noGrp="1"/>
          </p:cNvSpPr>
          <p:nvPr>
            <p:ph type="body" idx="2"/>
          </p:nvPr>
        </p:nvSpPr>
        <p:spPr>
          <a:xfrm>
            <a:off x="8451282" y="1712119"/>
            <a:ext cx="3142800" cy="4191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sz="1800">
                <a:solidFill>
                  <a:schemeClr val="lt1"/>
                </a:solidFill>
              </a:defRPr>
            </a:lvl1pPr>
            <a:lvl2pPr marL="914400" lvl="1" indent="-330200" algn="l">
              <a:lnSpc>
                <a:spcPct val="90000"/>
              </a:lnSpc>
              <a:spcBef>
                <a:spcPts val="500"/>
              </a:spcBef>
              <a:spcAft>
                <a:spcPts val="0"/>
              </a:spcAft>
              <a:buClr>
                <a:schemeClr val="lt1"/>
              </a:buClr>
              <a:buSzPts val="1600"/>
              <a:buChar char="•"/>
              <a:defRPr sz="1600">
                <a:solidFill>
                  <a:schemeClr val="lt1"/>
                </a:solidFill>
              </a:defRPr>
            </a:lvl2pPr>
            <a:lvl3pPr marL="1371600" lvl="2" indent="-317500" algn="l">
              <a:lnSpc>
                <a:spcPct val="90000"/>
              </a:lnSpc>
              <a:spcBef>
                <a:spcPts val="500"/>
              </a:spcBef>
              <a:spcAft>
                <a:spcPts val="0"/>
              </a:spcAft>
              <a:buClr>
                <a:schemeClr val="lt1"/>
              </a:buClr>
              <a:buSzPts val="1400"/>
              <a:buChar char="•"/>
              <a:defRPr sz="1400">
                <a:solidFill>
                  <a:schemeClr val="lt1"/>
                </a:solidFill>
              </a:defRPr>
            </a:lvl3pPr>
            <a:lvl4pPr marL="1828800" lvl="3" indent="-304800" algn="l">
              <a:lnSpc>
                <a:spcPct val="90000"/>
              </a:lnSpc>
              <a:spcBef>
                <a:spcPts val="500"/>
              </a:spcBef>
              <a:spcAft>
                <a:spcPts val="0"/>
              </a:spcAft>
              <a:buClr>
                <a:schemeClr val="lt1"/>
              </a:buClr>
              <a:buSzPts val="1200"/>
              <a:buChar char="•"/>
              <a:defRPr sz="1200">
                <a:solidFill>
                  <a:schemeClr val="lt1"/>
                </a:solidFill>
              </a:defRPr>
            </a:lvl4pPr>
            <a:lvl5pPr marL="2286000" lvl="4" indent="-304800" algn="l">
              <a:lnSpc>
                <a:spcPct val="9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9"/>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9"/>
          <p:cNvSpPr>
            <a:spLocks noGrp="1"/>
          </p:cNvSpPr>
          <p:nvPr>
            <p:ph type="pic" idx="3"/>
          </p:nvPr>
        </p:nvSpPr>
        <p:spPr>
          <a:xfrm>
            <a:off x="3967163" y="1233488"/>
            <a:ext cx="4257675" cy="5148262"/>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371475" y="260351"/>
            <a:ext cx="11520487" cy="75882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371474" y="1233488"/>
            <a:ext cx="11520487" cy="494347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p:nvPr/>
        </p:nvSpPr>
        <p:spPr>
          <a:xfrm>
            <a:off x="11229975" y="6512060"/>
            <a:ext cx="962025" cy="3459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1"/>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260350"/>
            <a:ext cx="300037" cy="755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oi.org/10.1260/03095240360698582" TargetMode="External"/><Relationship Id="rId5" Type="http://schemas.openxmlformats.org/officeDocument/2006/relationships/hyperlink" Target="https://northeastern.instructure.com/courses/126473/pages/module-5-instructor-perspective?module_item_id=7471296" TargetMode="External"/><Relationship Id="rId4" Type="http://schemas.openxmlformats.org/officeDocument/2006/relationships/hyperlink" Target="https://www.foxislands.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1" descr="A close-up of a wind turbine&#10;&#10;Description automatically generated with medium confidence"/>
          <p:cNvPicPr preferRelativeResize="0">
            <a:picLocks noGrp="1"/>
          </p:cNvPicPr>
          <p:nvPr>
            <p:ph type="pic" idx="2"/>
          </p:nvPr>
        </p:nvPicPr>
        <p:blipFill rotWithShape="1">
          <a:blip r:embed="rId3">
            <a:alphaModFix/>
          </a:blip>
          <a:srcRect/>
          <a:stretch/>
        </p:blipFill>
        <p:spPr>
          <a:xfrm>
            <a:off x="3" y="1"/>
            <a:ext cx="12191994" cy="6857999"/>
          </a:xfrm>
          <a:prstGeom prst="rect">
            <a:avLst/>
          </a:prstGeom>
          <a:noFill/>
          <a:ln>
            <a:noFill/>
          </a:ln>
        </p:spPr>
      </p:pic>
      <p:sp>
        <p:nvSpPr>
          <p:cNvPr id="501" name="Google Shape;501;p1"/>
          <p:cNvSpPr txBox="1">
            <a:spLocks noGrp="1"/>
          </p:cNvSpPr>
          <p:nvPr>
            <p:ph type="ctrTitle"/>
          </p:nvPr>
        </p:nvSpPr>
        <p:spPr>
          <a:xfrm>
            <a:off x="940275" y="958862"/>
            <a:ext cx="7554900" cy="2182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7200"/>
              <a:buFont typeface="Calibri"/>
              <a:buNone/>
            </a:pPr>
            <a:r>
              <a:rPr lang="en-US" sz="7200">
                <a:solidFill>
                  <a:schemeClr val="lt1"/>
                </a:solidFill>
              </a:rPr>
              <a:t>The Fox Islands </a:t>
            </a:r>
            <a:br>
              <a:rPr lang="en-US" sz="7200">
                <a:solidFill>
                  <a:schemeClr val="lt1"/>
                </a:solidFill>
              </a:rPr>
            </a:br>
            <a:r>
              <a:rPr lang="en-US" sz="7200">
                <a:solidFill>
                  <a:schemeClr val="lt1"/>
                </a:solidFill>
              </a:rPr>
              <a:t>Wind Project </a:t>
            </a:r>
            <a:endParaRPr/>
          </a:p>
        </p:txBody>
      </p:sp>
      <p:sp>
        <p:nvSpPr>
          <p:cNvPr id="502" name="Google Shape;502;p1"/>
          <p:cNvSpPr txBox="1">
            <a:spLocks noGrp="1"/>
          </p:cNvSpPr>
          <p:nvPr>
            <p:ph type="subTitle" idx="1"/>
          </p:nvPr>
        </p:nvSpPr>
        <p:spPr>
          <a:xfrm>
            <a:off x="1652350" y="4150650"/>
            <a:ext cx="5441700" cy="241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600"/>
              <a:buNone/>
            </a:pPr>
            <a:r>
              <a:rPr lang="en-US" b="1">
                <a:solidFill>
                  <a:schemeClr val="lt1"/>
                </a:solidFill>
              </a:rPr>
              <a:t>Presented By: PJM6005 Group 2</a:t>
            </a:r>
            <a:endParaRPr/>
          </a:p>
          <a:p>
            <a:pPr marL="0" lvl="0" indent="0" algn="l" rtl="0">
              <a:lnSpc>
                <a:spcPct val="90000"/>
              </a:lnSpc>
              <a:spcBef>
                <a:spcPts val="1000"/>
              </a:spcBef>
              <a:spcAft>
                <a:spcPts val="0"/>
              </a:spcAft>
              <a:buClr>
                <a:schemeClr val="lt1"/>
              </a:buClr>
              <a:buSzPts val="2600"/>
              <a:buNone/>
            </a:pPr>
            <a:r>
              <a:rPr lang="en-US" b="1">
                <a:solidFill>
                  <a:schemeClr val="lt1"/>
                </a:solidFill>
              </a:rPr>
              <a:t>John DiSessa</a:t>
            </a:r>
            <a:endParaRPr b="1">
              <a:solidFill>
                <a:schemeClr val="lt1"/>
              </a:solidFill>
            </a:endParaRPr>
          </a:p>
          <a:p>
            <a:pPr marL="0" lvl="0" indent="0" algn="l" rtl="0">
              <a:lnSpc>
                <a:spcPct val="90000"/>
              </a:lnSpc>
              <a:spcBef>
                <a:spcPts val="1000"/>
              </a:spcBef>
              <a:spcAft>
                <a:spcPts val="0"/>
              </a:spcAft>
              <a:buClr>
                <a:schemeClr val="lt1"/>
              </a:buClr>
              <a:buSzPts val="2600"/>
              <a:buNone/>
            </a:pPr>
            <a:r>
              <a:rPr lang="en-US" b="1">
                <a:solidFill>
                  <a:schemeClr val="lt1"/>
                </a:solidFill>
              </a:rPr>
              <a:t>Nanique Gheridian     </a:t>
            </a:r>
            <a:endParaRPr b="1">
              <a:solidFill>
                <a:schemeClr val="lt1"/>
              </a:solidFill>
            </a:endParaRPr>
          </a:p>
          <a:p>
            <a:pPr marL="0" lvl="0" indent="0" algn="l" rtl="0">
              <a:lnSpc>
                <a:spcPct val="90000"/>
              </a:lnSpc>
              <a:spcBef>
                <a:spcPts val="1000"/>
              </a:spcBef>
              <a:spcAft>
                <a:spcPts val="0"/>
              </a:spcAft>
              <a:buClr>
                <a:schemeClr val="lt1"/>
              </a:buClr>
              <a:buSzPts val="2600"/>
              <a:buNone/>
            </a:pPr>
            <a:r>
              <a:rPr lang="en-US" b="1">
                <a:solidFill>
                  <a:schemeClr val="lt1"/>
                </a:solidFill>
              </a:rPr>
              <a:t>Dominique Hite</a:t>
            </a:r>
            <a:endParaRPr/>
          </a:p>
          <a:p>
            <a:pPr marL="0" lvl="0" indent="0" algn="ctr" rtl="0">
              <a:lnSpc>
                <a:spcPct val="90000"/>
              </a:lnSpc>
              <a:spcBef>
                <a:spcPts val="1000"/>
              </a:spcBef>
              <a:spcAft>
                <a:spcPts val="0"/>
              </a:spcAft>
              <a:buClr>
                <a:schemeClr val="dk1"/>
              </a:buClr>
              <a:buSzPts val="2400"/>
              <a:buNone/>
            </a:pP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pic>
        <p:nvPicPr>
          <p:cNvPr id="634" name="Google Shape;634;p10"/>
          <p:cNvPicPr preferRelativeResize="0">
            <a:picLocks noGrp="1"/>
          </p:cNvPicPr>
          <p:nvPr>
            <p:ph type="body" idx="1"/>
          </p:nvPr>
        </p:nvPicPr>
        <p:blipFill rotWithShape="1">
          <a:blip r:embed="rId3">
            <a:alphaModFix/>
          </a:blip>
          <a:srcRect/>
          <a:stretch/>
        </p:blipFill>
        <p:spPr>
          <a:xfrm>
            <a:off x="100" y="0"/>
            <a:ext cx="12192000" cy="6858000"/>
          </a:xfrm>
          <a:prstGeom prst="rect">
            <a:avLst/>
          </a:prstGeom>
          <a:noFill/>
          <a:ln>
            <a:noFill/>
          </a:ln>
        </p:spPr>
      </p:pic>
      <p:sp>
        <p:nvSpPr>
          <p:cNvPr id="635" name="Google Shape;635;p10"/>
          <p:cNvSpPr txBox="1"/>
          <p:nvPr/>
        </p:nvSpPr>
        <p:spPr>
          <a:xfrm>
            <a:off x="338003" y="152485"/>
            <a:ext cx="86184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Calibri"/>
                <a:ea typeface="Calibri"/>
                <a:cs typeface="Calibri"/>
                <a:sym typeface="Calibri"/>
              </a:rPr>
              <a:t>References:</a:t>
            </a:r>
            <a:endParaRPr sz="3600" b="1" i="0" u="none" strike="noStrike" cap="none">
              <a:solidFill>
                <a:schemeClr val="lt1"/>
              </a:solidFill>
              <a:latin typeface="Calibri"/>
              <a:ea typeface="Calibri"/>
              <a:cs typeface="Calibri"/>
              <a:sym typeface="Calibri"/>
            </a:endParaRPr>
          </a:p>
        </p:txBody>
      </p:sp>
      <p:sp>
        <p:nvSpPr>
          <p:cNvPr id="636" name="Google Shape;636;p10"/>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637" name="Google Shape;637;p10"/>
          <p:cNvSpPr txBox="1"/>
          <p:nvPr/>
        </p:nvSpPr>
        <p:spPr>
          <a:xfrm>
            <a:off x="248175" y="798975"/>
            <a:ext cx="9108000" cy="579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Colenso, K. (2000). “Creating The Work Breakdown Structure.” </a:t>
            </a:r>
            <a:r>
              <a:rPr lang="en-US" sz="1300" i="1">
                <a:solidFill>
                  <a:schemeClr val="lt1"/>
                </a:solidFill>
                <a:latin typeface="Calibri"/>
                <a:ea typeface="Calibri"/>
                <a:cs typeface="Calibri"/>
                <a:sym typeface="Calibri"/>
              </a:rPr>
              <a:t>Work Breakdown Structure - An Introduction</a:t>
            </a:r>
            <a:r>
              <a:rPr lang="en-US" sz="1300">
                <a:solidFill>
                  <a:schemeClr val="lt1"/>
                </a:solidFill>
                <a:latin typeface="Calibri"/>
                <a:ea typeface="Calibri"/>
                <a:cs typeface="Calibri"/>
                <a:sym typeface="Calibri"/>
              </a:rPr>
              <a:t>. Artemis Management Systems. http://www.exclusive-pm.ru/files/625/wbs.pdf. </a:t>
            </a:r>
            <a:endParaRPr sz="1300">
              <a:solidFill>
                <a:schemeClr val="lt1"/>
              </a:solidFill>
              <a:latin typeface="Calibri"/>
              <a:ea typeface="Calibri"/>
              <a:cs typeface="Calibri"/>
              <a:sym typeface="Calibri"/>
            </a:endParaRPr>
          </a:p>
          <a:p>
            <a:pPr marL="0" marR="0" lvl="0" indent="0" algn="l" rtl="0">
              <a:lnSpc>
                <a:spcPct val="115000"/>
              </a:lnSpc>
              <a:spcBef>
                <a:spcPts val="1200"/>
              </a:spcBef>
              <a:spcAft>
                <a:spcPts val="0"/>
              </a:spcAft>
              <a:buClr>
                <a:srgbClr val="000000"/>
              </a:buClr>
              <a:buSzPts val="2400"/>
              <a:buFont typeface="Arial"/>
              <a:buNone/>
            </a:pPr>
            <a:r>
              <a:rPr lang="en-US" sz="1300" i="0" u="none" strike="noStrike" cap="none">
                <a:solidFill>
                  <a:schemeClr val="lt1"/>
                </a:solidFill>
                <a:latin typeface="Calibri"/>
                <a:ea typeface="Calibri"/>
                <a:cs typeface="Calibri"/>
                <a:sym typeface="Calibri"/>
              </a:rPr>
              <a:t>Fox Islands Electric Cooperative, Inc. (2021). </a:t>
            </a:r>
            <a:r>
              <a:rPr lang="en-US" sz="1300" i="1" u="none" strike="noStrike" cap="none">
                <a:solidFill>
                  <a:schemeClr val="lt1"/>
                </a:solidFill>
                <a:latin typeface="Calibri"/>
                <a:ea typeface="Calibri"/>
                <a:cs typeface="Calibri"/>
                <a:sym typeface="Calibri"/>
              </a:rPr>
              <a:t>History and Energy Sources.</a:t>
            </a:r>
            <a:r>
              <a:rPr lang="en-US" sz="1300" i="0" u="none" strike="noStrike" cap="none">
                <a:solidFill>
                  <a:schemeClr val="lt1"/>
                </a:solidFill>
                <a:latin typeface="Calibri"/>
                <a:ea typeface="Calibri"/>
                <a:cs typeface="Calibri"/>
                <a:sym typeface="Calibri"/>
              </a:rPr>
              <a:t> Accessed via </a:t>
            </a:r>
            <a:r>
              <a:rPr lang="en-US" sz="1300" i="0" u="sng" strike="noStrike" cap="none">
                <a:solidFill>
                  <a:schemeClr val="lt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https://www.foxislands.net/</a:t>
            </a:r>
            <a:endParaRPr sz="1300" i="0" u="none" strike="noStrike" cap="none">
              <a:solidFill>
                <a:schemeClr val="lt1"/>
              </a:solidFill>
              <a:latin typeface="Calibri"/>
              <a:ea typeface="Calibri"/>
              <a:cs typeface="Calibri"/>
              <a:sym typeface="Calibri"/>
            </a:endParaRPr>
          </a:p>
          <a:p>
            <a:pPr marL="457200" lvl="0" indent="-457200" algn="l" rtl="0">
              <a:lnSpc>
                <a:spcPct val="100000"/>
              </a:lnSpc>
              <a:spcBef>
                <a:spcPts val="0"/>
              </a:spcBef>
              <a:spcAft>
                <a:spcPts val="0"/>
              </a:spcAft>
              <a:buNone/>
            </a:pPr>
            <a:endParaRPr sz="1300">
              <a:solidFill>
                <a:schemeClr val="lt1"/>
              </a:solidFill>
              <a:latin typeface="Calibri"/>
              <a:ea typeface="Calibri"/>
              <a:cs typeface="Calibri"/>
              <a:sym typeface="Calibri"/>
            </a:endParaRPr>
          </a:p>
          <a:p>
            <a:pPr marL="0" lvl="0" indent="0" algn="l" rtl="0">
              <a:lnSpc>
                <a:spcPct val="100000"/>
              </a:lnSpc>
              <a:spcBef>
                <a:spcPts val="0"/>
              </a:spcBef>
              <a:spcAft>
                <a:spcPts val="0"/>
              </a:spcAft>
              <a:buNone/>
            </a:pPr>
            <a:r>
              <a:rPr lang="en-US" sz="1300">
                <a:solidFill>
                  <a:schemeClr val="lt1"/>
                </a:solidFill>
                <a:latin typeface="Calibri"/>
                <a:ea typeface="Calibri"/>
                <a:cs typeface="Calibri"/>
                <a:sym typeface="Calibri"/>
              </a:rPr>
              <a:t>Gray. (n.d.). </a:t>
            </a:r>
            <a:r>
              <a:rPr lang="en-US" sz="1300" i="1">
                <a:solidFill>
                  <a:schemeClr val="lt1"/>
                </a:solidFill>
                <a:latin typeface="Calibri"/>
                <a:ea typeface="Calibri"/>
                <a:cs typeface="Calibri"/>
                <a:sym typeface="Calibri"/>
              </a:rPr>
              <a:t>Modules 4 &amp; 5 Instructor Perspective</a:t>
            </a:r>
            <a:r>
              <a:rPr lang="en-US" sz="1300">
                <a:solidFill>
                  <a:schemeClr val="lt1"/>
                </a:solidFill>
                <a:latin typeface="Calibri"/>
                <a:ea typeface="Calibri"/>
                <a:cs typeface="Calibri"/>
                <a:sym typeface="Calibri"/>
              </a:rPr>
              <a:t> [Slide show; Video]. Canvas. </a:t>
            </a:r>
            <a:r>
              <a:rPr lang="en-US" sz="1300" u="sng">
                <a:solidFill>
                  <a:schemeClr val="l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https://northeastern.instructure.com/courses/126473/pages/module-5-instructor-perspective?module_item_id=7471296</a:t>
            </a:r>
            <a:endParaRPr sz="1300">
              <a:solidFill>
                <a:schemeClr val="lt1"/>
              </a:solidFill>
              <a:latin typeface="Calibri"/>
              <a:ea typeface="Calibri"/>
              <a:cs typeface="Calibri"/>
              <a:sym typeface="Calibri"/>
            </a:endParaRPr>
          </a:p>
          <a:p>
            <a:pPr marL="457200" lvl="0" indent="-457200" algn="l" rtl="0">
              <a:lnSpc>
                <a:spcPct val="115000"/>
              </a:lnSpc>
              <a:spcBef>
                <a:spcPts val="0"/>
              </a:spcBef>
              <a:spcAft>
                <a:spcPts val="0"/>
              </a:spcAft>
              <a:buClr>
                <a:srgbClr val="000000"/>
              </a:buClr>
              <a:buSzPts val="2400"/>
              <a:buFont typeface="Arial"/>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Kraus, W.E., &amp; Cressman, K.R. (1992, December). </a:t>
            </a:r>
            <a:r>
              <a:rPr lang="en-US" sz="1300" i="1">
                <a:solidFill>
                  <a:schemeClr val="lt1"/>
                </a:solidFill>
                <a:latin typeface="Calibri"/>
                <a:ea typeface="Calibri"/>
                <a:cs typeface="Calibri"/>
                <a:sym typeface="Calibri"/>
              </a:rPr>
              <a:t>Project Scope Definition: A Practical Approach.</a:t>
            </a:r>
            <a:r>
              <a:rPr lang="en-US" sz="1300">
                <a:solidFill>
                  <a:schemeClr val="lt1"/>
                </a:solidFill>
                <a:latin typeface="Calibri"/>
                <a:ea typeface="Calibri"/>
                <a:cs typeface="Calibri"/>
                <a:sym typeface="Calibri"/>
              </a:rPr>
              <a:t> Cost Engineering; 34, 12; ProQuest One Academic.</a:t>
            </a: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Clr>
                <a:srgbClr val="000000"/>
              </a:buClr>
              <a:buSzPts val="2400"/>
              <a:buFont typeface="Arial"/>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Clr>
                <a:srgbClr val="000000"/>
              </a:buClr>
              <a:buSzPts val="2400"/>
              <a:buFont typeface="Arial"/>
              <a:buNone/>
            </a:pPr>
            <a:r>
              <a:rPr lang="en-US" sz="1300">
                <a:solidFill>
                  <a:schemeClr val="lt1"/>
                </a:solidFill>
                <a:latin typeface="Calibri"/>
                <a:ea typeface="Calibri"/>
                <a:cs typeface="Calibri"/>
                <a:sym typeface="Calibri"/>
              </a:rPr>
              <a:t>Lassiter III, J.B., Corcoran, J., Gazor, M., Hogarty, D., Somers Jr., A.H. (2011, February 15). </a:t>
            </a:r>
            <a:r>
              <a:rPr lang="en-US" sz="1300" i="1">
                <a:solidFill>
                  <a:schemeClr val="lt1"/>
                </a:solidFill>
                <a:latin typeface="Calibri"/>
                <a:ea typeface="Calibri"/>
                <a:cs typeface="Calibri"/>
                <a:sym typeface="Calibri"/>
              </a:rPr>
              <a:t>The Fox Islands Wind Project (A)</a:t>
            </a:r>
            <a:r>
              <a:rPr lang="en-US" sz="1300">
                <a:solidFill>
                  <a:schemeClr val="lt1"/>
                </a:solidFill>
                <a:latin typeface="Calibri"/>
                <a:ea typeface="Calibri"/>
                <a:cs typeface="Calibri"/>
                <a:sym typeface="Calibri"/>
              </a:rPr>
              <a:t>. Boston, MA: Harvard Business School Publishing.</a:t>
            </a:r>
            <a:endParaRPr sz="1300"/>
          </a:p>
          <a:p>
            <a:pPr marL="0" lvl="0" indent="0" algn="l" rtl="0">
              <a:lnSpc>
                <a:spcPct val="115000"/>
              </a:lnSpc>
              <a:spcBef>
                <a:spcPts val="0"/>
              </a:spcBef>
              <a:spcAft>
                <a:spcPts val="0"/>
              </a:spcAft>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Manwell, J. F., McGowan, J. G., &amp; Blanco, G. (2003). </a:t>
            </a:r>
            <a:r>
              <a:rPr lang="en-US" sz="1300" i="1">
                <a:solidFill>
                  <a:schemeClr val="lt1"/>
                </a:solidFill>
                <a:latin typeface="Calibri"/>
                <a:ea typeface="Calibri"/>
                <a:cs typeface="Calibri"/>
                <a:sym typeface="Calibri"/>
              </a:rPr>
              <a:t>Wind/Hybrid Power System Applications for New England Islands.</a:t>
            </a:r>
            <a:r>
              <a:rPr lang="en-US" sz="1300">
                <a:solidFill>
                  <a:schemeClr val="lt1"/>
                </a:solidFill>
                <a:latin typeface="Calibri"/>
                <a:ea typeface="Calibri"/>
                <a:cs typeface="Calibri"/>
                <a:sym typeface="Calibri"/>
              </a:rPr>
              <a:t> Wind Engineering, 27(2), 143–155. </a:t>
            </a:r>
            <a:r>
              <a:rPr lang="en-US" sz="1300" u="sng">
                <a:solidFill>
                  <a:schemeClr val="lt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https://doi.org/10.1260/03095240360698582</a:t>
            </a:r>
            <a:r>
              <a:rPr lang="en-US" sz="1300">
                <a:solidFill>
                  <a:schemeClr val="lt1"/>
                </a:solidFill>
                <a:latin typeface="Calibri"/>
                <a:ea typeface="Calibri"/>
                <a:cs typeface="Calibri"/>
                <a:sym typeface="Calibri"/>
              </a:rPr>
              <a:t>. </a:t>
            </a: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Project Management Institute, Inc., (2015). </a:t>
            </a:r>
            <a:r>
              <a:rPr lang="en-US" sz="1300" i="1">
                <a:solidFill>
                  <a:schemeClr val="lt1"/>
                </a:solidFill>
                <a:latin typeface="Calibri"/>
                <a:ea typeface="Calibri"/>
                <a:cs typeface="Calibri"/>
                <a:sym typeface="Calibri"/>
              </a:rPr>
              <a:t>Business Analysis for Practitioners: A Practice Guide. </a:t>
            </a:r>
            <a:r>
              <a:rPr lang="en-US" sz="1300">
                <a:solidFill>
                  <a:schemeClr val="lt1"/>
                </a:solidFill>
                <a:latin typeface="Calibri"/>
                <a:ea typeface="Calibri"/>
                <a:cs typeface="Calibri"/>
                <a:sym typeface="Calibri"/>
              </a:rPr>
              <a:t>Newton Square, PA: Project Management Institute, Inc.</a:t>
            </a: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Project Management Institute, Inc., (2017) </a:t>
            </a:r>
            <a:r>
              <a:rPr lang="en-US" sz="1300" i="1">
                <a:solidFill>
                  <a:schemeClr val="lt1"/>
                </a:solidFill>
                <a:latin typeface="Calibri"/>
                <a:ea typeface="Calibri"/>
                <a:cs typeface="Calibri"/>
                <a:sym typeface="Calibri"/>
              </a:rPr>
              <a:t>A Guide to the Project Management Body of Knowledge</a:t>
            </a:r>
            <a:r>
              <a:rPr lang="en-US" sz="1300">
                <a:solidFill>
                  <a:schemeClr val="lt1"/>
                </a:solidFill>
                <a:latin typeface="Calibri"/>
                <a:ea typeface="Calibri"/>
                <a:cs typeface="Calibri"/>
                <a:sym typeface="Calibri"/>
              </a:rPr>
              <a:t> (PMBOK Guide). (6</a:t>
            </a:r>
            <a:r>
              <a:rPr lang="en-US" sz="1300" baseline="30000">
                <a:solidFill>
                  <a:schemeClr val="lt1"/>
                </a:solidFill>
                <a:latin typeface="Calibri"/>
                <a:ea typeface="Calibri"/>
                <a:cs typeface="Calibri"/>
                <a:sym typeface="Calibri"/>
              </a:rPr>
              <a:t>th</a:t>
            </a:r>
            <a:r>
              <a:rPr lang="en-US" sz="1300">
                <a:solidFill>
                  <a:schemeClr val="lt1"/>
                </a:solidFill>
                <a:latin typeface="Calibri"/>
                <a:ea typeface="Calibri"/>
                <a:cs typeface="Calibri"/>
                <a:sym typeface="Calibri"/>
              </a:rPr>
              <a:t> ed.). Newton Square, PA: Project Management Institute, Inc.     </a:t>
            </a: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endParaRPr sz="1300">
              <a:solidFill>
                <a:schemeClr val="lt1"/>
              </a:solidFill>
              <a:latin typeface="Calibri"/>
              <a:ea typeface="Calibri"/>
              <a:cs typeface="Calibri"/>
              <a:sym typeface="Calibri"/>
            </a:endParaRPr>
          </a:p>
          <a:p>
            <a:pPr marL="0" lvl="0" indent="0" algn="l" rtl="0">
              <a:lnSpc>
                <a:spcPct val="115000"/>
              </a:lnSpc>
              <a:spcBef>
                <a:spcPts val="0"/>
              </a:spcBef>
              <a:spcAft>
                <a:spcPts val="0"/>
              </a:spcAft>
              <a:buNone/>
            </a:pPr>
            <a:r>
              <a:rPr lang="en-US" sz="1300">
                <a:solidFill>
                  <a:schemeClr val="lt1"/>
                </a:solidFill>
                <a:latin typeface="Calibri"/>
                <a:ea typeface="Calibri"/>
                <a:cs typeface="Calibri"/>
                <a:sym typeface="Calibri"/>
              </a:rPr>
              <a:t>Schwalbe, K., (2017). </a:t>
            </a:r>
            <a:r>
              <a:rPr lang="en-US" sz="1300" i="1">
                <a:solidFill>
                  <a:schemeClr val="lt1"/>
                </a:solidFill>
                <a:latin typeface="Calibri"/>
                <a:ea typeface="Calibri"/>
                <a:cs typeface="Calibri"/>
                <a:sym typeface="Calibri"/>
              </a:rPr>
              <a:t>An Introduction to Project Management</a:t>
            </a:r>
            <a:r>
              <a:rPr lang="en-US" sz="1300">
                <a:solidFill>
                  <a:schemeClr val="lt1"/>
                </a:solidFill>
                <a:latin typeface="Calibri"/>
                <a:ea typeface="Calibri"/>
                <a:cs typeface="Calibri"/>
                <a:sym typeface="Calibri"/>
              </a:rPr>
              <a:t> (6</a:t>
            </a:r>
            <a:r>
              <a:rPr lang="en-US" sz="1300" baseline="30000">
                <a:solidFill>
                  <a:schemeClr val="lt1"/>
                </a:solidFill>
                <a:latin typeface="Calibri"/>
                <a:ea typeface="Calibri"/>
                <a:cs typeface="Calibri"/>
                <a:sym typeface="Calibri"/>
              </a:rPr>
              <a:t>th</a:t>
            </a:r>
            <a:r>
              <a:rPr lang="en-US" sz="1300">
                <a:solidFill>
                  <a:schemeClr val="lt1"/>
                </a:solidFill>
                <a:latin typeface="Calibri"/>
                <a:ea typeface="Calibri"/>
                <a:cs typeface="Calibri"/>
                <a:sym typeface="Calibri"/>
              </a:rPr>
              <a:t> ed.). Minneapolis, MN: Schwalbe Publishing.</a:t>
            </a:r>
            <a:r>
              <a:rPr lang="en-US" sz="1500">
                <a:solidFill>
                  <a:schemeClr val="lt1"/>
                </a:solidFill>
                <a:latin typeface="Calibri"/>
                <a:ea typeface="Calibri"/>
                <a:cs typeface="Calibri"/>
                <a:sym typeface="Calibri"/>
              </a:rPr>
              <a:t> </a:t>
            </a:r>
            <a:endParaRPr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b="0" i="0" u="none" strike="noStrike" cap="none">
              <a:solidFill>
                <a:srgbClr val="000000"/>
              </a:solidFill>
              <a:latin typeface="Calibri"/>
              <a:ea typeface="Calibri"/>
              <a:cs typeface="Calibri"/>
              <a:sym typeface="Calibri"/>
            </a:endParaRPr>
          </a:p>
        </p:txBody>
      </p:sp>
      <p:sp>
        <p:nvSpPr>
          <p:cNvPr id="638" name="Google Shape;638;p10"/>
          <p:cNvSpPr txBox="1"/>
          <p:nvPr/>
        </p:nvSpPr>
        <p:spPr>
          <a:xfrm>
            <a:off x="1556300" y="4636775"/>
            <a:ext cx="618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
          <p:cNvSpPr txBox="1">
            <a:spLocks noGrp="1"/>
          </p:cNvSpPr>
          <p:nvPr>
            <p:ph type="title"/>
          </p:nvPr>
        </p:nvSpPr>
        <p:spPr>
          <a:xfrm>
            <a:off x="6619175" y="327799"/>
            <a:ext cx="5272800" cy="598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sz="3600"/>
              <a:t>Executive Summary </a:t>
            </a:r>
            <a:endParaRPr sz="3600"/>
          </a:p>
        </p:txBody>
      </p:sp>
      <p:sp>
        <p:nvSpPr>
          <p:cNvPr id="509" name="Google Shape;509;p2"/>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
              <a:buNone/>
            </a:pPr>
            <a:fld id="{00000000-1234-1234-1234-123412341234}" type="slidenum">
              <a:rPr lang="en-US" sz="800"/>
              <a:t>2</a:t>
            </a:fld>
            <a:endParaRPr sz="800"/>
          </a:p>
        </p:txBody>
      </p:sp>
      <p:pic>
        <p:nvPicPr>
          <p:cNvPr id="510" name="Google Shape;510;p2" descr="A picture containing diagram&#10;&#10;Description automatically generated"/>
          <p:cNvPicPr preferRelativeResize="0"/>
          <p:nvPr/>
        </p:nvPicPr>
        <p:blipFill rotWithShape="1">
          <a:blip r:embed="rId3">
            <a:alphaModFix/>
          </a:blip>
          <a:srcRect/>
          <a:stretch/>
        </p:blipFill>
        <p:spPr>
          <a:xfrm>
            <a:off x="1338975" y="1912950"/>
            <a:ext cx="3489800" cy="4648201"/>
          </a:xfrm>
          <a:prstGeom prst="rect">
            <a:avLst/>
          </a:prstGeom>
          <a:noFill/>
          <a:ln>
            <a:noFill/>
          </a:ln>
        </p:spPr>
      </p:pic>
      <p:sp>
        <p:nvSpPr>
          <p:cNvPr id="511" name="Google Shape;511;p2"/>
          <p:cNvSpPr txBox="1"/>
          <p:nvPr/>
        </p:nvSpPr>
        <p:spPr>
          <a:xfrm>
            <a:off x="5291975" y="1499063"/>
            <a:ext cx="2292600" cy="1200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3600" b="1">
                <a:solidFill>
                  <a:srgbClr val="E2421F"/>
                </a:solidFill>
                <a:latin typeface="Calibri"/>
                <a:ea typeface="Calibri"/>
                <a:cs typeface="Calibri"/>
                <a:sym typeface="Calibri"/>
              </a:rPr>
              <a:t>Project Objective:</a:t>
            </a:r>
            <a:r>
              <a:rPr lang="en-US" sz="3600" b="1">
                <a:solidFill>
                  <a:srgbClr val="CC0000"/>
                </a:solidFill>
                <a:latin typeface="Calibri"/>
                <a:ea typeface="Calibri"/>
                <a:cs typeface="Calibri"/>
                <a:sym typeface="Calibri"/>
              </a:rPr>
              <a:t> </a:t>
            </a:r>
            <a:endParaRPr sz="3000" b="0" i="0" u="none" strike="noStrike" cap="none">
              <a:solidFill>
                <a:srgbClr val="CC0000"/>
              </a:solidFill>
              <a:latin typeface="Calibri"/>
              <a:ea typeface="Calibri"/>
              <a:cs typeface="Calibri"/>
              <a:sym typeface="Calibri"/>
            </a:endParaRPr>
          </a:p>
        </p:txBody>
      </p:sp>
      <p:pic>
        <p:nvPicPr>
          <p:cNvPr id="512" name="Google Shape;512;p2" descr="Logo&#10;&#10;Description automatically generated"/>
          <p:cNvPicPr preferRelativeResize="0">
            <a:picLocks noGrp="1"/>
          </p:cNvPicPr>
          <p:nvPr>
            <p:ph type="pic" idx="2"/>
          </p:nvPr>
        </p:nvPicPr>
        <p:blipFill rotWithShape="1">
          <a:blip r:embed="rId4">
            <a:alphaModFix/>
          </a:blip>
          <a:srcRect t="1560" r="355" b="2189"/>
          <a:stretch/>
        </p:blipFill>
        <p:spPr>
          <a:xfrm>
            <a:off x="297078" y="260350"/>
            <a:ext cx="2292575" cy="2214500"/>
          </a:xfrm>
          <a:prstGeom prst="rect">
            <a:avLst/>
          </a:prstGeom>
          <a:noFill/>
          <a:ln>
            <a:noFill/>
          </a:ln>
        </p:spPr>
      </p:pic>
      <p:sp>
        <p:nvSpPr>
          <p:cNvPr id="513" name="Google Shape;513;p2"/>
          <p:cNvSpPr txBox="1"/>
          <p:nvPr/>
        </p:nvSpPr>
        <p:spPr>
          <a:xfrm>
            <a:off x="5585075" y="3448800"/>
            <a:ext cx="63069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3600" b="1">
                <a:solidFill>
                  <a:srgbClr val="E2421F"/>
                </a:solidFill>
                <a:latin typeface="Calibri"/>
                <a:ea typeface="Calibri"/>
                <a:cs typeface="Calibri"/>
                <a:sym typeface="Calibri"/>
              </a:rPr>
              <a:t>Scope Management Process: </a:t>
            </a:r>
            <a:r>
              <a:rPr lang="en-US" sz="3600" b="1" i="0" u="none" strike="noStrike" cap="none">
                <a:solidFill>
                  <a:srgbClr val="CC0F00"/>
                </a:solidFill>
                <a:latin typeface="Calibri"/>
                <a:ea typeface="Calibri"/>
                <a:cs typeface="Calibri"/>
                <a:sym typeface="Calibri"/>
              </a:rPr>
              <a:t> </a:t>
            </a:r>
            <a:endParaRPr sz="3000" b="0" i="0" u="none" strike="noStrike" cap="none">
              <a:solidFill>
                <a:srgbClr val="CC0F00"/>
              </a:solidFill>
              <a:latin typeface="Calibri"/>
              <a:ea typeface="Calibri"/>
              <a:cs typeface="Calibri"/>
              <a:sym typeface="Calibri"/>
            </a:endParaRPr>
          </a:p>
        </p:txBody>
      </p:sp>
      <p:sp>
        <p:nvSpPr>
          <p:cNvPr id="514" name="Google Shape;514;p2"/>
          <p:cNvSpPr txBox="1"/>
          <p:nvPr/>
        </p:nvSpPr>
        <p:spPr>
          <a:xfrm>
            <a:off x="7715975" y="1310200"/>
            <a:ext cx="41760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700">
                <a:solidFill>
                  <a:schemeClr val="dk1"/>
                </a:solidFill>
                <a:latin typeface="Calibri"/>
                <a:ea typeface="Calibri"/>
                <a:cs typeface="Calibri"/>
                <a:sym typeface="Calibri"/>
              </a:rPr>
              <a:t>Installation of three 1.5 Megawatt GE Wind Turbines to decrease electricity costs for island residents</a:t>
            </a:r>
            <a:endParaRPr sz="2100" b="0" i="0" u="none" strike="noStrike" cap="none">
              <a:solidFill>
                <a:schemeClr val="dk1"/>
              </a:solidFill>
              <a:latin typeface="Calibri"/>
              <a:ea typeface="Calibri"/>
              <a:cs typeface="Calibri"/>
              <a:sym typeface="Calibri"/>
            </a:endParaRPr>
          </a:p>
        </p:txBody>
      </p:sp>
      <p:sp>
        <p:nvSpPr>
          <p:cNvPr id="515" name="Google Shape;515;p2"/>
          <p:cNvSpPr txBox="1"/>
          <p:nvPr/>
        </p:nvSpPr>
        <p:spPr>
          <a:xfrm>
            <a:off x="6035525" y="4126450"/>
            <a:ext cx="6071400" cy="2170200"/>
          </a:xfrm>
          <a:prstGeom prst="rect">
            <a:avLst/>
          </a:prstGeom>
          <a:noFill/>
          <a:ln>
            <a:noFill/>
          </a:ln>
        </p:spPr>
        <p:txBody>
          <a:bodyPr spcFirstLastPara="1" wrap="square" lIns="91425" tIns="45700" rIns="91425" bIns="45700" anchor="t" anchorCtr="0">
            <a:spAutoFit/>
          </a:bodyPr>
          <a:lstStyle/>
          <a:p>
            <a:pPr marL="457200" lvl="0" indent="-400050" algn="l" rtl="0">
              <a:spcBef>
                <a:spcPts val="1200"/>
              </a:spcBef>
              <a:spcAft>
                <a:spcPts val="0"/>
              </a:spcAft>
              <a:buSzPts val="2700"/>
              <a:buFont typeface="Calibri"/>
              <a:buChar char="●"/>
            </a:pPr>
            <a:r>
              <a:rPr lang="en-US" sz="2700">
                <a:latin typeface="Calibri"/>
                <a:ea typeface="Calibri"/>
                <a:cs typeface="Calibri"/>
                <a:sym typeface="Calibri"/>
              </a:rPr>
              <a:t>Plan Scope Management</a:t>
            </a:r>
            <a:endParaRPr sz="270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a:latin typeface="Calibri"/>
                <a:ea typeface="Calibri"/>
                <a:cs typeface="Calibri"/>
                <a:sym typeface="Calibri"/>
              </a:rPr>
              <a:t>Collect Requirements</a:t>
            </a:r>
            <a:endParaRPr sz="270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a:latin typeface="Calibri"/>
                <a:ea typeface="Calibri"/>
                <a:cs typeface="Calibri"/>
                <a:sym typeface="Calibri"/>
              </a:rPr>
              <a:t>Define Scope </a:t>
            </a:r>
            <a:endParaRPr sz="270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a:latin typeface="Calibri"/>
                <a:ea typeface="Calibri"/>
                <a:cs typeface="Calibri"/>
                <a:sym typeface="Calibri"/>
              </a:rPr>
              <a:t>Create Work Breakdown Structure (WBS)</a:t>
            </a:r>
            <a:endParaRPr sz="270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0"/>
        <p:cNvGrpSpPr/>
        <p:nvPr/>
      </p:nvGrpSpPr>
      <p:grpSpPr>
        <a:xfrm>
          <a:off x="0" y="0"/>
          <a:ext cx="0" cy="0"/>
          <a:chOff x="0" y="0"/>
          <a:chExt cx="0" cy="0"/>
        </a:xfrm>
      </p:grpSpPr>
      <p:sp>
        <p:nvSpPr>
          <p:cNvPr id="521" name="Google Shape;521;p3"/>
          <p:cNvSpPr txBox="1">
            <a:spLocks noGrp="1"/>
          </p:cNvSpPr>
          <p:nvPr>
            <p:ph type="title"/>
          </p:nvPr>
        </p:nvSpPr>
        <p:spPr>
          <a:xfrm>
            <a:off x="575775" y="334025"/>
            <a:ext cx="11316300" cy="49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solidFill>
                  <a:srgbClr val="000000"/>
                </a:solidFill>
              </a:rPr>
              <a:t>Requirement Collection and Tools</a:t>
            </a:r>
            <a:endParaRPr>
              <a:highlight>
                <a:srgbClr val="00FF00"/>
              </a:highlight>
            </a:endParaRPr>
          </a:p>
        </p:txBody>
      </p:sp>
      <p:pic>
        <p:nvPicPr>
          <p:cNvPr id="522" name="Google Shape;522;p3"/>
          <p:cNvPicPr preferRelativeResize="0">
            <a:picLocks noGrp="1"/>
          </p:cNvPicPr>
          <p:nvPr>
            <p:ph type="body" idx="1"/>
          </p:nvPr>
        </p:nvPicPr>
        <p:blipFill rotWithShape="1">
          <a:blip r:embed="rId3">
            <a:alphaModFix/>
          </a:blip>
          <a:srcRect t="23715" r="-1" b="-1"/>
          <a:stretch/>
        </p:blipFill>
        <p:spPr>
          <a:xfrm>
            <a:off x="371475" y="1015900"/>
            <a:ext cx="11520600" cy="5409300"/>
          </a:xfrm>
          <a:prstGeom prst="rect">
            <a:avLst/>
          </a:prstGeom>
          <a:noFill/>
          <a:ln>
            <a:noFill/>
          </a:ln>
        </p:spPr>
      </p:pic>
      <p:sp>
        <p:nvSpPr>
          <p:cNvPr id="523" name="Google Shape;523;p3"/>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
              <a:buNone/>
            </a:pPr>
            <a:fld id="{00000000-1234-1234-1234-123412341234}" type="slidenum">
              <a:rPr lang="en-US" sz="800"/>
              <a:t>3</a:t>
            </a:fld>
            <a:endParaRPr sz="800"/>
          </a:p>
        </p:txBody>
      </p:sp>
      <p:graphicFrame>
        <p:nvGraphicFramePr>
          <p:cNvPr id="524" name="Google Shape;524;p3"/>
          <p:cNvGraphicFramePr/>
          <p:nvPr/>
        </p:nvGraphicFramePr>
        <p:xfrm>
          <a:off x="838850" y="1015942"/>
          <a:ext cx="7672500" cy="5409400"/>
        </p:xfrm>
        <a:graphic>
          <a:graphicData uri="http://schemas.openxmlformats.org/drawingml/2006/table">
            <a:tbl>
              <a:tblPr>
                <a:noFill/>
                <a:tableStyleId>{41BE9256-804B-41A9-A337-AD074338FF6F}</a:tableStyleId>
              </a:tblPr>
              <a:tblGrid>
                <a:gridCol w="3669275">
                  <a:extLst>
                    <a:ext uri="{9D8B030D-6E8A-4147-A177-3AD203B41FA5}">
                      <a16:colId xmlns:a16="http://schemas.microsoft.com/office/drawing/2014/main" val="20000"/>
                    </a:ext>
                  </a:extLst>
                </a:gridCol>
                <a:gridCol w="4003225">
                  <a:extLst>
                    <a:ext uri="{9D8B030D-6E8A-4147-A177-3AD203B41FA5}">
                      <a16:colId xmlns:a16="http://schemas.microsoft.com/office/drawing/2014/main" val="20001"/>
                    </a:ext>
                  </a:extLst>
                </a:gridCol>
              </a:tblGrid>
              <a:tr h="724375">
                <a:tc>
                  <a:txBody>
                    <a:bodyPr/>
                    <a:lstStyle/>
                    <a:p>
                      <a:pPr marL="0" lvl="0" indent="0" algn="ctr" rtl="0">
                        <a:spcBef>
                          <a:spcPts val="0"/>
                        </a:spcBef>
                        <a:spcAft>
                          <a:spcPts val="0"/>
                        </a:spcAft>
                        <a:buNone/>
                      </a:pPr>
                      <a:r>
                        <a:rPr lang="en-US" sz="2900" b="1" u="sng">
                          <a:solidFill>
                            <a:schemeClr val="lt1"/>
                          </a:solidFill>
                          <a:latin typeface="Calibri"/>
                          <a:ea typeface="Calibri"/>
                          <a:cs typeface="Calibri"/>
                          <a:sym typeface="Calibri"/>
                        </a:rPr>
                        <a:t>Requirements</a:t>
                      </a:r>
                      <a:endParaRPr sz="2900" b="1" u="sng">
                        <a:solidFill>
                          <a:schemeClr val="lt1"/>
                        </a:solidFill>
                        <a:latin typeface="Calibri"/>
                        <a:ea typeface="Calibri"/>
                        <a:cs typeface="Calibri"/>
                        <a:sym typeface="Calibri"/>
                      </a:endParaRPr>
                    </a:p>
                  </a:txBody>
                  <a:tcPr marL="91425" marR="91425" marT="91425" marB="91425" anchor="ctr">
                    <a:lnL w="9525" cap="flat" cmpd="sng">
                      <a:solidFill>
                        <a:srgbClr val="4A86E8"/>
                      </a:solidFill>
                      <a:prstDash val="solid"/>
                      <a:round/>
                      <a:headEnd type="none" w="sm" len="sm"/>
                      <a:tailEnd type="none" w="sm" len="sm"/>
                    </a:lnL>
                  </a:tcPr>
                </a:tc>
                <a:tc>
                  <a:txBody>
                    <a:bodyPr/>
                    <a:lstStyle/>
                    <a:p>
                      <a:pPr marL="0" lvl="0" indent="0" algn="ctr" rtl="0">
                        <a:spcBef>
                          <a:spcPts val="0"/>
                        </a:spcBef>
                        <a:spcAft>
                          <a:spcPts val="0"/>
                        </a:spcAft>
                        <a:buNone/>
                      </a:pPr>
                      <a:r>
                        <a:rPr lang="en-US" sz="2900" b="1" u="sng">
                          <a:solidFill>
                            <a:schemeClr val="lt1"/>
                          </a:solidFill>
                          <a:latin typeface="Calibri"/>
                          <a:ea typeface="Calibri"/>
                          <a:cs typeface="Calibri"/>
                          <a:sym typeface="Calibri"/>
                        </a:rPr>
                        <a:t>Collection Tool</a:t>
                      </a:r>
                      <a:endParaRPr sz="2900" b="1" u="sng">
                        <a:solidFill>
                          <a:schemeClr val="lt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0"/>
                  </a:ext>
                </a:extLst>
              </a:tr>
              <a:tr h="837300">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Feasibility Studies</a:t>
                      </a:r>
                      <a:endParaRPr sz="2000" b="1">
                        <a:solidFill>
                          <a:schemeClr val="lt1"/>
                        </a:solidFill>
                        <a:latin typeface="Calibri"/>
                        <a:ea typeface="Calibri"/>
                        <a:cs typeface="Calibri"/>
                        <a:sym typeface="Calibri"/>
                      </a:endParaRPr>
                    </a:p>
                  </a:txBody>
                  <a:tcPr marL="91425" marR="91425" marT="91425" marB="91425" anchor="ct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Observation &amp; Collection Workshops</a:t>
                      </a:r>
                      <a:endParaRPr sz="2000">
                        <a:solidFill>
                          <a:schemeClr val="lt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1"/>
                  </a:ext>
                </a:extLst>
              </a:tr>
              <a:tr h="837300">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Community Support</a:t>
                      </a:r>
                      <a:endParaRPr sz="2000" b="1">
                        <a:solidFill>
                          <a:schemeClr val="lt1"/>
                        </a:solidFill>
                        <a:latin typeface="Calibri"/>
                        <a:ea typeface="Calibri"/>
                        <a:cs typeface="Calibri"/>
                        <a:sym typeface="Calibri"/>
                      </a:endParaRPr>
                    </a:p>
                  </a:txBody>
                  <a:tcPr marL="91425" marR="91425" marT="91425" marB="91425" anchor="ct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Focus Groups, Surveys &amp; Town Hall Meetings</a:t>
                      </a:r>
                      <a:endParaRPr sz="2000">
                        <a:solidFill>
                          <a:schemeClr val="lt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2"/>
                  </a:ext>
                </a:extLst>
              </a:tr>
              <a:tr h="837300">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Site Reviews</a:t>
                      </a:r>
                      <a:endParaRPr sz="2000" b="1">
                        <a:solidFill>
                          <a:schemeClr val="lt1"/>
                        </a:solidFill>
                        <a:latin typeface="Calibri"/>
                        <a:ea typeface="Calibri"/>
                        <a:cs typeface="Calibri"/>
                        <a:sym typeface="Calibri"/>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Observation, Collection Workshops</a:t>
                      </a:r>
                      <a:endParaRPr sz="2000">
                        <a:solidFill>
                          <a:schemeClr val="lt1"/>
                        </a:solidFill>
                        <a:latin typeface="Calibri"/>
                        <a:ea typeface="Calibri"/>
                        <a:cs typeface="Calibri"/>
                        <a:sym typeface="Calibri"/>
                      </a:endParaRPr>
                    </a:p>
                  </a:txBody>
                  <a:tcPr marL="91425" marR="91425" marT="91425" marB="91425" anchor="ctr"/>
                </a:tc>
                <a:extLst>
                  <a:ext uri="{0D108BD9-81ED-4DB2-BD59-A6C34878D82A}">
                    <a16:rowId xmlns:a16="http://schemas.microsoft.com/office/drawing/2014/main" val="10003"/>
                  </a:ext>
                </a:extLst>
              </a:tr>
              <a:tr h="724375">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Noise Requirements</a:t>
                      </a:r>
                      <a:endParaRPr sz="2000" b="1">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Observation, Focus Groups</a:t>
                      </a:r>
                      <a:endParaRPr sz="2000">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724375">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Economic Modeling</a:t>
                      </a:r>
                      <a:endParaRPr sz="2000" b="1">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Interviews</a:t>
                      </a:r>
                      <a:endParaRPr sz="2000">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724375">
                <a:tc>
                  <a:txBody>
                    <a:bodyPr/>
                    <a:lstStyle/>
                    <a:p>
                      <a:pPr marL="0" lvl="0" indent="0" algn="ctr" rtl="0">
                        <a:spcBef>
                          <a:spcPts val="0"/>
                        </a:spcBef>
                        <a:spcAft>
                          <a:spcPts val="0"/>
                        </a:spcAft>
                        <a:buNone/>
                      </a:pPr>
                      <a:r>
                        <a:rPr lang="en-US" sz="2000" b="1">
                          <a:solidFill>
                            <a:schemeClr val="lt1"/>
                          </a:solidFill>
                          <a:latin typeface="Calibri"/>
                          <a:ea typeface="Calibri"/>
                          <a:cs typeface="Calibri"/>
                          <a:sym typeface="Calibri"/>
                        </a:rPr>
                        <a:t>Financing</a:t>
                      </a:r>
                      <a:endParaRPr sz="2000" b="1">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55600" algn="ctr" rtl="0">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Interviews</a:t>
                      </a:r>
                      <a:endParaRPr sz="2000">
                        <a:solidFill>
                          <a:schemeClr val="lt1"/>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
          <p:cNvSpPr txBox="1">
            <a:spLocks noGrp="1"/>
          </p:cNvSpPr>
          <p:nvPr>
            <p:ph type="title"/>
          </p:nvPr>
        </p:nvSpPr>
        <p:spPr>
          <a:xfrm>
            <a:off x="371475" y="260351"/>
            <a:ext cx="11520487" cy="7556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a:t>Project Scope Statement  </a:t>
            </a:r>
            <a:endParaRPr/>
          </a:p>
        </p:txBody>
      </p:sp>
      <p:sp>
        <p:nvSpPr>
          <p:cNvPr id="530" name="Google Shape;530;p8"/>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SzPts val="800"/>
              <a:buNone/>
            </a:pPr>
            <a:fld id="{00000000-1234-1234-1234-123412341234}" type="slidenum">
              <a:rPr lang="en-US" sz="800"/>
              <a:t>4</a:t>
            </a:fld>
            <a:endParaRPr sz="800"/>
          </a:p>
        </p:txBody>
      </p:sp>
      <p:sp>
        <p:nvSpPr>
          <p:cNvPr id="531" name="Google Shape;531;p8"/>
          <p:cNvSpPr txBox="1">
            <a:spLocks noGrp="1"/>
          </p:cNvSpPr>
          <p:nvPr>
            <p:ph type="body" idx="2"/>
          </p:nvPr>
        </p:nvSpPr>
        <p:spPr>
          <a:xfrm>
            <a:off x="455913" y="3906275"/>
            <a:ext cx="5413200" cy="26757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300"/>
              </a:spcBef>
              <a:spcAft>
                <a:spcPts val="0"/>
              </a:spcAft>
              <a:buClr>
                <a:srgbClr val="000000"/>
              </a:buClr>
              <a:buSzPts val="3600"/>
              <a:buFont typeface="Calibri"/>
              <a:buChar char="•"/>
            </a:pPr>
            <a:r>
              <a:rPr lang="en-US" sz="3600">
                <a:solidFill>
                  <a:srgbClr val="000000"/>
                </a:solidFill>
              </a:rPr>
              <a:t>Business Requirements</a:t>
            </a:r>
            <a:endParaRPr sz="3600">
              <a:solidFill>
                <a:srgbClr val="000000"/>
              </a:solidFill>
            </a:endParaRPr>
          </a:p>
          <a:p>
            <a:pPr marL="457200" lvl="0" indent="-457200" algn="l" rtl="0">
              <a:lnSpc>
                <a:spcPct val="115000"/>
              </a:lnSpc>
              <a:spcBef>
                <a:spcPts val="0"/>
              </a:spcBef>
              <a:spcAft>
                <a:spcPts val="0"/>
              </a:spcAft>
              <a:buClr>
                <a:srgbClr val="000000"/>
              </a:buClr>
              <a:buSzPts val="3600"/>
              <a:buFont typeface="Calibri"/>
              <a:buChar char="•"/>
            </a:pPr>
            <a:r>
              <a:rPr lang="en-US" sz="3600">
                <a:solidFill>
                  <a:srgbClr val="000000"/>
                </a:solidFill>
              </a:rPr>
              <a:t>Solution Requirements</a:t>
            </a:r>
            <a:endParaRPr sz="3600">
              <a:solidFill>
                <a:srgbClr val="000000"/>
              </a:solidFill>
            </a:endParaRPr>
          </a:p>
          <a:p>
            <a:pPr marL="457200" lvl="0" indent="-457200" algn="l" rtl="0">
              <a:lnSpc>
                <a:spcPct val="115000"/>
              </a:lnSpc>
              <a:spcBef>
                <a:spcPts val="0"/>
              </a:spcBef>
              <a:spcAft>
                <a:spcPts val="0"/>
              </a:spcAft>
              <a:buClr>
                <a:srgbClr val="000000"/>
              </a:buClr>
              <a:buSzPts val="3600"/>
              <a:buFont typeface="Calibri"/>
              <a:buChar char="•"/>
            </a:pPr>
            <a:r>
              <a:rPr lang="en-US" sz="3600">
                <a:solidFill>
                  <a:srgbClr val="000000"/>
                </a:solidFill>
              </a:rPr>
              <a:t>Exclusions</a:t>
            </a:r>
            <a:endParaRPr sz="3600">
              <a:solidFill>
                <a:srgbClr val="000000"/>
              </a:solidFill>
            </a:endParaRPr>
          </a:p>
          <a:p>
            <a:pPr marL="0" lvl="0" indent="0" algn="l" rtl="0">
              <a:lnSpc>
                <a:spcPct val="90000"/>
              </a:lnSpc>
              <a:spcBef>
                <a:spcPts val="1000"/>
              </a:spcBef>
              <a:spcAft>
                <a:spcPts val="0"/>
              </a:spcAft>
              <a:buNone/>
            </a:pPr>
            <a:endParaRPr sz="2400" b="1"/>
          </a:p>
        </p:txBody>
      </p:sp>
      <p:pic>
        <p:nvPicPr>
          <p:cNvPr id="532" name="Google Shape;532;p8"/>
          <p:cNvPicPr preferRelativeResize="0">
            <a:picLocks noGrp="1"/>
          </p:cNvPicPr>
          <p:nvPr>
            <p:ph type="pic" idx="5"/>
          </p:nvPr>
        </p:nvPicPr>
        <p:blipFill rotWithShape="1">
          <a:blip r:embed="rId3">
            <a:alphaModFix/>
          </a:blip>
          <a:srcRect t="18888" r="-1" b="29900"/>
          <a:stretch/>
        </p:blipFill>
        <p:spPr>
          <a:xfrm>
            <a:off x="371475" y="1441450"/>
            <a:ext cx="5582064" cy="1929569"/>
          </a:xfrm>
          <a:prstGeom prst="rect">
            <a:avLst/>
          </a:prstGeom>
          <a:noFill/>
          <a:ln>
            <a:noFill/>
          </a:ln>
        </p:spPr>
      </p:pic>
      <p:pic>
        <p:nvPicPr>
          <p:cNvPr id="533" name="Google Shape;533;p8"/>
          <p:cNvPicPr preferRelativeResize="0">
            <a:picLocks noGrp="1"/>
          </p:cNvPicPr>
          <p:nvPr>
            <p:ph type="pic" idx="6"/>
          </p:nvPr>
        </p:nvPicPr>
        <p:blipFill rotWithShape="1">
          <a:blip r:embed="rId4">
            <a:alphaModFix/>
          </a:blip>
          <a:srcRect t="38497" r="-1" b="9325"/>
          <a:stretch/>
        </p:blipFill>
        <p:spPr>
          <a:xfrm>
            <a:off x="6285863" y="1441450"/>
            <a:ext cx="5582063" cy="1929569"/>
          </a:xfrm>
          <a:prstGeom prst="rect">
            <a:avLst/>
          </a:prstGeom>
          <a:noFill/>
          <a:ln>
            <a:noFill/>
          </a:ln>
        </p:spPr>
      </p:pic>
      <p:sp>
        <p:nvSpPr>
          <p:cNvPr id="534" name="Google Shape;534;p8"/>
          <p:cNvSpPr txBox="1">
            <a:spLocks noGrp="1"/>
          </p:cNvSpPr>
          <p:nvPr>
            <p:ph type="body" idx="2"/>
          </p:nvPr>
        </p:nvSpPr>
        <p:spPr>
          <a:xfrm>
            <a:off x="6454600" y="3796425"/>
            <a:ext cx="5413200" cy="26757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300"/>
              </a:spcBef>
              <a:spcAft>
                <a:spcPts val="0"/>
              </a:spcAft>
              <a:buClr>
                <a:srgbClr val="000000"/>
              </a:buClr>
              <a:buSzPts val="3600"/>
              <a:buFont typeface="Calibri"/>
              <a:buChar char="•"/>
            </a:pPr>
            <a:r>
              <a:rPr lang="en-US" sz="3600">
                <a:solidFill>
                  <a:srgbClr val="000000"/>
                </a:solidFill>
              </a:rPr>
              <a:t>Project Constraints</a:t>
            </a:r>
            <a:endParaRPr sz="3600">
              <a:solidFill>
                <a:srgbClr val="000000"/>
              </a:solidFill>
            </a:endParaRPr>
          </a:p>
          <a:p>
            <a:pPr marL="457200" lvl="0" indent="-457200" algn="l" rtl="0">
              <a:lnSpc>
                <a:spcPct val="115000"/>
              </a:lnSpc>
              <a:spcBef>
                <a:spcPts val="0"/>
              </a:spcBef>
              <a:spcAft>
                <a:spcPts val="0"/>
              </a:spcAft>
              <a:buClr>
                <a:srgbClr val="000000"/>
              </a:buClr>
              <a:buSzPts val="3600"/>
              <a:buFont typeface="Calibri"/>
              <a:buChar char="•"/>
            </a:pPr>
            <a:r>
              <a:rPr lang="en-US" sz="3600">
                <a:solidFill>
                  <a:srgbClr val="000000"/>
                </a:solidFill>
              </a:rPr>
              <a:t>Assumptions and Risks</a:t>
            </a:r>
            <a:endParaRPr sz="3600">
              <a:solidFill>
                <a:srgbClr val="000000"/>
              </a:solidFill>
            </a:endParaRPr>
          </a:p>
          <a:p>
            <a:pPr marL="457200" lvl="0" indent="-457200" algn="l" rtl="0">
              <a:lnSpc>
                <a:spcPct val="115000"/>
              </a:lnSpc>
              <a:spcBef>
                <a:spcPts val="0"/>
              </a:spcBef>
              <a:spcAft>
                <a:spcPts val="0"/>
              </a:spcAft>
              <a:buClr>
                <a:srgbClr val="000000"/>
              </a:buClr>
              <a:buSzPts val="3600"/>
              <a:buFont typeface="Calibri"/>
              <a:buChar char="•"/>
            </a:pPr>
            <a:r>
              <a:rPr lang="en-US" sz="3600">
                <a:solidFill>
                  <a:srgbClr val="000000"/>
                </a:solidFill>
              </a:rPr>
              <a:t>Approvals</a:t>
            </a:r>
            <a:endParaRPr sz="3600">
              <a:solidFill>
                <a:srgbClr val="000000"/>
              </a:solidFill>
            </a:endParaRPr>
          </a:p>
          <a:p>
            <a:pPr marL="0" lvl="0" indent="0" algn="l" rtl="0">
              <a:lnSpc>
                <a:spcPct val="90000"/>
              </a:lnSpc>
              <a:spcBef>
                <a:spcPts val="1000"/>
              </a:spcBef>
              <a:spcAft>
                <a:spcPts val="0"/>
              </a:spcAft>
              <a:buNone/>
            </a:pP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g1bbac97ebef_1_26"/>
          <p:cNvSpPr txBox="1">
            <a:spLocks noGrp="1"/>
          </p:cNvSpPr>
          <p:nvPr>
            <p:ph type="title"/>
          </p:nvPr>
        </p:nvSpPr>
        <p:spPr>
          <a:xfrm>
            <a:off x="335700" y="128776"/>
            <a:ext cx="11520600" cy="75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Assumptions and Risks</a:t>
            </a:r>
            <a:endParaRPr/>
          </a:p>
        </p:txBody>
      </p:sp>
      <p:sp>
        <p:nvSpPr>
          <p:cNvPr id="541" name="Google Shape;541;g1bbac97ebef_1_26"/>
          <p:cNvSpPr txBox="1">
            <a:spLocks noGrp="1"/>
          </p:cNvSpPr>
          <p:nvPr>
            <p:ph type="sldNum" idx="12"/>
          </p:nvPr>
        </p:nvSpPr>
        <p:spPr>
          <a:xfrm>
            <a:off x="11518900" y="6581978"/>
            <a:ext cx="373200" cy="206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
        <p:nvSpPr>
          <p:cNvPr id="542" name="Google Shape;542;g1bbac97ebef_1_26"/>
          <p:cNvSpPr/>
          <p:nvPr/>
        </p:nvSpPr>
        <p:spPr>
          <a:xfrm>
            <a:off x="0" y="1079500"/>
            <a:ext cx="12192000" cy="11898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g1bbac97ebef_1_26"/>
          <p:cNvSpPr txBox="1">
            <a:spLocks noGrp="1"/>
          </p:cNvSpPr>
          <p:nvPr>
            <p:ph type="body" idx="3"/>
          </p:nvPr>
        </p:nvSpPr>
        <p:spPr>
          <a:xfrm>
            <a:off x="371476" y="1233493"/>
            <a:ext cx="5582100" cy="5184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sz="2600">
                <a:solidFill>
                  <a:srgbClr val="E2421F"/>
                </a:solidFill>
              </a:rPr>
              <a:t>Assumptions</a:t>
            </a:r>
            <a:endParaRPr sz="2600">
              <a:solidFill>
                <a:srgbClr val="E2421F"/>
              </a:solidFill>
            </a:endParaRPr>
          </a:p>
        </p:txBody>
      </p:sp>
      <p:sp>
        <p:nvSpPr>
          <p:cNvPr id="544" name="Google Shape;544;g1bbac97ebef_1_26"/>
          <p:cNvSpPr txBox="1">
            <a:spLocks noGrp="1"/>
          </p:cNvSpPr>
          <p:nvPr>
            <p:ph type="body" idx="1"/>
          </p:nvPr>
        </p:nvSpPr>
        <p:spPr>
          <a:xfrm>
            <a:off x="6306397" y="1233493"/>
            <a:ext cx="5630100" cy="5184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None/>
            </a:pPr>
            <a:r>
              <a:rPr lang="en-US" sz="2600">
                <a:solidFill>
                  <a:srgbClr val="E2421F"/>
                </a:solidFill>
              </a:rPr>
              <a:t>Risks</a:t>
            </a:r>
            <a:endParaRPr sz="2600">
              <a:solidFill>
                <a:srgbClr val="E2421F"/>
              </a:solidFill>
            </a:endParaRPr>
          </a:p>
        </p:txBody>
      </p:sp>
      <p:graphicFrame>
        <p:nvGraphicFramePr>
          <p:cNvPr id="545" name="Google Shape;545;g1bbac97ebef_1_26"/>
          <p:cNvGraphicFramePr/>
          <p:nvPr/>
        </p:nvGraphicFramePr>
        <p:xfrm>
          <a:off x="163075" y="1956438"/>
          <a:ext cx="5790500" cy="4334113"/>
        </p:xfrm>
        <a:graphic>
          <a:graphicData uri="http://schemas.openxmlformats.org/drawingml/2006/table">
            <a:tbl>
              <a:tblPr>
                <a:noFill/>
                <a:tableStyleId>{41BE9256-804B-41A9-A337-AD074338FF6F}</a:tableStyleId>
              </a:tblPr>
              <a:tblGrid>
                <a:gridCol w="5790500">
                  <a:extLst>
                    <a:ext uri="{9D8B030D-6E8A-4147-A177-3AD203B41FA5}">
                      <a16:colId xmlns:a16="http://schemas.microsoft.com/office/drawing/2014/main" val="20000"/>
                    </a:ext>
                  </a:extLst>
                </a:gridCol>
              </a:tblGrid>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Reduced turbine noise</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Improved energy costs </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Minimal disturbances </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Sufficient community support </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Available equipment &amp; materials </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Consistent project team</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Sufficient funding</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546" name="Google Shape;546;g1bbac97ebef_1_26"/>
          <p:cNvGraphicFramePr/>
          <p:nvPr/>
        </p:nvGraphicFramePr>
        <p:xfrm>
          <a:off x="6226188" y="1956438"/>
          <a:ext cx="5790500" cy="4334113"/>
        </p:xfrm>
        <a:graphic>
          <a:graphicData uri="http://schemas.openxmlformats.org/drawingml/2006/table">
            <a:tbl>
              <a:tblPr>
                <a:noFill/>
                <a:tableStyleId>{41BE9256-804B-41A9-A337-AD074338FF6F}</a:tableStyleId>
              </a:tblPr>
              <a:tblGrid>
                <a:gridCol w="5790500">
                  <a:extLst>
                    <a:ext uri="{9D8B030D-6E8A-4147-A177-3AD203B41FA5}">
                      <a16:colId xmlns:a16="http://schemas.microsoft.com/office/drawing/2014/main" val="20000"/>
                    </a:ext>
                  </a:extLst>
                </a:gridCol>
              </a:tblGrid>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Community concerns</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Delayed permits</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Construction delays</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Insufficient funding</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Government policy changes </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Reduced tax incentive</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lnSpc>
                          <a:spcPct val="107000"/>
                        </a:lnSpc>
                        <a:spcBef>
                          <a:spcPts val="1200"/>
                        </a:spcBef>
                        <a:spcAft>
                          <a:spcPts val="800"/>
                        </a:spcAft>
                        <a:buNone/>
                      </a:pPr>
                      <a:r>
                        <a:rPr lang="en-US" sz="2800">
                          <a:latin typeface="Calibri"/>
                          <a:ea typeface="Calibri"/>
                          <a:cs typeface="Calibri"/>
                          <a:sym typeface="Calibri"/>
                        </a:rPr>
                        <a:t>Unreliable grid</a:t>
                      </a:r>
                      <a:endParaRPr sz="2800">
                        <a:latin typeface="Calibri"/>
                        <a:ea typeface="Calibri"/>
                        <a:cs typeface="Calibri"/>
                        <a:sym typeface="Calibri"/>
                      </a:endParaRPr>
                    </a:p>
                  </a:txBody>
                  <a:tcPr marL="91425" marR="91425" marT="91425" marB="91425">
                    <a:lnL w="9525" cap="flat" cmpd="sng">
                      <a:solidFill>
                        <a:srgbClr val="E2421F"/>
                      </a:solidFill>
                      <a:prstDash val="solid"/>
                      <a:round/>
                      <a:headEnd type="none" w="sm" len="sm"/>
                      <a:tailEnd type="none" w="sm" len="sm"/>
                    </a:lnL>
                    <a:lnR w="9525" cap="flat" cmpd="sng">
                      <a:solidFill>
                        <a:srgbClr val="E2421F"/>
                      </a:solidFill>
                      <a:prstDash val="solid"/>
                      <a:round/>
                      <a:headEnd type="none" w="sm" len="sm"/>
                      <a:tailEnd type="none" w="sm" len="sm"/>
                    </a:lnR>
                    <a:lnT w="9525" cap="flat" cmpd="sng">
                      <a:solidFill>
                        <a:srgbClr val="E2421F"/>
                      </a:solidFill>
                      <a:prstDash val="solid"/>
                      <a:round/>
                      <a:headEnd type="none" w="sm" len="sm"/>
                      <a:tailEnd type="none" w="sm" len="sm"/>
                    </a:lnT>
                    <a:lnB w="9525" cap="flat" cmpd="sng">
                      <a:solidFill>
                        <a:srgbClr val="E2421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
          <p:cNvSpPr txBox="1"/>
          <p:nvPr/>
        </p:nvSpPr>
        <p:spPr>
          <a:xfrm>
            <a:off x="2192325" y="63032"/>
            <a:ext cx="86184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a:solidFill>
                  <a:schemeClr val="dk1"/>
                </a:solidFill>
                <a:latin typeface="Calibri"/>
                <a:ea typeface="Calibri"/>
                <a:cs typeface="Calibri"/>
                <a:sym typeface="Calibri"/>
              </a:rPr>
              <a:t>Work Breakdown Structure</a:t>
            </a:r>
            <a:endParaRPr sz="3600" b="1" i="0" u="none" strike="noStrike" cap="none">
              <a:solidFill>
                <a:srgbClr val="FF0000"/>
              </a:solidFill>
              <a:highlight>
                <a:srgbClr val="FFFF00"/>
              </a:highlight>
              <a:latin typeface="Calibri"/>
              <a:ea typeface="Calibri"/>
              <a:cs typeface="Calibri"/>
              <a:sym typeface="Calibri"/>
            </a:endParaRPr>
          </a:p>
        </p:txBody>
      </p:sp>
      <p:sp>
        <p:nvSpPr>
          <p:cNvPr id="553" name="Google Shape;553;p6"/>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554" name="Google Shape;554;p6"/>
          <p:cNvSpPr/>
          <p:nvPr/>
        </p:nvSpPr>
        <p:spPr>
          <a:xfrm>
            <a:off x="6135331" y="1389347"/>
            <a:ext cx="79200" cy="79800"/>
          </a:xfrm>
          <a:prstGeom prst="ellipse">
            <a:avLst/>
          </a:prstGeom>
          <a:no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55" name="Google Shape;555;p6"/>
          <p:cNvSpPr/>
          <p:nvPr/>
        </p:nvSpPr>
        <p:spPr>
          <a:xfrm>
            <a:off x="5352865" y="942574"/>
            <a:ext cx="2440800" cy="678600"/>
          </a:xfrm>
          <a:prstGeom prst="rect">
            <a:avLst/>
          </a:prstGeom>
          <a:solidFill>
            <a:srgbClr val="D8E6FC"/>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The Fox Islands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Wind Project </a:t>
            </a:r>
            <a:endParaRPr sz="1200" b="0" i="0" u="none" strike="noStrike" cap="none">
              <a:solidFill>
                <a:srgbClr val="000000"/>
              </a:solidFill>
              <a:latin typeface="Arial"/>
              <a:ea typeface="Arial"/>
              <a:cs typeface="Arial"/>
              <a:sym typeface="Arial"/>
            </a:endParaRPr>
          </a:p>
        </p:txBody>
      </p:sp>
      <p:sp>
        <p:nvSpPr>
          <p:cNvPr id="556" name="Google Shape;556;p6"/>
          <p:cNvSpPr/>
          <p:nvPr/>
        </p:nvSpPr>
        <p:spPr>
          <a:xfrm>
            <a:off x="2414289" y="2810536"/>
            <a:ext cx="1681800" cy="644400"/>
          </a:xfrm>
          <a:prstGeom prst="rect">
            <a:avLst/>
          </a:prstGeom>
          <a:solidFill>
            <a:srgbClr val="89EEF6"/>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1.0 </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Project Initiation</a:t>
            </a:r>
            <a:endParaRPr sz="1100" b="0" i="0" u="none" strike="noStrike" cap="none">
              <a:solidFill>
                <a:srgbClr val="06555B"/>
              </a:solidFill>
              <a:latin typeface="Arial"/>
              <a:ea typeface="Arial"/>
              <a:cs typeface="Arial"/>
              <a:sym typeface="Arial"/>
            </a:endParaRPr>
          </a:p>
        </p:txBody>
      </p:sp>
      <p:sp>
        <p:nvSpPr>
          <p:cNvPr id="557" name="Google Shape;557;p6"/>
          <p:cNvSpPr/>
          <p:nvPr/>
        </p:nvSpPr>
        <p:spPr>
          <a:xfrm>
            <a:off x="7043064" y="2778577"/>
            <a:ext cx="1681800" cy="6786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3.0</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Project Executi</a:t>
            </a:r>
            <a:r>
              <a:rPr lang="en-US" sz="1100" b="1"/>
              <a:t>on</a:t>
            </a:r>
            <a:endParaRPr sz="1100" b="1" i="0" u="none" strike="noStrike" cap="none">
              <a:solidFill>
                <a:srgbClr val="000000"/>
              </a:solidFill>
              <a:latin typeface="Arial"/>
              <a:ea typeface="Arial"/>
              <a:cs typeface="Arial"/>
              <a:sym typeface="Arial"/>
            </a:endParaRPr>
          </a:p>
        </p:txBody>
      </p:sp>
      <p:sp>
        <p:nvSpPr>
          <p:cNvPr id="558" name="Google Shape;558;p6"/>
          <p:cNvSpPr/>
          <p:nvPr/>
        </p:nvSpPr>
        <p:spPr>
          <a:xfrm>
            <a:off x="9771737" y="2764316"/>
            <a:ext cx="1681800" cy="678600"/>
          </a:xfrm>
          <a:prstGeom prst="rect">
            <a:avLst/>
          </a:prstGeom>
          <a:solidFill>
            <a:srgbClr val="8EDFF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4.0</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1"/>
              <a:t>Monitoring &amp; Controlling</a:t>
            </a:r>
            <a:endParaRPr sz="1100" b="1" i="0" u="none" strike="noStrike" cap="none">
              <a:solidFill>
                <a:srgbClr val="000000"/>
              </a:solidFill>
              <a:latin typeface="Arial"/>
              <a:ea typeface="Arial"/>
              <a:cs typeface="Arial"/>
              <a:sym typeface="Arial"/>
            </a:endParaRPr>
          </a:p>
        </p:txBody>
      </p:sp>
      <p:cxnSp>
        <p:nvCxnSpPr>
          <p:cNvPr id="559" name="Google Shape;559;p6" descr="decorative element"/>
          <p:cNvCxnSpPr/>
          <p:nvPr/>
        </p:nvCxnSpPr>
        <p:spPr>
          <a:xfrm rot="10800000">
            <a:off x="6573288" y="1615719"/>
            <a:ext cx="0" cy="3765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sp>
        <p:nvSpPr>
          <p:cNvPr id="560" name="Google Shape;560;p6"/>
          <p:cNvSpPr/>
          <p:nvPr/>
        </p:nvSpPr>
        <p:spPr>
          <a:xfrm>
            <a:off x="4602220" y="4046156"/>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2.1 Pro</a:t>
            </a:r>
            <a:r>
              <a:rPr lang="en-US" sz="900" b="1"/>
              <a:t>ject Integration Management</a:t>
            </a:r>
            <a:endParaRPr sz="900" b="1" i="0" u="none" strike="noStrike" cap="none">
              <a:solidFill>
                <a:srgbClr val="000000"/>
              </a:solidFill>
              <a:latin typeface="Arial"/>
              <a:ea typeface="Arial"/>
              <a:cs typeface="Arial"/>
              <a:sym typeface="Arial"/>
            </a:endParaRPr>
          </a:p>
        </p:txBody>
      </p:sp>
      <p:cxnSp>
        <p:nvCxnSpPr>
          <p:cNvPr id="561" name="Google Shape;561;p6"/>
          <p:cNvCxnSpPr/>
          <p:nvPr/>
        </p:nvCxnSpPr>
        <p:spPr>
          <a:xfrm>
            <a:off x="3079966" y="1978205"/>
            <a:ext cx="7532700" cy="117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sp>
        <p:nvSpPr>
          <p:cNvPr id="562" name="Google Shape;562;p6"/>
          <p:cNvSpPr/>
          <p:nvPr/>
        </p:nvSpPr>
        <p:spPr>
          <a:xfrm>
            <a:off x="715050" y="1129885"/>
            <a:ext cx="1404600" cy="678600"/>
          </a:xfrm>
          <a:prstGeom prst="rect">
            <a:avLst/>
          </a:prstGeom>
          <a:solidFill>
            <a:srgbClr val="F2F2F2"/>
          </a:solidFill>
          <a:ln>
            <a:noFill/>
          </a:ln>
        </p:spPr>
        <p:txBody>
          <a:bodyPr spcFirstLastPara="1" wrap="square" lIns="4275" tIns="4275" rIns="4275" bIns="40500" anchor="ctr" anchorCtr="0">
            <a:noAutofit/>
          </a:bodyPr>
          <a:lstStyle/>
          <a:p>
            <a:pPr marL="0" marR="0" lvl="0" indent="0" algn="ctr" rtl="0">
              <a:lnSpc>
                <a:spcPct val="90000"/>
              </a:lnSpc>
              <a:spcBef>
                <a:spcPts val="300"/>
              </a:spcBef>
              <a:spcAft>
                <a:spcPts val="0"/>
              </a:spcAft>
              <a:buClr>
                <a:srgbClr val="000000"/>
              </a:buClr>
              <a:buSzPts val="900"/>
              <a:buFont typeface="Arial"/>
              <a:buNone/>
            </a:pPr>
            <a:r>
              <a:rPr lang="en-US" sz="900" b="1"/>
              <a:t>Level 1</a:t>
            </a:r>
            <a:endParaRPr sz="900" b="1"/>
          </a:p>
          <a:p>
            <a:pPr marL="0" marR="0" lvl="0" indent="0" algn="ctr" rtl="0">
              <a:lnSpc>
                <a:spcPct val="90000"/>
              </a:lnSpc>
              <a:spcBef>
                <a:spcPts val="30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Project</a:t>
            </a:r>
            <a:endParaRPr sz="1100" b="0" i="0" u="none" strike="noStrike" cap="none">
              <a:solidFill>
                <a:srgbClr val="000000"/>
              </a:solidFill>
              <a:latin typeface="Arial"/>
              <a:ea typeface="Arial"/>
              <a:cs typeface="Arial"/>
              <a:sym typeface="Arial"/>
            </a:endParaRPr>
          </a:p>
        </p:txBody>
      </p:sp>
      <p:sp>
        <p:nvSpPr>
          <p:cNvPr id="563" name="Google Shape;563;p6"/>
          <p:cNvSpPr/>
          <p:nvPr/>
        </p:nvSpPr>
        <p:spPr>
          <a:xfrm>
            <a:off x="715050" y="2778128"/>
            <a:ext cx="1404600" cy="678600"/>
          </a:xfrm>
          <a:prstGeom prst="rect">
            <a:avLst/>
          </a:prstGeom>
          <a:solidFill>
            <a:srgbClr val="F2F2F2"/>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Level </a:t>
            </a:r>
            <a:r>
              <a:rPr lang="en-US" sz="900" b="1"/>
              <a:t>2</a:t>
            </a:r>
            <a:endParaRPr sz="1100" b="0" i="0" u="none" strike="noStrike" cap="none">
              <a:solidFill>
                <a:srgbClr val="000000"/>
              </a:solidFill>
              <a:latin typeface="Arial"/>
              <a:ea typeface="Arial"/>
              <a:cs typeface="Arial"/>
              <a:sym typeface="Arial"/>
            </a:endParaRPr>
          </a:p>
          <a:p>
            <a:pPr marL="0" marR="0" lvl="0" indent="0" algn="ctr" rtl="0">
              <a:lnSpc>
                <a:spcPct val="90000"/>
              </a:lnSpc>
              <a:spcBef>
                <a:spcPts val="30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Major Deliverables</a:t>
            </a:r>
            <a:endParaRPr sz="1100" b="0" i="0" u="none" strike="noStrike" cap="none">
              <a:solidFill>
                <a:srgbClr val="000000"/>
              </a:solidFill>
              <a:latin typeface="Arial"/>
              <a:ea typeface="Arial"/>
              <a:cs typeface="Arial"/>
              <a:sym typeface="Arial"/>
            </a:endParaRPr>
          </a:p>
        </p:txBody>
      </p:sp>
      <p:sp>
        <p:nvSpPr>
          <p:cNvPr id="564" name="Google Shape;564;p6"/>
          <p:cNvSpPr/>
          <p:nvPr/>
        </p:nvSpPr>
        <p:spPr>
          <a:xfrm>
            <a:off x="715050" y="4310329"/>
            <a:ext cx="1404600" cy="1555200"/>
          </a:xfrm>
          <a:prstGeom prst="rect">
            <a:avLst/>
          </a:prstGeom>
          <a:solidFill>
            <a:srgbClr val="F2F2F2"/>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Level </a:t>
            </a:r>
            <a:r>
              <a:rPr lang="en-US" sz="900" b="1"/>
              <a:t>3</a:t>
            </a:r>
            <a:endParaRPr sz="1100" b="0" i="0" u="none" strike="noStrike" cap="none">
              <a:solidFill>
                <a:srgbClr val="000000"/>
              </a:solidFill>
              <a:latin typeface="Arial"/>
              <a:ea typeface="Arial"/>
              <a:cs typeface="Arial"/>
              <a:sym typeface="Arial"/>
            </a:endParaRPr>
          </a:p>
          <a:p>
            <a:pPr marL="0" marR="0" lvl="0" indent="0" algn="ctr" rtl="0">
              <a:lnSpc>
                <a:spcPct val="90000"/>
              </a:lnSpc>
              <a:spcBef>
                <a:spcPts val="30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Sub</a:t>
            </a:r>
            <a:r>
              <a:rPr lang="en-US" sz="900" b="1"/>
              <a:t>-</a:t>
            </a:r>
            <a:r>
              <a:rPr lang="en-US" sz="900" b="1" i="0" u="none" strike="noStrike" cap="none">
                <a:solidFill>
                  <a:srgbClr val="000000"/>
                </a:solidFill>
                <a:latin typeface="Arial"/>
                <a:ea typeface="Arial"/>
                <a:cs typeface="Arial"/>
                <a:sym typeface="Arial"/>
              </a:rPr>
              <a:t>Deliverables</a:t>
            </a:r>
            <a:endParaRPr sz="1100" b="0" i="0" u="none" strike="noStrike" cap="none">
              <a:solidFill>
                <a:srgbClr val="000000"/>
              </a:solidFill>
              <a:latin typeface="Arial"/>
              <a:ea typeface="Arial"/>
              <a:cs typeface="Arial"/>
              <a:sym typeface="Arial"/>
            </a:endParaRPr>
          </a:p>
        </p:txBody>
      </p:sp>
      <p:cxnSp>
        <p:nvCxnSpPr>
          <p:cNvPr id="565" name="Google Shape;565;p6" descr="decorative element"/>
          <p:cNvCxnSpPr>
            <a:endCxn id="558" idx="0"/>
          </p:cNvCxnSpPr>
          <p:nvPr/>
        </p:nvCxnSpPr>
        <p:spPr>
          <a:xfrm>
            <a:off x="10612637" y="1975916"/>
            <a:ext cx="0" cy="7884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sp>
        <p:nvSpPr>
          <p:cNvPr id="566" name="Google Shape;566;p6"/>
          <p:cNvSpPr/>
          <p:nvPr/>
        </p:nvSpPr>
        <p:spPr>
          <a:xfrm>
            <a:off x="4620908" y="2793973"/>
            <a:ext cx="1681800" cy="6786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2.0</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Project Planning</a:t>
            </a:r>
            <a:endParaRPr sz="1100" b="0" i="0" u="none" strike="noStrike" cap="none">
              <a:solidFill>
                <a:srgbClr val="0F5238"/>
              </a:solidFill>
              <a:latin typeface="Arial"/>
              <a:ea typeface="Arial"/>
              <a:cs typeface="Arial"/>
              <a:sym typeface="Arial"/>
            </a:endParaRPr>
          </a:p>
        </p:txBody>
      </p:sp>
      <p:cxnSp>
        <p:nvCxnSpPr>
          <p:cNvPr id="567" name="Google Shape;567;p6" descr="decorative element"/>
          <p:cNvCxnSpPr>
            <a:endCxn id="557" idx="0"/>
          </p:cNvCxnSpPr>
          <p:nvPr/>
        </p:nvCxnSpPr>
        <p:spPr>
          <a:xfrm>
            <a:off x="7883964" y="1976077"/>
            <a:ext cx="0" cy="8025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cxnSp>
        <p:nvCxnSpPr>
          <p:cNvPr id="568" name="Google Shape;568;p6" descr="decorative element"/>
          <p:cNvCxnSpPr>
            <a:endCxn id="566" idx="0"/>
          </p:cNvCxnSpPr>
          <p:nvPr/>
        </p:nvCxnSpPr>
        <p:spPr>
          <a:xfrm>
            <a:off x="5461808" y="1987873"/>
            <a:ext cx="0" cy="8061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cxnSp>
        <p:nvCxnSpPr>
          <p:cNvPr id="569" name="Google Shape;569;p6" descr="decorative element"/>
          <p:cNvCxnSpPr/>
          <p:nvPr/>
        </p:nvCxnSpPr>
        <p:spPr>
          <a:xfrm>
            <a:off x="3079951" y="1982722"/>
            <a:ext cx="0" cy="827700"/>
          </a:xfrm>
          <a:prstGeom prst="straightConnector1">
            <a:avLst/>
          </a:prstGeom>
          <a:noFill/>
          <a:ln w="25400" cap="flat" cmpd="sng">
            <a:solidFill>
              <a:srgbClr val="78909C"/>
            </a:solidFill>
            <a:prstDash val="solid"/>
            <a:round/>
            <a:headEnd type="none" w="sm" len="sm"/>
            <a:tailEnd type="none" w="sm" len="sm"/>
          </a:ln>
          <a:effectLst>
            <a:outerShdw blurRad="40000" dist="20000" dir="5400000" rotWithShape="0">
              <a:srgbClr val="000000">
                <a:alpha val="37647"/>
              </a:srgbClr>
            </a:outerShdw>
          </a:effectLst>
        </p:spPr>
      </p:cxnSp>
      <p:sp>
        <p:nvSpPr>
          <p:cNvPr id="570" name="Google Shape;570;p6"/>
          <p:cNvSpPr/>
          <p:nvPr/>
        </p:nvSpPr>
        <p:spPr>
          <a:xfrm>
            <a:off x="4602220" y="4511848"/>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2.2 Proje</a:t>
            </a:r>
            <a:r>
              <a:rPr lang="en-US" sz="900" b="1"/>
              <a:t>ct Scope Management</a:t>
            </a:r>
            <a:endParaRPr sz="800" b="0" i="0" u="none" strike="noStrike" cap="none">
              <a:solidFill>
                <a:srgbClr val="000000"/>
              </a:solidFill>
              <a:latin typeface="Arial"/>
              <a:ea typeface="Arial"/>
              <a:cs typeface="Arial"/>
              <a:sym typeface="Arial"/>
            </a:endParaRPr>
          </a:p>
        </p:txBody>
      </p:sp>
      <p:sp>
        <p:nvSpPr>
          <p:cNvPr id="571" name="Google Shape;571;p6"/>
          <p:cNvSpPr/>
          <p:nvPr/>
        </p:nvSpPr>
        <p:spPr>
          <a:xfrm>
            <a:off x="2422657" y="4048291"/>
            <a:ext cx="1690200" cy="357000"/>
          </a:xfrm>
          <a:prstGeom prst="rect">
            <a:avLst/>
          </a:prstGeom>
          <a:solidFill>
            <a:srgbClr val="BAF8FF"/>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a:t>1.1 Project Charter</a:t>
            </a:r>
            <a:endParaRPr sz="900" b="1" i="0" u="none" strike="noStrike" cap="none">
              <a:solidFill>
                <a:srgbClr val="000000"/>
              </a:solidFill>
              <a:latin typeface="Arial"/>
              <a:ea typeface="Arial"/>
              <a:cs typeface="Arial"/>
              <a:sym typeface="Arial"/>
            </a:endParaRPr>
          </a:p>
        </p:txBody>
      </p:sp>
      <p:sp>
        <p:nvSpPr>
          <p:cNvPr id="572" name="Google Shape;572;p6"/>
          <p:cNvSpPr/>
          <p:nvPr/>
        </p:nvSpPr>
        <p:spPr>
          <a:xfrm>
            <a:off x="2406199" y="4511849"/>
            <a:ext cx="1679700" cy="357000"/>
          </a:xfrm>
          <a:prstGeom prst="rect">
            <a:avLst/>
          </a:prstGeom>
          <a:solidFill>
            <a:srgbClr val="BAF8FF"/>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1.2 Project </a:t>
            </a:r>
            <a:r>
              <a:rPr lang="en-US" sz="900" b="1"/>
              <a:t>Kickoff Meeting</a:t>
            </a:r>
            <a:endParaRPr sz="900" b="1" i="0" u="none" strike="noStrike" cap="none">
              <a:solidFill>
                <a:srgbClr val="000000"/>
              </a:solidFill>
              <a:latin typeface="Arial"/>
              <a:ea typeface="Arial"/>
              <a:cs typeface="Arial"/>
              <a:sym typeface="Arial"/>
            </a:endParaRPr>
          </a:p>
        </p:txBody>
      </p:sp>
      <p:sp>
        <p:nvSpPr>
          <p:cNvPr id="573" name="Google Shape;573;p6"/>
          <p:cNvSpPr/>
          <p:nvPr/>
        </p:nvSpPr>
        <p:spPr>
          <a:xfrm>
            <a:off x="7043817" y="4055399"/>
            <a:ext cx="1767300" cy="3570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3.1 </a:t>
            </a:r>
            <a:r>
              <a:rPr lang="en-US" sz="900" b="1"/>
              <a:t>Assessments</a:t>
            </a:r>
            <a:endParaRPr sz="900" b="1" i="0" u="none" strike="noStrike" cap="none">
              <a:solidFill>
                <a:srgbClr val="000000"/>
              </a:solidFill>
              <a:latin typeface="Arial"/>
              <a:ea typeface="Arial"/>
              <a:cs typeface="Arial"/>
              <a:sym typeface="Arial"/>
            </a:endParaRPr>
          </a:p>
        </p:txBody>
      </p:sp>
      <p:sp>
        <p:nvSpPr>
          <p:cNvPr id="574" name="Google Shape;574;p6"/>
          <p:cNvSpPr/>
          <p:nvPr/>
        </p:nvSpPr>
        <p:spPr>
          <a:xfrm>
            <a:off x="7027141" y="4502041"/>
            <a:ext cx="1775700" cy="3570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3.2 </a:t>
            </a:r>
            <a:r>
              <a:rPr lang="en-US" sz="900" b="1"/>
              <a:t>Financing</a:t>
            </a:r>
            <a:endParaRPr sz="900" b="1" i="0" u="none" strike="noStrike" cap="none">
              <a:solidFill>
                <a:srgbClr val="000000"/>
              </a:solidFill>
              <a:latin typeface="Arial"/>
              <a:ea typeface="Arial"/>
              <a:cs typeface="Arial"/>
              <a:sym typeface="Arial"/>
            </a:endParaRPr>
          </a:p>
        </p:txBody>
      </p:sp>
      <p:sp>
        <p:nvSpPr>
          <p:cNvPr id="575" name="Google Shape;575;p6"/>
          <p:cNvSpPr/>
          <p:nvPr/>
        </p:nvSpPr>
        <p:spPr>
          <a:xfrm>
            <a:off x="7042303" y="4919357"/>
            <a:ext cx="1768200" cy="3570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3.3 </a:t>
            </a:r>
            <a:r>
              <a:rPr lang="en-US" sz="900" b="1"/>
              <a:t>Site Preparation</a:t>
            </a:r>
            <a:endParaRPr sz="900" b="1" i="0" u="none" strike="noStrike" cap="none">
              <a:solidFill>
                <a:srgbClr val="000000"/>
              </a:solidFill>
              <a:latin typeface="Arial"/>
              <a:ea typeface="Arial"/>
              <a:cs typeface="Arial"/>
              <a:sym typeface="Arial"/>
            </a:endParaRPr>
          </a:p>
        </p:txBody>
      </p:sp>
      <p:sp>
        <p:nvSpPr>
          <p:cNvPr id="576" name="Google Shape;576;p6"/>
          <p:cNvSpPr/>
          <p:nvPr/>
        </p:nvSpPr>
        <p:spPr>
          <a:xfrm>
            <a:off x="9789401" y="4030718"/>
            <a:ext cx="1690200" cy="357000"/>
          </a:xfrm>
          <a:prstGeom prst="rect">
            <a:avLst/>
          </a:prstGeom>
          <a:solidFill>
            <a:srgbClr val="8EDFF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4.1 </a:t>
            </a:r>
            <a:r>
              <a:rPr lang="en-US" sz="900" b="1"/>
              <a:t>Schedule Control</a:t>
            </a:r>
            <a:endParaRPr sz="900" b="1" i="0" u="none" strike="noStrike" cap="none">
              <a:solidFill>
                <a:srgbClr val="000000"/>
              </a:solidFill>
              <a:latin typeface="Arial"/>
              <a:ea typeface="Arial"/>
              <a:cs typeface="Arial"/>
              <a:sym typeface="Arial"/>
            </a:endParaRPr>
          </a:p>
        </p:txBody>
      </p:sp>
      <p:sp>
        <p:nvSpPr>
          <p:cNvPr id="577" name="Google Shape;577;p6"/>
          <p:cNvSpPr/>
          <p:nvPr/>
        </p:nvSpPr>
        <p:spPr>
          <a:xfrm>
            <a:off x="9789401" y="4454907"/>
            <a:ext cx="1690200" cy="357000"/>
          </a:xfrm>
          <a:prstGeom prst="rect">
            <a:avLst/>
          </a:prstGeom>
          <a:solidFill>
            <a:srgbClr val="8EDFF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4.2 </a:t>
            </a:r>
            <a:r>
              <a:rPr lang="en-US" sz="900" b="1"/>
              <a:t>Scope Control</a:t>
            </a:r>
            <a:endParaRPr sz="900" b="1" i="0" u="none" strike="noStrike" cap="none">
              <a:solidFill>
                <a:srgbClr val="000000"/>
              </a:solidFill>
              <a:latin typeface="Arial"/>
              <a:ea typeface="Arial"/>
              <a:cs typeface="Arial"/>
              <a:sym typeface="Arial"/>
            </a:endParaRPr>
          </a:p>
        </p:txBody>
      </p:sp>
      <p:sp>
        <p:nvSpPr>
          <p:cNvPr id="578" name="Google Shape;578;p6"/>
          <p:cNvSpPr/>
          <p:nvPr/>
        </p:nvSpPr>
        <p:spPr>
          <a:xfrm>
            <a:off x="9789401" y="4919356"/>
            <a:ext cx="1690200" cy="357000"/>
          </a:xfrm>
          <a:prstGeom prst="rect">
            <a:avLst/>
          </a:prstGeom>
          <a:solidFill>
            <a:srgbClr val="8EDFF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4.3 </a:t>
            </a:r>
            <a:r>
              <a:rPr lang="en-US" sz="900" b="1"/>
              <a:t>Cost Control</a:t>
            </a:r>
            <a:endParaRPr sz="900" b="1" i="0" u="none" strike="noStrike" cap="none">
              <a:solidFill>
                <a:srgbClr val="000000"/>
              </a:solidFill>
              <a:latin typeface="Arial"/>
              <a:ea typeface="Arial"/>
              <a:cs typeface="Arial"/>
              <a:sym typeface="Arial"/>
            </a:endParaRPr>
          </a:p>
        </p:txBody>
      </p:sp>
      <p:sp>
        <p:nvSpPr>
          <p:cNvPr id="579" name="Google Shape;579;p6"/>
          <p:cNvSpPr/>
          <p:nvPr/>
        </p:nvSpPr>
        <p:spPr>
          <a:xfrm>
            <a:off x="4602220" y="5392444"/>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2.4 </a:t>
            </a:r>
            <a:r>
              <a:rPr lang="en-US" sz="900" b="1"/>
              <a:t>Project Cost Management</a:t>
            </a:r>
            <a:endParaRPr sz="800" b="0" i="0" u="none" strike="noStrike" cap="none">
              <a:solidFill>
                <a:srgbClr val="000000"/>
              </a:solidFill>
              <a:latin typeface="Arial"/>
              <a:ea typeface="Arial"/>
              <a:cs typeface="Arial"/>
              <a:sym typeface="Arial"/>
            </a:endParaRPr>
          </a:p>
        </p:txBody>
      </p:sp>
      <p:sp>
        <p:nvSpPr>
          <p:cNvPr id="580" name="Google Shape;580;p6"/>
          <p:cNvSpPr/>
          <p:nvPr/>
        </p:nvSpPr>
        <p:spPr>
          <a:xfrm>
            <a:off x="7034641" y="5373601"/>
            <a:ext cx="1768200" cy="3570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3.4 </a:t>
            </a:r>
            <a:r>
              <a:rPr lang="en-US" sz="900" b="1"/>
              <a:t>Equipment Acquisition</a:t>
            </a:r>
            <a:endParaRPr sz="900" b="1" i="0" u="none" strike="noStrike" cap="none">
              <a:solidFill>
                <a:srgbClr val="000000"/>
              </a:solidFill>
              <a:latin typeface="Arial"/>
              <a:ea typeface="Arial"/>
              <a:cs typeface="Arial"/>
              <a:sym typeface="Arial"/>
            </a:endParaRPr>
          </a:p>
        </p:txBody>
      </p:sp>
      <p:sp>
        <p:nvSpPr>
          <p:cNvPr id="581" name="Google Shape;581;p6"/>
          <p:cNvSpPr/>
          <p:nvPr/>
        </p:nvSpPr>
        <p:spPr>
          <a:xfrm>
            <a:off x="4605562" y="5828296"/>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2.5 </a:t>
            </a:r>
            <a:r>
              <a:rPr lang="en-US" sz="900" b="1"/>
              <a:t>Project Quality Management</a:t>
            </a:r>
            <a:endParaRPr sz="800" b="0" i="0" u="none" strike="noStrike" cap="none">
              <a:solidFill>
                <a:srgbClr val="000000"/>
              </a:solidFill>
              <a:latin typeface="Arial"/>
              <a:ea typeface="Arial"/>
              <a:cs typeface="Arial"/>
              <a:sym typeface="Arial"/>
            </a:endParaRPr>
          </a:p>
        </p:txBody>
      </p:sp>
      <p:sp>
        <p:nvSpPr>
          <p:cNvPr id="582" name="Google Shape;582;p6"/>
          <p:cNvSpPr/>
          <p:nvPr/>
        </p:nvSpPr>
        <p:spPr>
          <a:xfrm>
            <a:off x="7043064" y="5814263"/>
            <a:ext cx="1768200" cy="357000"/>
          </a:xfrm>
          <a:prstGeom prst="rect">
            <a:avLst/>
          </a:prstGeom>
          <a:solidFill>
            <a:srgbClr val="9D9CC7"/>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3.5 </a:t>
            </a:r>
            <a:r>
              <a:rPr lang="en-US" sz="900" b="1"/>
              <a:t>Construction</a:t>
            </a:r>
            <a:endParaRPr sz="900" b="1" i="0" u="none" strike="noStrike" cap="none">
              <a:solidFill>
                <a:srgbClr val="000000"/>
              </a:solidFill>
              <a:latin typeface="Arial"/>
              <a:ea typeface="Arial"/>
              <a:cs typeface="Arial"/>
              <a:sym typeface="Arial"/>
            </a:endParaRPr>
          </a:p>
        </p:txBody>
      </p:sp>
      <p:sp>
        <p:nvSpPr>
          <p:cNvPr id="583" name="Google Shape;583;p6"/>
          <p:cNvSpPr/>
          <p:nvPr/>
        </p:nvSpPr>
        <p:spPr>
          <a:xfrm>
            <a:off x="4602220" y="4956593"/>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2.3 </a:t>
            </a:r>
            <a:r>
              <a:rPr lang="en-US" sz="900" b="1"/>
              <a:t>Project Schedule Management</a:t>
            </a:r>
            <a:endParaRPr sz="800" b="0" i="0" u="none" strike="noStrike" cap="none">
              <a:solidFill>
                <a:srgbClr val="000000"/>
              </a:solidFill>
              <a:latin typeface="Arial"/>
              <a:ea typeface="Arial"/>
              <a:cs typeface="Arial"/>
              <a:sym typeface="Arial"/>
            </a:endParaRPr>
          </a:p>
        </p:txBody>
      </p:sp>
      <p:sp>
        <p:nvSpPr>
          <p:cNvPr id="584" name="Google Shape;584;p6"/>
          <p:cNvSpPr/>
          <p:nvPr/>
        </p:nvSpPr>
        <p:spPr>
          <a:xfrm>
            <a:off x="4602221" y="6264136"/>
            <a:ext cx="1681800" cy="357000"/>
          </a:xfrm>
          <a:prstGeom prst="rect">
            <a:avLst/>
          </a:prstGeom>
          <a:solidFill>
            <a:srgbClr val="92D050"/>
          </a:solidFill>
          <a:ln>
            <a:noFill/>
          </a:ln>
        </p:spPr>
        <p:txBody>
          <a:bodyPr spcFirstLastPara="1" wrap="square" lIns="4275" tIns="4275" rIns="4275" bIns="405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2.6 Project </a:t>
            </a:r>
            <a:r>
              <a:rPr lang="en-US" sz="900" b="1"/>
              <a:t>Resource Management</a:t>
            </a:r>
            <a:endParaRPr sz="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gf571dd0cac_0_2"/>
          <p:cNvSpPr txBox="1">
            <a:spLocks noGrp="1"/>
          </p:cNvSpPr>
          <p:nvPr>
            <p:ph type="title"/>
          </p:nvPr>
        </p:nvSpPr>
        <p:spPr>
          <a:xfrm>
            <a:off x="371475" y="451150"/>
            <a:ext cx="4683600" cy="567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9089"/>
              <a:buFont typeface="Calibri"/>
              <a:buNone/>
            </a:pPr>
            <a:br>
              <a:rPr lang="en-US" sz="3300"/>
            </a:br>
            <a:endParaRPr/>
          </a:p>
        </p:txBody>
      </p:sp>
      <p:sp>
        <p:nvSpPr>
          <p:cNvPr id="591" name="Google Shape;591;gf571dd0cac_0_2"/>
          <p:cNvSpPr txBox="1">
            <a:spLocks noGrp="1"/>
          </p:cNvSpPr>
          <p:nvPr>
            <p:ph type="sldNum" idx="12"/>
          </p:nvPr>
        </p:nvSpPr>
        <p:spPr>
          <a:xfrm>
            <a:off x="11518900" y="6581978"/>
            <a:ext cx="373200" cy="206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592" name="Google Shape;592;gf571dd0cac_0_2"/>
          <p:cNvSpPr txBox="1"/>
          <p:nvPr/>
        </p:nvSpPr>
        <p:spPr>
          <a:xfrm>
            <a:off x="645675" y="260350"/>
            <a:ext cx="91044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highlight>
                  <a:schemeClr val="lt2"/>
                </a:highlight>
                <a:latin typeface="Calibri"/>
                <a:ea typeface="Calibri"/>
                <a:cs typeface="Calibri"/>
                <a:sym typeface="Calibri"/>
              </a:rPr>
              <a:t>Project Scope Change Control Process</a:t>
            </a:r>
            <a:endParaRPr sz="3600" b="1">
              <a:highlight>
                <a:srgbClr val="92D050"/>
              </a:highlight>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endParaRPr sz="3200" b="1">
              <a:solidFill>
                <a:schemeClr val="lt1"/>
              </a:solidFill>
              <a:latin typeface="Calibri"/>
              <a:ea typeface="Calibri"/>
              <a:cs typeface="Calibri"/>
              <a:sym typeface="Calibri"/>
            </a:endParaRPr>
          </a:p>
        </p:txBody>
      </p:sp>
      <p:grpSp>
        <p:nvGrpSpPr>
          <p:cNvPr id="593" name="Google Shape;593;gf571dd0cac_0_2"/>
          <p:cNvGrpSpPr/>
          <p:nvPr/>
        </p:nvGrpSpPr>
        <p:grpSpPr>
          <a:xfrm>
            <a:off x="7484618" y="1627827"/>
            <a:ext cx="4407490" cy="4643785"/>
            <a:chOff x="5632317" y="1189775"/>
            <a:chExt cx="3305700" cy="3482926"/>
          </a:xfrm>
        </p:grpSpPr>
        <p:sp>
          <p:nvSpPr>
            <p:cNvPr id="594" name="Google Shape;594;gf571dd0cac_0_2"/>
            <p:cNvSpPr/>
            <p:nvPr/>
          </p:nvSpPr>
          <p:spPr>
            <a:xfrm>
              <a:off x="5632317" y="1189775"/>
              <a:ext cx="3305700" cy="669000"/>
            </a:xfrm>
            <a:prstGeom prst="chevron">
              <a:avLst>
                <a:gd name="adj" fmla="val 50000"/>
              </a:avLst>
            </a:prstGeom>
            <a:solidFill>
              <a:schemeClr val="accent6"/>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200" b="1">
                  <a:solidFill>
                    <a:srgbClr val="FFFFFF"/>
                  </a:solidFill>
                  <a:latin typeface="Calibri"/>
                  <a:ea typeface="Calibri"/>
                  <a:cs typeface="Calibri"/>
                  <a:sym typeface="Calibri"/>
                </a:rPr>
                <a:t>3. Plan for Change</a:t>
              </a:r>
              <a:endParaRPr sz="2200" b="1">
                <a:solidFill>
                  <a:srgbClr val="FFFFFF"/>
                </a:solidFill>
                <a:latin typeface="Calibri"/>
                <a:ea typeface="Calibri"/>
                <a:cs typeface="Calibri"/>
                <a:sym typeface="Calibri"/>
              </a:endParaRPr>
            </a:p>
          </p:txBody>
        </p:sp>
        <p:sp>
          <p:nvSpPr>
            <p:cNvPr id="595" name="Google Shape;595;gf571dd0cac_0_2"/>
            <p:cNvSpPr txBox="1"/>
            <p:nvPr/>
          </p:nvSpPr>
          <p:spPr>
            <a:xfrm>
              <a:off x="6167067" y="2023701"/>
              <a:ext cx="2236200" cy="2649000"/>
            </a:xfrm>
            <a:prstGeom prst="rect">
              <a:avLst/>
            </a:prstGeom>
            <a:noFill/>
            <a:ln>
              <a:noFill/>
            </a:ln>
          </p:spPr>
          <p:txBody>
            <a:bodyPr spcFirstLastPara="1" wrap="square" lIns="121900" tIns="121900" rIns="121900" bIns="121900" anchor="t" anchorCtr="0">
              <a:noAutofit/>
            </a:bodyPr>
            <a:lstStyle/>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George Baker documents the change</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He updates the project baseline</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He communicates the change to the  stakeholders</a:t>
              </a:r>
              <a:endParaRPr sz="2000">
                <a:latin typeface="Calibri"/>
                <a:ea typeface="Calibri"/>
                <a:cs typeface="Calibri"/>
                <a:sym typeface="Calibri"/>
              </a:endParaRPr>
            </a:p>
          </p:txBody>
        </p:sp>
      </p:grpSp>
      <p:grpSp>
        <p:nvGrpSpPr>
          <p:cNvPr id="596" name="Google Shape;596;gf571dd0cac_0_2"/>
          <p:cNvGrpSpPr/>
          <p:nvPr/>
        </p:nvGrpSpPr>
        <p:grpSpPr>
          <a:xfrm>
            <a:off x="0" y="1627963"/>
            <a:ext cx="4729082" cy="4643665"/>
            <a:chOff x="0" y="1189989"/>
            <a:chExt cx="3546900" cy="3482836"/>
          </a:xfrm>
        </p:grpSpPr>
        <p:sp>
          <p:nvSpPr>
            <p:cNvPr id="597" name="Google Shape;597;gf571dd0cac_0_2"/>
            <p:cNvSpPr/>
            <p:nvPr/>
          </p:nvSpPr>
          <p:spPr>
            <a:xfrm>
              <a:off x="0" y="1189989"/>
              <a:ext cx="3546900" cy="669000"/>
            </a:xfrm>
            <a:prstGeom prst="homePlate">
              <a:avLst>
                <a:gd name="adj" fmla="val 50000"/>
              </a:avLst>
            </a:prstGeom>
            <a:solidFill>
              <a:srgbClr val="206382"/>
            </a:solidFill>
            <a:ln>
              <a:noFill/>
            </a:ln>
          </p:spPr>
          <p:txBody>
            <a:bodyPr spcFirstLastPara="1" wrap="square" lIns="121900" tIns="121900" rIns="121900" bIns="121900" anchor="ctr" anchorCtr="0">
              <a:noAutofit/>
            </a:bodyPr>
            <a:lstStyle/>
            <a:p>
              <a:pPr marL="457200" lvl="0" indent="-374650" algn="ctr" rtl="0">
                <a:spcBef>
                  <a:spcPts val="0"/>
                </a:spcBef>
                <a:spcAft>
                  <a:spcPts val="0"/>
                </a:spcAft>
                <a:buClr>
                  <a:srgbClr val="FFFFFF"/>
                </a:buClr>
                <a:buSzPts val="2300"/>
                <a:buFont typeface="Calibri"/>
                <a:buAutoNum type="arabicPeriod"/>
              </a:pPr>
              <a:r>
                <a:rPr lang="en-US" sz="2300" b="1">
                  <a:solidFill>
                    <a:srgbClr val="FFFFFF"/>
                  </a:solidFill>
                  <a:latin typeface="Calibri"/>
                  <a:ea typeface="Calibri"/>
                  <a:cs typeface="Calibri"/>
                  <a:sym typeface="Calibri"/>
                </a:rPr>
                <a:t>Evaluate Change</a:t>
              </a:r>
              <a:endParaRPr sz="2300" b="1">
                <a:solidFill>
                  <a:srgbClr val="FFFFFF"/>
                </a:solidFill>
                <a:latin typeface="Calibri"/>
                <a:ea typeface="Calibri"/>
                <a:cs typeface="Calibri"/>
                <a:sym typeface="Calibri"/>
              </a:endParaRPr>
            </a:p>
          </p:txBody>
        </p:sp>
        <p:sp>
          <p:nvSpPr>
            <p:cNvPr id="598" name="Google Shape;598;gf571dd0cac_0_2"/>
            <p:cNvSpPr txBox="1"/>
            <p:nvPr/>
          </p:nvSpPr>
          <p:spPr>
            <a:xfrm>
              <a:off x="655361" y="2057125"/>
              <a:ext cx="2236200" cy="2615700"/>
            </a:xfrm>
            <a:prstGeom prst="rect">
              <a:avLst/>
            </a:prstGeom>
            <a:noFill/>
            <a:ln>
              <a:noFill/>
            </a:ln>
          </p:spPr>
          <p:txBody>
            <a:bodyPr spcFirstLastPara="1" wrap="square" lIns="121900" tIns="121900" rIns="121900" bIns="121900" anchor="t" anchorCtr="0">
              <a:noAutofit/>
            </a:bodyPr>
            <a:lstStyle/>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George Baker defines the Scope Change Request </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He submits the Change Request and the Change Control Board reviews the Change Request </a:t>
              </a:r>
              <a:endParaRPr sz="2000">
                <a:latin typeface="Calibri"/>
                <a:ea typeface="Calibri"/>
                <a:cs typeface="Calibri"/>
                <a:sym typeface="Calibri"/>
              </a:endParaRPr>
            </a:p>
          </p:txBody>
        </p:sp>
      </p:grpSp>
      <p:grpSp>
        <p:nvGrpSpPr>
          <p:cNvPr id="599" name="Google Shape;599;gf571dd0cac_0_2"/>
          <p:cNvGrpSpPr/>
          <p:nvPr/>
        </p:nvGrpSpPr>
        <p:grpSpPr>
          <a:xfrm>
            <a:off x="3892257" y="1627827"/>
            <a:ext cx="4407490" cy="4643951"/>
            <a:chOff x="2944204" y="1189775"/>
            <a:chExt cx="3305700" cy="3483050"/>
          </a:xfrm>
        </p:grpSpPr>
        <p:sp>
          <p:nvSpPr>
            <p:cNvPr id="600" name="Google Shape;600;gf571dd0cac_0_2"/>
            <p:cNvSpPr/>
            <p:nvPr/>
          </p:nvSpPr>
          <p:spPr>
            <a:xfrm>
              <a:off x="2944204" y="1189775"/>
              <a:ext cx="3305700" cy="669000"/>
            </a:xfrm>
            <a:prstGeom prst="chevron">
              <a:avLst>
                <a:gd name="adj" fmla="val 50000"/>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300" b="1">
                  <a:solidFill>
                    <a:srgbClr val="FFFFFF"/>
                  </a:solidFill>
                  <a:latin typeface="Calibri"/>
                  <a:ea typeface="Calibri"/>
                  <a:cs typeface="Calibri"/>
                  <a:sym typeface="Calibri"/>
                </a:rPr>
                <a:t>2. Prepare for Change</a:t>
              </a:r>
              <a:endParaRPr sz="2300" b="1">
                <a:solidFill>
                  <a:srgbClr val="FFFFFF"/>
                </a:solidFill>
                <a:latin typeface="Calibri"/>
                <a:ea typeface="Calibri"/>
                <a:cs typeface="Calibri"/>
                <a:sym typeface="Calibri"/>
              </a:endParaRPr>
            </a:p>
          </p:txBody>
        </p:sp>
        <p:sp>
          <p:nvSpPr>
            <p:cNvPr id="601" name="Google Shape;601;gf571dd0cac_0_2"/>
            <p:cNvSpPr txBox="1"/>
            <p:nvPr/>
          </p:nvSpPr>
          <p:spPr>
            <a:xfrm>
              <a:off x="3478949" y="2057125"/>
              <a:ext cx="2236200" cy="2615700"/>
            </a:xfrm>
            <a:prstGeom prst="rect">
              <a:avLst/>
            </a:prstGeom>
            <a:noFill/>
            <a:ln>
              <a:noFill/>
            </a:ln>
          </p:spPr>
          <p:txBody>
            <a:bodyPr spcFirstLastPara="1" wrap="square" lIns="121900" tIns="121900" rIns="121900" bIns="121900" anchor="t" anchorCtr="0">
              <a:noAutofit/>
            </a:bodyPr>
            <a:lstStyle/>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The CCB defines change options and responds</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The CCB summarizes the change impact</a:t>
              </a:r>
              <a:endParaRPr sz="2000">
                <a:latin typeface="Calibri"/>
                <a:ea typeface="Calibri"/>
                <a:cs typeface="Calibri"/>
                <a:sym typeface="Calibri"/>
              </a:endParaRPr>
            </a:p>
            <a:p>
              <a:pPr marL="457200" lvl="0" indent="0" algn="l" rtl="0">
                <a:lnSpc>
                  <a:spcPct val="115000"/>
                </a:lnSpc>
                <a:spcBef>
                  <a:spcPts val="0"/>
                </a:spcBef>
                <a:spcAft>
                  <a:spcPts val="0"/>
                </a:spcAft>
                <a:buNone/>
              </a:pPr>
              <a:endParaRPr sz="2000">
                <a:latin typeface="Calibri"/>
                <a:ea typeface="Calibri"/>
                <a:cs typeface="Calibri"/>
                <a:sym typeface="Calibri"/>
              </a:endParaRPr>
            </a:p>
            <a:p>
              <a:pPr marL="457200" lvl="0" indent="-355600" algn="l" rtl="0">
                <a:lnSpc>
                  <a:spcPct val="115000"/>
                </a:lnSpc>
                <a:spcBef>
                  <a:spcPts val="0"/>
                </a:spcBef>
                <a:spcAft>
                  <a:spcPts val="0"/>
                </a:spcAft>
                <a:buSzPts val="2000"/>
                <a:buFont typeface="Calibri"/>
                <a:buAutoNum type="arabicPeriod"/>
              </a:pPr>
              <a:r>
                <a:rPr lang="en-US" sz="2000">
                  <a:latin typeface="Calibri"/>
                  <a:ea typeface="Calibri"/>
                  <a:cs typeface="Calibri"/>
                  <a:sym typeface="Calibri"/>
                </a:rPr>
                <a:t>The CCB decides, accepts, rejects or defers </a:t>
              </a:r>
              <a:endParaRPr sz="2000">
                <a:latin typeface="Calibri"/>
                <a:ea typeface="Calibri"/>
                <a:cs typeface="Calibri"/>
                <a:sym typeface="Calibri"/>
              </a:endParaRPr>
            </a:p>
          </p:txBody>
        </p:sp>
      </p:grpSp>
      <p:sp>
        <p:nvSpPr>
          <p:cNvPr id="602" name="Google Shape;602;gf571dd0cac_0_2"/>
          <p:cNvSpPr txBox="1"/>
          <p:nvPr/>
        </p:nvSpPr>
        <p:spPr>
          <a:xfrm>
            <a:off x="0" y="6500375"/>
            <a:ext cx="1529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a:solidFill>
                  <a:srgbClr val="2D3B45"/>
                </a:solidFill>
                <a:highlight>
                  <a:srgbClr val="FFFFFF"/>
                </a:highlight>
                <a:latin typeface="Lato"/>
                <a:ea typeface="Lato"/>
                <a:cs typeface="Lato"/>
                <a:sym typeface="Lato"/>
              </a:rPr>
              <a:t>(Gray, n.d.)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6"/>
        <p:cNvGrpSpPr/>
        <p:nvPr/>
      </p:nvGrpSpPr>
      <p:grpSpPr>
        <a:xfrm>
          <a:off x="0" y="0"/>
          <a:ext cx="0" cy="0"/>
          <a:chOff x="0" y="0"/>
          <a:chExt cx="0" cy="0"/>
        </a:xfrm>
      </p:grpSpPr>
      <p:sp>
        <p:nvSpPr>
          <p:cNvPr id="607" name="Google Shape;607;p4"/>
          <p:cNvSpPr txBox="1">
            <a:spLocks noGrp="1"/>
          </p:cNvSpPr>
          <p:nvPr>
            <p:ph type="title"/>
          </p:nvPr>
        </p:nvSpPr>
        <p:spPr>
          <a:xfrm>
            <a:off x="590825" y="260350"/>
            <a:ext cx="11301000" cy="758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r>
              <a:rPr lang="en-US" sz="4044"/>
              <a:t>Scope Trade-Offs</a:t>
            </a:r>
            <a:br>
              <a:rPr lang="en-US" sz="1800" u="none" strike="noStrike">
                <a:latin typeface="Arial"/>
                <a:ea typeface="Arial"/>
                <a:cs typeface="Arial"/>
                <a:sym typeface="Arial"/>
              </a:rPr>
            </a:br>
            <a:endParaRPr/>
          </a:p>
        </p:txBody>
      </p:sp>
      <p:sp>
        <p:nvSpPr>
          <p:cNvPr id="608" name="Google Shape;608;p4"/>
          <p:cNvSpPr txBox="1">
            <a:spLocks noGrp="1"/>
          </p:cNvSpPr>
          <p:nvPr>
            <p:ph type="body" idx="8"/>
          </p:nvPr>
        </p:nvSpPr>
        <p:spPr>
          <a:xfrm>
            <a:off x="590825" y="4034627"/>
            <a:ext cx="2336700" cy="1397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r>
              <a:rPr lang="en-US" sz="2800" b="1"/>
              <a:t>Community Support</a:t>
            </a:r>
            <a:endParaRPr sz="2800" b="1"/>
          </a:p>
        </p:txBody>
      </p:sp>
      <p:sp>
        <p:nvSpPr>
          <p:cNvPr id="609" name="Google Shape;609;p4"/>
          <p:cNvSpPr txBox="1">
            <a:spLocks noGrp="1"/>
          </p:cNvSpPr>
          <p:nvPr>
            <p:ph type="sldNum" idx="12"/>
          </p:nvPr>
        </p:nvSpPr>
        <p:spPr>
          <a:xfrm>
            <a:off x="11518900" y="6581978"/>
            <a:ext cx="373062" cy="20610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610" name="Google Shape;610;p4"/>
          <p:cNvSpPr/>
          <p:nvPr/>
        </p:nvSpPr>
        <p:spPr>
          <a:xfrm>
            <a:off x="3245025" y="1233500"/>
            <a:ext cx="2850900" cy="496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txBox="1">
            <a:spLocks noGrp="1"/>
          </p:cNvSpPr>
          <p:nvPr>
            <p:ph type="body" idx="6"/>
          </p:nvPr>
        </p:nvSpPr>
        <p:spPr>
          <a:xfrm>
            <a:off x="3505975" y="1531674"/>
            <a:ext cx="2336700" cy="1625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None/>
            </a:pPr>
            <a:r>
              <a:rPr lang="en-US" sz="2800" b="1"/>
              <a:t>Construction Capacity</a:t>
            </a:r>
            <a:endParaRPr sz="2800" b="1"/>
          </a:p>
        </p:txBody>
      </p:sp>
      <p:sp>
        <p:nvSpPr>
          <p:cNvPr id="612" name="Google Shape;612;p4"/>
          <p:cNvSpPr/>
          <p:nvPr/>
        </p:nvSpPr>
        <p:spPr>
          <a:xfrm>
            <a:off x="6163600" y="1233500"/>
            <a:ext cx="2850900" cy="4967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a:off x="9135400" y="1233500"/>
            <a:ext cx="2850900" cy="4967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 name="Google Shape;614;p4"/>
          <p:cNvPicPr preferRelativeResize="0">
            <a:picLocks noGrp="1"/>
          </p:cNvPicPr>
          <p:nvPr>
            <p:ph type="pic" idx="2"/>
          </p:nvPr>
        </p:nvPicPr>
        <p:blipFill rotWithShape="1">
          <a:blip r:embed="rId3">
            <a:alphaModFix/>
          </a:blip>
          <a:srcRect l="-17856" t="-6121" r="-17857" b="-6122"/>
          <a:stretch/>
        </p:blipFill>
        <p:spPr>
          <a:xfrm>
            <a:off x="914627" y="1760325"/>
            <a:ext cx="1689101" cy="1396998"/>
          </a:xfrm>
          <a:prstGeom prst="rect">
            <a:avLst/>
          </a:prstGeom>
          <a:noFill/>
          <a:ln>
            <a:noFill/>
          </a:ln>
        </p:spPr>
      </p:pic>
      <p:pic>
        <p:nvPicPr>
          <p:cNvPr id="615" name="Google Shape;615;p4"/>
          <p:cNvPicPr preferRelativeResize="0">
            <a:picLocks noGrp="1"/>
          </p:cNvPicPr>
          <p:nvPr>
            <p:ph type="pic" idx="5"/>
          </p:nvPr>
        </p:nvPicPr>
        <p:blipFill rotWithShape="1">
          <a:blip r:embed="rId4">
            <a:alphaModFix/>
          </a:blip>
          <a:srcRect l="-18293" t="-6483" r="-18293" b="-6482"/>
          <a:stretch/>
        </p:blipFill>
        <p:spPr>
          <a:xfrm>
            <a:off x="3905985" y="4263232"/>
            <a:ext cx="1689102" cy="1397000"/>
          </a:xfrm>
          <a:prstGeom prst="rect">
            <a:avLst/>
          </a:prstGeom>
          <a:noFill/>
          <a:ln>
            <a:noFill/>
          </a:ln>
        </p:spPr>
      </p:pic>
      <p:sp>
        <p:nvSpPr>
          <p:cNvPr id="616" name="Google Shape;616;p4"/>
          <p:cNvSpPr txBox="1">
            <a:spLocks noGrp="1"/>
          </p:cNvSpPr>
          <p:nvPr>
            <p:ph type="body" idx="1"/>
          </p:nvPr>
        </p:nvSpPr>
        <p:spPr>
          <a:xfrm>
            <a:off x="9335425" y="1707700"/>
            <a:ext cx="2336700" cy="18543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None/>
            </a:pPr>
            <a:endParaRPr sz="2800" b="1"/>
          </a:p>
          <a:p>
            <a:pPr marL="0" lvl="0" indent="0" algn="ctr" rtl="0">
              <a:lnSpc>
                <a:spcPct val="90000"/>
              </a:lnSpc>
              <a:spcBef>
                <a:spcPts val="0"/>
              </a:spcBef>
              <a:spcAft>
                <a:spcPts val="0"/>
              </a:spcAft>
              <a:buClr>
                <a:schemeClr val="lt1"/>
              </a:buClr>
              <a:buSzPts val="2800"/>
              <a:buNone/>
            </a:pPr>
            <a:endParaRPr sz="2800" b="1"/>
          </a:p>
          <a:p>
            <a:pPr marL="0" lvl="0" indent="0" algn="ctr" rtl="0">
              <a:lnSpc>
                <a:spcPct val="90000"/>
              </a:lnSpc>
              <a:spcBef>
                <a:spcPts val="0"/>
              </a:spcBef>
              <a:spcAft>
                <a:spcPts val="0"/>
              </a:spcAft>
              <a:buClr>
                <a:schemeClr val="lt1"/>
              </a:buClr>
              <a:buSzPts val="2800"/>
              <a:buNone/>
            </a:pPr>
            <a:r>
              <a:rPr lang="en-US" sz="2800" b="1"/>
              <a:t>Turbines</a:t>
            </a:r>
            <a:endParaRPr sz="2800" b="1"/>
          </a:p>
        </p:txBody>
      </p:sp>
      <p:sp>
        <p:nvSpPr>
          <p:cNvPr id="617" name="Google Shape;617;p4"/>
          <p:cNvSpPr txBox="1">
            <a:spLocks noGrp="1"/>
          </p:cNvSpPr>
          <p:nvPr>
            <p:ph type="body" idx="7"/>
          </p:nvPr>
        </p:nvSpPr>
        <p:spPr>
          <a:xfrm>
            <a:off x="6364311" y="4017775"/>
            <a:ext cx="2336700" cy="18543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None/>
            </a:pPr>
            <a:endParaRPr sz="2800" b="1"/>
          </a:p>
          <a:p>
            <a:pPr marL="0" lvl="0" indent="0" algn="ctr" rtl="0">
              <a:lnSpc>
                <a:spcPct val="90000"/>
              </a:lnSpc>
              <a:spcBef>
                <a:spcPts val="0"/>
              </a:spcBef>
              <a:spcAft>
                <a:spcPts val="0"/>
              </a:spcAft>
              <a:buClr>
                <a:schemeClr val="lt1"/>
              </a:buClr>
              <a:buSzPts val="2800"/>
              <a:buNone/>
            </a:pPr>
            <a:endParaRPr sz="2800" b="1"/>
          </a:p>
          <a:p>
            <a:pPr marL="0" lvl="0" indent="0" algn="ctr" rtl="0">
              <a:lnSpc>
                <a:spcPct val="90000"/>
              </a:lnSpc>
              <a:spcBef>
                <a:spcPts val="0"/>
              </a:spcBef>
              <a:spcAft>
                <a:spcPts val="0"/>
              </a:spcAft>
              <a:buClr>
                <a:schemeClr val="lt1"/>
              </a:buClr>
              <a:buSzPts val="2800"/>
              <a:buNone/>
            </a:pPr>
            <a:r>
              <a:rPr lang="en-US" sz="2800" b="1"/>
              <a:t>Site Design </a:t>
            </a:r>
            <a:endParaRPr sz="2800" b="1"/>
          </a:p>
        </p:txBody>
      </p:sp>
      <p:pic>
        <p:nvPicPr>
          <p:cNvPr id="618" name="Google Shape;618;p4"/>
          <p:cNvPicPr preferRelativeResize="0">
            <a:picLocks noGrp="1"/>
          </p:cNvPicPr>
          <p:nvPr>
            <p:ph type="pic" idx="4"/>
          </p:nvPr>
        </p:nvPicPr>
        <p:blipFill rotWithShape="1">
          <a:blip r:embed="rId5">
            <a:alphaModFix/>
          </a:blip>
          <a:srcRect l="-16501" t="-5000" r="-16499" b="-4998"/>
          <a:stretch/>
        </p:blipFill>
        <p:spPr>
          <a:xfrm>
            <a:off x="6694914" y="1860142"/>
            <a:ext cx="1689100" cy="1397000"/>
          </a:xfrm>
          <a:prstGeom prst="rect">
            <a:avLst/>
          </a:prstGeom>
          <a:noFill/>
          <a:ln>
            <a:noFill/>
          </a:ln>
        </p:spPr>
      </p:pic>
      <p:pic>
        <p:nvPicPr>
          <p:cNvPr id="619" name="Google Shape;619;p4" descr="Credit card with solid fill"/>
          <p:cNvPicPr preferRelativeResize="0">
            <a:picLocks noGrp="1"/>
          </p:cNvPicPr>
          <p:nvPr>
            <p:ph type="pic" idx="3"/>
          </p:nvPr>
        </p:nvPicPr>
        <p:blipFill rotWithShape="1">
          <a:blip r:embed="rId6">
            <a:alphaModFix/>
          </a:blip>
          <a:srcRect t="8647" b="8647"/>
          <a:stretch/>
        </p:blipFill>
        <p:spPr>
          <a:xfrm>
            <a:off x="9828808" y="4356282"/>
            <a:ext cx="1464082" cy="1210895"/>
          </a:xfrm>
          <a:prstGeom prst="rect">
            <a:avLst/>
          </a:prstGeom>
          <a:noFill/>
          <a:ln>
            <a:noFill/>
          </a:ln>
        </p:spPr>
      </p:pic>
      <p:cxnSp>
        <p:nvCxnSpPr>
          <p:cNvPr id="620" name="Google Shape;620;p4"/>
          <p:cNvCxnSpPr/>
          <p:nvPr/>
        </p:nvCxnSpPr>
        <p:spPr>
          <a:xfrm>
            <a:off x="3594775" y="3713450"/>
            <a:ext cx="2111400" cy="17700"/>
          </a:xfrm>
          <a:prstGeom prst="straightConnector1">
            <a:avLst/>
          </a:prstGeom>
          <a:noFill/>
          <a:ln w="9525" cap="flat" cmpd="sng">
            <a:solidFill>
              <a:schemeClr val="lt1"/>
            </a:solidFill>
            <a:prstDash val="solid"/>
            <a:round/>
            <a:headEnd type="none" w="med" len="med"/>
            <a:tailEnd type="none" w="med" len="med"/>
          </a:ln>
        </p:spPr>
      </p:cxnSp>
      <p:cxnSp>
        <p:nvCxnSpPr>
          <p:cNvPr id="621" name="Google Shape;621;p4"/>
          <p:cNvCxnSpPr/>
          <p:nvPr/>
        </p:nvCxnSpPr>
        <p:spPr>
          <a:xfrm>
            <a:off x="6559963" y="3731150"/>
            <a:ext cx="2111400" cy="17700"/>
          </a:xfrm>
          <a:prstGeom prst="straightConnector1">
            <a:avLst/>
          </a:prstGeom>
          <a:noFill/>
          <a:ln w="9525" cap="flat" cmpd="sng">
            <a:solidFill>
              <a:schemeClr val="lt1"/>
            </a:solidFill>
            <a:prstDash val="solid"/>
            <a:round/>
            <a:headEnd type="none" w="med" len="med"/>
            <a:tailEnd type="none" w="med" len="med"/>
          </a:ln>
        </p:spPr>
      </p:cxnSp>
      <p:cxnSp>
        <p:nvCxnSpPr>
          <p:cNvPr id="622" name="Google Shape;622;p4"/>
          <p:cNvCxnSpPr/>
          <p:nvPr/>
        </p:nvCxnSpPr>
        <p:spPr>
          <a:xfrm>
            <a:off x="9471925" y="3708350"/>
            <a:ext cx="2111400" cy="17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fade">
                                      <p:cBhvr>
                                        <p:cTn id="7" dur="5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9"/>
          <p:cNvSpPr txBox="1">
            <a:spLocks noGrp="1"/>
          </p:cNvSpPr>
          <p:nvPr>
            <p:ph type="ctrTitle"/>
          </p:nvPr>
        </p:nvSpPr>
        <p:spPr>
          <a:xfrm>
            <a:off x="6605600" y="2442950"/>
            <a:ext cx="5586300" cy="87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15000"/>
              </a:lnSpc>
              <a:spcBef>
                <a:spcPts val="0"/>
              </a:spcBef>
              <a:spcAft>
                <a:spcPts val="0"/>
              </a:spcAft>
              <a:buClr>
                <a:schemeClr val="dk1"/>
              </a:buClr>
              <a:buSzPct val="30000"/>
              <a:buFont typeface="Arial"/>
              <a:buNone/>
            </a:pPr>
            <a:r>
              <a:rPr lang="en-US"/>
              <a:t>Thank you!</a:t>
            </a:r>
            <a:endParaRPr/>
          </a:p>
        </p:txBody>
      </p:sp>
      <p:pic>
        <p:nvPicPr>
          <p:cNvPr id="628" name="Google Shape;628;p9"/>
          <p:cNvPicPr preferRelativeResize="0">
            <a:picLocks noGrp="1"/>
          </p:cNvPicPr>
          <p:nvPr>
            <p:ph type="pic" idx="2"/>
          </p:nvPr>
        </p:nvPicPr>
        <p:blipFill rotWithShape="1">
          <a:blip r:embed="rId3">
            <a:alphaModFix/>
          </a:blip>
          <a:srcRect t="9096" b="9096"/>
          <a:stretch/>
        </p:blipFill>
        <p:spPr>
          <a:xfrm>
            <a:off x="571500" y="0"/>
            <a:ext cx="6034088" cy="6857999"/>
          </a:xfrm>
          <a:prstGeom prst="rect">
            <a:avLst/>
          </a:prstGeom>
          <a:solidFill>
            <a:srgbClr val="F2F2F2"/>
          </a:solidFill>
          <a:ln>
            <a:noFill/>
          </a:ln>
        </p:spPr>
      </p:pic>
      <p:sp>
        <p:nvSpPr>
          <p:cNvPr id="629" name="Google Shape;629;p9"/>
          <p:cNvSpPr txBox="1"/>
          <p:nvPr/>
        </p:nvSpPr>
        <p:spPr>
          <a:xfrm>
            <a:off x="11692625" y="6361050"/>
            <a:ext cx="39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Calibri"/>
                <a:ea typeface="Calibri"/>
                <a:cs typeface="Calibri"/>
                <a:sym typeface="Calibri"/>
              </a:rPr>
              <a:t>9</a:t>
            </a: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MSFT_Color_1">
      <a:dk1>
        <a:srgbClr val="32363F"/>
      </a:dk1>
      <a:lt1>
        <a:srgbClr val="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4028</Words>
  <Application>Microsoft Office PowerPoint</Application>
  <PresentationFormat>Widescreen</PresentationFormat>
  <Paragraphs>203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Lato</vt:lpstr>
      <vt:lpstr>Calibri</vt:lpstr>
      <vt:lpstr>Office Theme</vt:lpstr>
      <vt:lpstr>The Fox Islands  Wind Project </vt:lpstr>
      <vt:lpstr>Executive Summary </vt:lpstr>
      <vt:lpstr>Requirement Collection and Tools</vt:lpstr>
      <vt:lpstr>Project Scope Statement  </vt:lpstr>
      <vt:lpstr>Assumptions and Risks</vt:lpstr>
      <vt:lpstr>PowerPoint Presentation</vt:lpstr>
      <vt:lpstr> </vt:lpstr>
      <vt:lpstr> Scope Trade-Offs </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Fox Islands  Wind Project </dc:title>
  <dc:creator>John DiSessa</dc:creator>
  <cp:lastModifiedBy>John DiSessa</cp:lastModifiedBy>
  <cp:revision>1</cp:revision>
  <dcterms:created xsi:type="dcterms:W3CDTF">2021-09-28T22:39:02Z</dcterms:created>
  <dcterms:modified xsi:type="dcterms:W3CDTF">2023-01-24T23:38:25Z</dcterms:modified>
</cp:coreProperties>
</file>