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8F04BE-850E-4D3A-BD02-7E55A42F8583}">
  <a:tblStyle styleId="{8D8F04BE-850E-4D3A-BD02-7E55A42F8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8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70fd95f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70fd95f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888b157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888b157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70fd95fa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70fd95fa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70fd95f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70fd95f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9c8d3ab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9c8d3ab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88b1575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888b1575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9c8d3ab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9c8d3ab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70fd95f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70fd95f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70fd95fa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70fd95fa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7cdf123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7cdf123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9c80a44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9c80a44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atxG_p10FOi7o5TNwq9k9PhOJ9OUjx5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1xLjzlsIU3t1UeORDNgH-9N69F0KYbo8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fMSCojv-A5Q42KQplp4YcRAeMuQcBKE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ology.org/pandas-groupby-bar-plo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qviPIDVRNKMR2wvgk2HSCmmMl5UTHzcE/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Mg6DyfXuxyaVLRH20Le57zowsDRnAFzT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anK7yFaY03aFvQBk1vJRYHdk5GCDhOx0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drive.google.com/file/d/1Hn6cWp4_0TNu_SmV0-ipWiPmHT-W6RJR/view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drive.google.com/file/d/1xV5M0Mhyyo9E-jSfjaKOVzVzlVnd_2VI/view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i-rVRMj3bif_GSOdXbBiw0fOK4SeJFiY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drive.google.com/file/d/1qmxMjMVVoRALNwGOX93-RdCf0Y89kFYD/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drive.google.com/file/d/178YeSU8TJihYcVBDUKWW0irtNBGp3qjL/view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drive.google.com/file/d/12pqKstqZ-FQTLfz4K5CBH7IFhcyCk4ar/view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 Final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By: Buddy Mrowka, John DiSessa, and Rachel Su</a:t>
            </a:r>
            <a:endParaRPr sz="2500"/>
          </a:p>
        </p:txBody>
      </p:sp>
      <p:pic>
        <p:nvPicPr>
          <p:cNvPr id="136" name="Google Shape;136;p13" title="Intr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5275" y="2377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921325" y="4057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Analysis:</a:t>
            </a:r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body" idx="1"/>
          </p:nvPr>
        </p:nvSpPr>
        <p:spPr>
          <a:xfrm>
            <a:off x="142775" y="1648050"/>
            <a:ext cx="87498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After analyzing the three focus areas individually, we investigated their relationship with travel problems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This was done by calculating correlations between focus variables and “Delay” and “CANCELLED” variables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correlation table above displayed the results of this analysis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Delayed Flight: </a:t>
            </a:r>
            <a:endParaRPr sz="1400"/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The flight </a:t>
            </a:r>
            <a:r>
              <a:rPr lang="en" sz="1200" u="sng"/>
              <a:t>destination</a:t>
            </a:r>
            <a:r>
              <a:rPr lang="en" sz="1200"/>
              <a:t> variable had the </a:t>
            </a:r>
            <a:r>
              <a:rPr lang="en" sz="1200" u="sng"/>
              <a:t>strongest</a:t>
            </a:r>
            <a:r>
              <a:rPr lang="en" sz="1200"/>
              <a:t> correlation (0.0135)</a:t>
            </a:r>
            <a:endParaRPr sz="1200"/>
          </a:p>
          <a:p>
            <a:pPr marL="1371600" lvl="2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The </a:t>
            </a:r>
            <a:r>
              <a:rPr lang="en" sz="1200" u="sng"/>
              <a:t>airline</a:t>
            </a:r>
            <a:r>
              <a:rPr lang="en" sz="1200"/>
              <a:t> variable had the </a:t>
            </a:r>
            <a:r>
              <a:rPr lang="en" sz="1200" u="sng"/>
              <a:t>weakest</a:t>
            </a:r>
            <a:r>
              <a:rPr lang="en" sz="1200"/>
              <a:t> correlation (-.000343)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Cancelled Flight:</a:t>
            </a:r>
            <a:endParaRPr sz="1400"/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</a:t>
            </a:r>
            <a:r>
              <a:rPr lang="en" sz="1200" u="sng"/>
              <a:t>airline</a:t>
            </a:r>
            <a:r>
              <a:rPr lang="en" sz="1200"/>
              <a:t> variable was the most </a:t>
            </a:r>
            <a:r>
              <a:rPr lang="en" sz="1200" u="sng"/>
              <a:t>highly</a:t>
            </a:r>
            <a:r>
              <a:rPr lang="en" sz="1200"/>
              <a:t> correlated (.022035)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flight origin variable was the weakest correlated (-0.000924)</a:t>
            </a:r>
            <a:endParaRPr sz="1400"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900" y="115875"/>
            <a:ext cx="4860624" cy="13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 title="New Recording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3550" y="4249900"/>
            <a:ext cx="674725" cy="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4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620075" y="1363575"/>
            <a:ext cx="7912200" cy="32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Arrivals airport are more likely to have delays if there is a delay on departure airports.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EWR airports has the highest delayed rate in 2019. For the travellers who fly from or to this airport should plan ahead to accommodate the high chances of flight delayed.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peak months of delayed flights are  February, June and December.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Travelers should avoid Peninsula Airways (KS) and Commuteair (C5) because of their high delay risk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avoid flight delays travelers should focus on destination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avoid flight cancellation travelers should focus on airline selection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Weekday flights are more likely to be cancelled than weekend flights</a:t>
            </a:r>
            <a:endParaRPr sz="1400"/>
          </a:p>
        </p:txBody>
      </p:sp>
      <p:pic>
        <p:nvPicPr>
          <p:cNvPr id="221" name="Google Shape;221;p23" title="New Recording 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3625" y="154000"/>
            <a:ext cx="755800" cy="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58650" y="1502700"/>
            <a:ext cx="9009000" cy="3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Bobbitt, Z. (2022, March 15).Pandas: How to Create Bar Plot from GroupBy. Statology. Retrieved October 15, 2022, from </a:t>
            </a:r>
            <a:r>
              <a:rPr lang="en" sz="1200" u="sng">
                <a:hlinkClick r:id="rId3"/>
              </a:rPr>
              <a:t>https://www.statology.org/pandas-groupby-bar-plot/</a:t>
            </a:r>
            <a:endParaRPr sz="1200"/>
          </a:p>
          <a:p>
            <a:pPr marL="5715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Creating a new column based on other columns in pandas DataFrame. (n.d.). Retrieved October 15, 2022, from https://www.skytowner.com/explore/creating_a_new_column_based_on_other_columns_in_pandas 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i="1"/>
              <a:t>Sklearn.preprocessing.LabelEncoder</a:t>
            </a:r>
            <a:r>
              <a:rPr lang="en" sz="1200"/>
              <a:t>. scikit. (n.d.). Retrieved October 22, 2022, from https://scikit-learn.org/stable/modules/generated/sklearn.preprocessing.LabelEncoder.html </a:t>
            </a:r>
            <a:endParaRPr sz="120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i="1"/>
              <a:t>How to explode a pie chart using Matplotlib in Python</a:t>
            </a:r>
            <a:r>
              <a:rPr lang="en" sz="1200"/>
              <a:t>. (n.d.). Educative: Interactive Courses for Software Developers. Retrieved October 22, 2022, from https://www.educative.io/answers/how-to-explode-a-pie-chart-using-matplotlib-in-python</a:t>
            </a:r>
            <a:endParaRPr/>
          </a:p>
        </p:txBody>
      </p:sp>
      <p:pic>
        <p:nvPicPr>
          <p:cNvPr id="228" name="Google Shape;228;p24" title="Reference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2425" y="2049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Data Set Introduction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04350" y="1569875"/>
            <a:ext cx="7532100" cy="3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Made up of 29 different variables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Ex: day of the week, airline code, arrival delay time, plane tail number, flight distance, flight origin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Also contains details about canceled flights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Contains 7,709,385 observations worth of flight data 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row includes details describing individual flights from 2019</a:t>
            </a:r>
            <a:endParaRPr sz="105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be used to gain a wide variety of insights regarding flights</a:t>
            </a:r>
            <a:endParaRPr sz="1400"/>
          </a:p>
        </p:txBody>
      </p:sp>
      <p:pic>
        <p:nvPicPr>
          <p:cNvPr id="143" name="Google Shape;143;p14" title="Data intro (1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85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379625" y="280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Understanding the Missing Data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095375" y="852350"/>
            <a:ext cx="76074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missingno Python library to identify and visualize missing data to get a sense of our dataset. The columns CANCELLATION_CODE , CARRIER_DELAY, WEATHER_DELAY, NAS_DELAY, SECURITY_DELAY, and LATE_AIRCRAFT_DELAY show large portions of missing data which make sense due to the flights that are operated  without delay and cancellation are still the majority. 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25" y="2193475"/>
            <a:ext cx="5560524" cy="28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 title="understand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8524" y="2254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936575" y="393750"/>
            <a:ext cx="764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Delay Reasons and Monthly Frequency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526525" y="3949025"/>
            <a:ext cx="39243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main reason cause the flight delayed is “late aircraft delayed” .It  means the previous flight with same aircraft arrived late, causing the present flight to depart late.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75" y="1442675"/>
            <a:ext cx="3174724" cy="239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349" y="1436050"/>
            <a:ext cx="3033851" cy="23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5264525" y="3949025"/>
            <a:ext cx="3317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Delays focused on February, June and December, with a peak on average delays in June 2019.</a:t>
            </a:r>
            <a:endParaRPr/>
          </a:p>
        </p:txBody>
      </p:sp>
      <p:pic>
        <p:nvPicPr>
          <p:cNvPr id="161" name="Google Shape;161;p16" title="delaycause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3247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213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Cancellation Reasons and Diversion Ratio</a:t>
            </a: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630175" y="3839675"/>
            <a:ext cx="36921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Weather is  the Top reason to cause flight cancellations. Followed by Carrie, National Aviation System and we have less than 1% of flight cancellations were due to security.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777" y="1773564"/>
            <a:ext cx="4136026" cy="19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5059338" y="4039375"/>
            <a:ext cx="3813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only less than 1 % of US domestic flights were diverted in 2019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497" y="1724750"/>
            <a:ext cx="3231775" cy="2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 title="cancelreason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58425" y="119300"/>
            <a:ext cx="441200" cy="4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95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Problem: How to Avoid Travel Problems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0" y="1589325"/>
            <a:ext cx="5506800" cy="3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People across the globe depend on flying for all kinds of tasks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Delays/Cancellations therefore impact all kinds of tasks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Travelers cannot control whether a flight is delayed or not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Travelers can control: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airports they fly out of/into 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airlines they choose to fly on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days they travel on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Insights based on the three above areas will allow travelers to minimize their risk of experiencing travel problems</a:t>
            </a:r>
            <a:endParaRPr sz="1400"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275" y="1589325"/>
            <a:ext cx="3385775" cy="33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 title="Real world problem (1)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0375" y="112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 1: Airline Selection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0" y="1537450"/>
            <a:ext cx="57597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analyze the relationship between airlines and delay risk we studied two statistics: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Mean delay time per flight (</a:t>
            </a:r>
            <a:r>
              <a:rPr lang="en" sz="1400" b="1" u="sng"/>
              <a:t>top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following airlines had highest average delay per flight:</a:t>
            </a:r>
            <a:endParaRPr sz="14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C5, KS, AX, and EV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Greater than 25 minutes per flight</a:t>
            </a:r>
            <a:endParaRPr sz="12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Delayed flight percentage (</a:t>
            </a:r>
            <a:r>
              <a:rPr lang="en" sz="1400" b="1" u="sng"/>
              <a:t>bottom</a:t>
            </a:r>
            <a:r>
              <a:rPr lang="en" sz="1400"/>
              <a:t>)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following airlines had the greatest delay percentages:</a:t>
            </a:r>
            <a:endParaRPr sz="14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KS, C5, and F9</a:t>
            </a:r>
            <a:endParaRPr sz="1200"/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minimum delay rate of 40%</a:t>
            </a:r>
            <a:endParaRPr sz="1400">
              <a:solidFill>
                <a:srgbClr val="FFFF00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774" y="1149700"/>
            <a:ext cx="2770775" cy="39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 title="Focus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35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568200" y="2152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 2: Delay Rate of Airports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281975" y="1322550"/>
            <a:ext cx="5318700" cy="3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delayed rate of travel locations analysis give traveler a sense of how many chances their flight might be delayed from a certain airport they are traveling from or heading to.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Top 3 high delay rate by origin airports: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EWR</a:t>
            </a:r>
            <a:endParaRPr sz="1200" b="1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MDW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HOU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Top 3 high delay rate by destination airports:</a:t>
            </a:r>
            <a:endParaRPr sz="14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/>
              <a:t>EWR</a:t>
            </a:r>
            <a:endParaRPr sz="1200" b="1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LGA</a:t>
            </a:r>
            <a:endParaRPr sz="120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SFO</a:t>
            </a:r>
            <a:endParaRPr sz="12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EWR is on top one of both  lists.</a:t>
            </a:r>
            <a:endParaRPr sz="1400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600" y="851175"/>
            <a:ext cx="3057700" cy="1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600" y="3047550"/>
            <a:ext cx="3057700" cy="192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 title="focus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4325" y="139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Area 3: Travel Days of Week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flight cancellation rates by day of week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Monday - Sunday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Wednesday, Thursday, Friday most intriguing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Two-Sample t-test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350" y="1000651"/>
            <a:ext cx="3167224" cy="18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349" y="3064788"/>
            <a:ext cx="3167224" cy="18116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1"/>
          <p:cNvGraphicFramePr/>
          <p:nvPr/>
        </p:nvGraphicFramePr>
        <p:xfrm>
          <a:off x="133700" y="3598550"/>
          <a:ext cx="5567950" cy="1276825"/>
        </p:xfrm>
        <a:graphic>
          <a:graphicData uri="http://schemas.openxmlformats.org/drawingml/2006/table">
            <a:tbl>
              <a:tblPr>
                <a:noFill/>
                <a:tableStyleId>{8D8F04BE-850E-4D3A-BD02-7E55A42F8583}</a:tableStyleId>
              </a:tblPr>
              <a:tblGrid>
                <a:gridCol w="10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Day of Week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Tuesday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Wednesday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Thursday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Friday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Saturday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Sunday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</a:rPr>
                        <a:t>% Flights Canceled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3.51%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3.73%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4.01%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2.86%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1.52%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3.04%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3.70%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6" name="Google Shape;206;p21" title="John Presentation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4375" y="112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Montserrat</vt:lpstr>
      <vt:lpstr>Lato</vt:lpstr>
      <vt:lpstr>Arial</vt:lpstr>
      <vt:lpstr>Focus</vt:lpstr>
      <vt:lpstr>Module 6 Final Project</vt:lpstr>
      <vt:lpstr>Flight Data Set Introduction</vt:lpstr>
      <vt:lpstr>EDA: Understanding the Missing Data</vt:lpstr>
      <vt:lpstr>EDA: Delay Reasons and Monthly Frequency</vt:lpstr>
      <vt:lpstr>EDA: Cancellation Reasons and Diversion Ratio</vt:lpstr>
      <vt:lpstr>Real World Problem: How to Avoid Travel Problems</vt:lpstr>
      <vt:lpstr>Focus Area 1: Airline Selection</vt:lpstr>
      <vt:lpstr>Focus Area 2: Delay Rate of Airports </vt:lpstr>
      <vt:lpstr>Focus Area 3: Travel Days of Week</vt:lpstr>
      <vt:lpstr>Correlation Analysis: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Final Project</dc:title>
  <dc:creator>John DiSessa</dc:creator>
  <cp:lastModifiedBy>John DiSessa</cp:lastModifiedBy>
  <cp:revision>1</cp:revision>
  <dcterms:modified xsi:type="dcterms:W3CDTF">2023-01-24T23:44:18Z</dcterms:modified>
</cp:coreProperties>
</file>