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/>
    <p:restoredTop sz="94643"/>
  </p:normalViewPr>
  <p:slideViewPr>
    <p:cSldViewPr snapToGrid="0" snapToObjects="1">
      <p:cViewPr varScale="1">
        <p:scale>
          <a:sx n="85" d="100"/>
          <a:sy n="85" d="100"/>
        </p:scale>
        <p:origin x="16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7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2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8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9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9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5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7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8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2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3A198-C502-1941-9EE7-9FEA35752CA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6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7441"/>
            <a:ext cx="7649820" cy="2176356"/>
          </a:xfrm>
        </p:spPr>
        <p:txBody>
          <a:bodyPr>
            <a:normAutofit/>
          </a:bodyPr>
          <a:lstStyle/>
          <a:p>
            <a:r>
              <a:rPr lang="en-US" sz="4800" dirty="0"/>
              <a:t>2019 UMD High School Programming Contest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7060" y="3666927"/>
            <a:ext cx="6400800" cy="729962"/>
          </a:xfrm>
        </p:spPr>
        <p:txBody>
          <a:bodyPr/>
          <a:lstStyle/>
          <a:p>
            <a:r>
              <a:rPr lang="en-US" dirty="0"/>
              <a:t>Sponsored by: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45CDA7-87CC-0940-90D7-EFA6E814E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960" y="369241"/>
            <a:ext cx="2413000" cy="838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89F286-07C9-134E-98C5-F7F5D6AB2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290" y="4459519"/>
            <a:ext cx="1864340" cy="11031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8E4BE1-BE7D-9E4C-9A31-C3A2FE4C4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3360" y="5864015"/>
            <a:ext cx="33147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7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94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10:30am: Practice session </a:t>
            </a:r>
          </a:p>
          <a:p>
            <a:pPr>
              <a:lnSpc>
                <a:spcPct val="120000"/>
              </a:lnSpc>
            </a:pPr>
            <a:r>
              <a:rPr lang="en-US" dirty="0"/>
              <a:t>11:45am: Lunch</a:t>
            </a:r>
          </a:p>
          <a:p>
            <a:pPr>
              <a:lnSpc>
                <a:spcPct val="120000"/>
              </a:lnSpc>
            </a:pPr>
            <a:r>
              <a:rPr lang="en-US" dirty="0"/>
              <a:t>1pm-4pm: Contest</a:t>
            </a:r>
          </a:p>
          <a:p>
            <a:pPr>
              <a:lnSpc>
                <a:spcPct val="120000"/>
              </a:lnSpc>
            </a:pPr>
            <a:r>
              <a:rPr lang="en-US" dirty="0"/>
              <a:t>4:10pm: Refreshments</a:t>
            </a:r>
          </a:p>
          <a:p>
            <a:pPr>
              <a:lnSpc>
                <a:spcPct val="120000"/>
              </a:lnSpc>
            </a:pPr>
            <a:r>
              <a:rPr lang="en-US" dirty="0"/>
              <a:t>4:30pm: Award ceremony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1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48661" cy="49694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Top 6 teams by score</a:t>
            </a:r>
          </a:p>
          <a:p>
            <a:pPr>
              <a:lnSpc>
                <a:spcPct val="120000"/>
              </a:lnSpc>
            </a:pPr>
            <a:r>
              <a:rPr lang="en-US" dirty="0"/>
              <a:t>Gannon Award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For a team that best embodies principles advocated by Prof. John Gannon</a:t>
            </a:r>
          </a:p>
          <a:p>
            <a:pPr>
              <a:lnSpc>
                <a:spcPct val="120000"/>
              </a:lnSpc>
            </a:pPr>
            <a:r>
              <a:rPr lang="en-US" dirty="0"/>
              <a:t>Awards for teams that solve problems soon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team can only get one award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85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Contest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9465"/>
          </a:xfrm>
        </p:spPr>
        <p:txBody>
          <a:bodyPr>
            <a:normAutofit fontScale="92500"/>
          </a:bodyPr>
          <a:lstStyle/>
          <a:p>
            <a:r>
              <a:rPr lang="en-US" dirty="0"/>
              <a:t>8 Questions (Practice contest: 3)</a:t>
            </a:r>
          </a:p>
          <a:p>
            <a:r>
              <a:rPr lang="en-US" dirty="0"/>
              <a:t>Scoring:</a:t>
            </a:r>
          </a:p>
          <a:p>
            <a:pPr lvl="1"/>
            <a:r>
              <a:rPr lang="en-US" dirty="0"/>
              <a:t>By number of problems solved</a:t>
            </a:r>
          </a:p>
          <a:p>
            <a:pPr lvl="1"/>
            <a:r>
              <a:rPr lang="en-US" dirty="0"/>
              <a:t>If there is tie:</a:t>
            </a:r>
          </a:p>
          <a:p>
            <a:pPr lvl="2"/>
            <a:r>
              <a:rPr lang="en-US" dirty="0"/>
              <a:t>Based on (MINIMUM) total score</a:t>
            </a:r>
          </a:p>
          <a:p>
            <a:pPr lvl="2"/>
            <a:r>
              <a:rPr lang="en-US" dirty="0"/>
              <a:t>Score = SUM:</a:t>
            </a:r>
          </a:p>
          <a:p>
            <a:pPr lvl="3"/>
            <a:r>
              <a:rPr lang="en-US" sz="2400" dirty="0"/>
              <a:t>For every correct submission, the time at which submitted, PLUS</a:t>
            </a:r>
          </a:p>
          <a:p>
            <a:pPr lvl="3"/>
            <a:r>
              <a:rPr lang="en-US" sz="2400" dirty="0"/>
              <a:t>20 * number of incorrect submissions</a:t>
            </a:r>
          </a:p>
          <a:p>
            <a:pPr lvl="4"/>
            <a:r>
              <a:rPr lang="en-US" sz="2400" dirty="0"/>
              <a:t>Only for eventually correct submissions</a:t>
            </a:r>
          </a:p>
          <a:p>
            <a:pPr lvl="4"/>
            <a:r>
              <a:rPr lang="en-US" sz="2400" dirty="0"/>
              <a:t>No penalty if the problem is not eventually solved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1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Contest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9465"/>
          </a:xfrm>
        </p:spPr>
        <p:txBody>
          <a:bodyPr>
            <a:normAutofit/>
          </a:bodyPr>
          <a:lstStyle/>
          <a:p>
            <a:r>
              <a:rPr lang="en-US" dirty="0"/>
              <a:t>PC2 Software</a:t>
            </a:r>
          </a:p>
          <a:p>
            <a:endParaRPr lang="en-US" dirty="0"/>
          </a:p>
          <a:p>
            <a:r>
              <a:rPr lang="en-US" dirty="0"/>
              <a:t>Eclipse</a:t>
            </a:r>
          </a:p>
          <a:p>
            <a:endParaRPr lang="en-US" dirty="0"/>
          </a:p>
          <a:p>
            <a:r>
              <a:rPr lang="en-US" dirty="0"/>
              <a:t>Some laptops have bad batteries – </a:t>
            </a:r>
            <a:r>
              <a:rPr lang="en-US" dirty="0">
                <a:solidFill>
                  <a:srgbClr val="C00000"/>
                </a:solidFill>
              </a:rPr>
              <a:t>do not disconnect the power supplies</a:t>
            </a:r>
          </a:p>
        </p:txBody>
      </p:sp>
    </p:spTree>
    <p:extLst>
      <p:ext uri="{BB962C8B-B14F-4D97-AF65-F5344CB8AC3E}">
        <p14:creationId xmlns:p14="http://schemas.microsoft.com/office/powerpoint/2010/main" val="32227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with practice contest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9465"/>
          </a:xfrm>
        </p:spPr>
        <p:txBody>
          <a:bodyPr>
            <a:normAutofit/>
          </a:bodyPr>
          <a:lstStyle/>
          <a:p>
            <a:r>
              <a:rPr lang="en-US" dirty="0"/>
              <a:t>Make sure you know how to use the software </a:t>
            </a:r>
          </a:p>
          <a:p>
            <a:r>
              <a:rPr lang="en-US" dirty="0"/>
              <a:t>Make sure you submit at least one problem correctly</a:t>
            </a:r>
          </a:p>
          <a:p>
            <a:r>
              <a:rPr lang="en-US" dirty="0"/>
              <a:t>Make sure to ask for one clarification</a:t>
            </a:r>
          </a:p>
        </p:txBody>
      </p:sp>
    </p:spTree>
    <p:extLst>
      <p:ext uri="{BB962C8B-B14F-4D97-AF65-F5344CB8AC3E}">
        <p14:creationId xmlns:p14="http://schemas.microsoft.com/office/powerpoint/2010/main" val="418109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173</Words>
  <Application>Microsoft Macintosh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2019 UMD High School Programming Contest </vt:lpstr>
      <vt:lpstr>Schedule</vt:lpstr>
      <vt:lpstr>Awards</vt:lpstr>
      <vt:lpstr>Contest Format</vt:lpstr>
      <vt:lpstr>Contest Environment</vt:lpstr>
      <vt:lpstr>Goals with practice contest</vt:lpstr>
    </vt:vector>
  </TitlesOfParts>
  <Company>University of Maryland at College 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23rd UMD High School Programming Contest </dc:title>
  <dc:creator>Amol Deshpande</dc:creator>
  <cp:lastModifiedBy>John Dickerson</cp:lastModifiedBy>
  <cp:revision>19</cp:revision>
  <dcterms:created xsi:type="dcterms:W3CDTF">2013-02-23T13:17:30Z</dcterms:created>
  <dcterms:modified xsi:type="dcterms:W3CDTF">2019-02-21T23:59:02Z</dcterms:modified>
</cp:coreProperties>
</file>