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F9D7-B15F-DF46-AC31-12A9F3044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612F9-DFF8-7C4B-8132-70DDF3152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6F1A-E711-8A41-AD62-0B49F867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84D2-7D88-5846-986F-547B1EC3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5D63-6F0C-5A4F-B0B6-021685EB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5796-4904-A648-A93E-DE9C0A29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957C1-96ED-2B4E-9249-AEB2E580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5C48-5958-0342-B7AB-C26207D2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7FDC-95AE-9442-A93F-6011B5A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C79F-DA63-9846-8A43-E06274F6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166EA-F7A5-EA4E-81E7-6A17B8B2B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20945-AAF7-4C4D-91C8-F2F8A8B5D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71A4-27C4-B04C-A919-F268D28F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7FFE3-7188-B14D-A0F4-1107D7E7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21F4-2971-614E-98F9-1F4CFA12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9AB8-FDA0-6D44-890E-B6ECA242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902C-36DA-CD4D-B538-CE820B8A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E487-C5A2-F541-A4EA-6F2DC3AD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9EE2-A4FA-354A-8CAE-80B1605B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0339-1486-814F-A6C1-99B767B8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0A03-5AB1-1D43-8C17-2FF74649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9B997-DF62-4E44-A820-EF27B68F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968F-6727-A24B-A263-9F1D79A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A3D8-1D6D-5743-A389-3AC63661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E49B1-1C9B-1844-82C6-F36851DF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6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A6ED-DA79-5346-A45C-1271F79E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60A3-D63C-5F42-98CE-0D49336B7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CCDBC-1E2A-914F-B868-8B83530FD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805F7-988B-AC48-B133-139D9600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5F852-BCC4-8145-BEBE-687C16EA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2AE0-386F-BA4E-8516-874B2E0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3CFF-3B57-CE44-BC90-036A05B9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ADD6-BE28-4F46-8AF2-AB7CD0C0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0EFC7-7BF0-3344-A5E4-3635EE60B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D2B4-1B95-4440-9FC1-745FA13A0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313F6-0E7D-E946-9899-C33E41E85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ECD2E-DB86-494E-88AB-AE84362E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168B0-897E-F140-BA33-8AA3A6AB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A1381-10FB-9448-A671-FC2E9957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00B3-A800-F140-801C-219B92F7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F291F-7B08-B44A-81E8-C0CE9FE2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B6E97-75B3-B24B-B681-309FECAF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68C31-68CB-9444-A0B5-FEC07E58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DA7BD-7187-8043-9A2F-2F8EE1ED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90232-702A-E648-A874-CCC442DE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CD99B-70A8-E04C-B572-6CA87018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8F4C-6684-D542-A500-59B85F7F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AA059-31BD-A048-AD6C-D63A0B78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D519-D545-A749-9FF1-0E660D2BE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CE2C7-D847-114E-9471-D4D4B811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AB337-1AFF-C145-BBB5-7E69BF43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6392-A3AA-6749-B5CE-601E4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416B-EE80-EA40-AF8B-42BB7BC1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57F2C-C449-694C-B47C-CC3AC13AE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BA5A0-635D-0945-9172-EE0C7A48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CB6B5-F48F-6C4D-9693-D374B29B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9820-0D03-CD47-AE7C-F86ADC45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045E4-B9CB-3A40-8EE0-4A3C3CB0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4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0A285-FE4A-CB41-BF0F-C9FEDB2F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3F6AB-61BF-9147-A21B-3E0C1658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5779-75BB-E840-BDE5-2C4B69DCB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57579-28C2-B942-90F7-F97BB8160C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8D5D7-C875-054A-84D7-847306C49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65F1-0181-C747-B18F-91A1B0F42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7DDE-BD97-B742-9D1E-A54171DD4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2F229-1D08-444A-B52F-4BF5458F6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HSPC 2019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Solution Sketches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C7BD9-826B-394E-90A9-4CA01FEC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ECAC97-31B0-464C-A3E4-4D98A049B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57489"/>
              </p:ext>
            </p:extLst>
          </p:nvPr>
        </p:nvGraphicFramePr>
        <p:xfrm>
          <a:off x="694006" y="822960"/>
          <a:ext cx="10803988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2191">
                  <a:extLst>
                    <a:ext uri="{9D8B030D-6E8A-4147-A177-3AD203B41FA5}">
                      <a16:colId xmlns:a16="http://schemas.microsoft.com/office/drawing/2014/main" val="4078914842"/>
                    </a:ext>
                  </a:extLst>
                </a:gridCol>
                <a:gridCol w="9101797">
                  <a:extLst>
                    <a:ext uri="{9D8B030D-6E8A-4147-A177-3AD203B41FA5}">
                      <a16:colId xmlns:a16="http://schemas.microsoft.com/office/drawing/2014/main" val="3878484959"/>
                    </a:ext>
                  </a:extLst>
                </a:gridCol>
              </a:tblGrid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0410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none" strike="noStrike" kern="1200" dirty="0">
                          <a:effectLst/>
                        </a:rPr>
                        <a:t>Counting with Dash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337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none" strike="noStrike" kern="1200" dirty="0">
                          <a:effectLst/>
                        </a:rPr>
                        <a:t>Counting with Jack-Jack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83247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</a:t>
                      </a:r>
                      <a:r>
                        <a:rPr lang="en-US" sz="3200" u="none" strike="noStrike" kern="1200" dirty="0">
                          <a:effectLst/>
                        </a:rPr>
                        <a:t>piraling out of -- or into! -- Control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76726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none" strike="noStrike" kern="1200" dirty="0" err="1">
                          <a:effectLst/>
                        </a:rPr>
                        <a:t>ScreenSlaver</a:t>
                      </a:r>
                      <a:r>
                        <a:rPr lang="en-US" sz="3200" u="none" strike="noStrike" kern="1200" dirty="0">
                          <a:effectLst/>
                        </a:rPr>
                        <a:t> Detection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46149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3200" u="none" strike="noStrike" kern="1200" dirty="0">
                          <a:effectLst/>
                        </a:rPr>
                        <a:t>Supervillain Index</a:t>
                      </a:r>
                      <a:endParaRPr lang="en-US" sz="3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35850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none" strike="noStrike" kern="1200" dirty="0">
                          <a:effectLst/>
                        </a:rPr>
                        <a:t>Cross-eyed Hypnosis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35808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43761"/>
                  </a:ext>
                </a:extLst>
              </a:tr>
              <a:tr h="490560">
                <a:tc>
                  <a:txBody>
                    <a:bodyPr/>
                    <a:lstStyle/>
                    <a:p>
                      <a:r>
                        <a:rPr lang="en-US" sz="3200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none" strike="noStrike" kern="1200" dirty="0">
                          <a:effectLst/>
                        </a:rPr>
                        <a:t>The Puzzling Hypnosis Goggles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4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84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AB55-7174-9C4B-9C3B-AAAE1E02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 – Counting with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340D-72D0-1149-9614-EC19B336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HSPC 2019 Solution Sketches</vt:lpstr>
      <vt:lpstr>PowerPoint Presentation</vt:lpstr>
      <vt:lpstr>P1 – Counting with Dash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HSPC 2019 Solution Sketches</dc:title>
  <dc:creator>John Dickerson</dc:creator>
  <cp:lastModifiedBy>John Dickerson</cp:lastModifiedBy>
  <cp:revision>2</cp:revision>
  <dcterms:created xsi:type="dcterms:W3CDTF">2019-02-22T04:58:11Z</dcterms:created>
  <dcterms:modified xsi:type="dcterms:W3CDTF">2019-02-22T05:00:06Z</dcterms:modified>
</cp:coreProperties>
</file>